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2.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theme/theme3.xml" ContentType="application/vnd.openxmlformats-officedocument.theme+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theme/theme4.xml" ContentType="application/vnd.openxmlformats-officedocument.theme+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theme/theme5.xml" ContentType="application/vnd.openxmlformats-officedocument.theme+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theme/theme6.xml" ContentType="application/vnd.openxmlformats-officedocument.theme+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95" r:id="rId5"/>
    <p:sldMasterId id="2147483730" r:id="rId6"/>
    <p:sldMasterId id="2147483766" r:id="rId7"/>
    <p:sldMasterId id="2147483778" r:id="rId8"/>
    <p:sldMasterId id="2147483837" r:id="rId9"/>
    <p:sldMasterId id="2147483906" r:id="rId10"/>
  </p:sldMasterIdLst>
  <p:notesMasterIdLst>
    <p:notesMasterId r:id="rId36"/>
  </p:notesMasterIdLst>
  <p:sldIdLst>
    <p:sldId id="334" r:id="rId11"/>
    <p:sldId id="355" r:id="rId12"/>
    <p:sldId id="716" r:id="rId13"/>
    <p:sldId id="322" r:id="rId14"/>
    <p:sldId id="545" r:id="rId15"/>
    <p:sldId id="566" r:id="rId16"/>
    <p:sldId id="572" r:id="rId17"/>
    <p:sldId id="573" r:id="rId18"/>
    <p:sldId id="574" r:id="rId19"/>
    <p:sldId id="717" r:id="rId20"/>
    <p:sldId id="575" r:id="rId21"/>
    <p:sldId id="719" r:id="rId22"/>
    <p:sldId id="722" r:id="rId23"/>
    <p:sldId id="720" r:id="rId24"/>
    <p:sldId id="559" r:id="rId25"/>
    <p:sldId id="721" r:id="rId26"/>
    <p:sldId id="578" r:id="rId27"/>
    <p:sldId id="556" r:id="rId28"/>
    <p:sldId id="569" r:id="rId29"/>
    <p:sldId id="576" r:id="rId30"/>
    <p:sldId id="579" r:id="rId31"/>
    <p:sldId id="558" r:id="rId32"/>
    <p:sldId id="725" r:id="rId33"/>
    <p:sldId id="723" r:id="rId34"/>
    <p:sldId id="724" r:id="rId3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F7F7F"/>
    <a:srgbClr val="40404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352" autoAdjust="0"/>
    <p:restoredTop sz="94673" autoAdjust="0"/>
  </p:normalViewPr>
  <p:slideViewPr>
    <p:cSldViewPr snapToGrid="0">
      <p:cViewPr varScale="1">
        <p:scale>
          <a:sx n="147" d="100"/>
          <a:sy n="147" d="100"/>
        </p:scale>
        <p:origin x="117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theme" Target="theme/theme1.xml"/><Relationship Id="rId21" Type="http://schemas.openxmlformats.org/officeDocument/2006/relationships/slide" Target="slides/slide11.xml"/><Relationship Id="rId34" Type="http://schemas.openxmlformats.org/officeDocument/2006/relationships/slide" Target="slides/slide24.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41"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notesMaster" Target="notesMasters/notesMaster1.xml"/><Relationship Id="rId10" Type="http://schemas.openxmlformats.org/officeDocument/2006/relationships/slideMaster" Target="slideMasters/slideMaster7.xml"/><Relationship Id="rId19" Type="http://schemas.openxmlformats.org/officeDocument/2006/relationships/slide" Target="slides/slide9.xml"/><Relationship Id="rId31" Type="http://schemas.openxmlformats.org/officeDocument/2006/relationships/slide" Target="slides/slide21.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8" Type="http://schemas.openxmlformats.org/officeDocument/2006/relationships/slideMaster" Target="slideMasters/slideMaster5.xml"/><Relationship Id="rId3" Type="http://schemas.openxmlformats.org/officeDocument/2006/relationships/customXml" Target="../customXml/item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ebecca Joyner" userId="83fc3910-53c1-4c0e-9545-b0e4a4864fcd" providerId="ADAL" clId="{C73C7E29-EF21-419A-976A-CC08097ABD90}"/>
    <pc:docChg chg="custSel modSld delMainMaster">
      <pc:chgData name="Rebecca Joyner" userId="83fc3910-53c1-4c0e-9545-b0e4a4864fcd" providerId="ADAL" clId="{C73C7E29-EF21-419A-976A-CC08097ABD90}" dt="2026-06-15T11:49:39.965" v="805" actId="20577"/>
      <pc:docMkLst>
        <pc:docMk/>
      </pc:docMkLst>
      <pc:sldChg chg="modSp mod">
        <pc:chgData name="Rebecca Joyner" userId="83fc3910-53c1-4c0e-9545-b0e4a4864fcd" providerId="ADAL" clId="{C73C7E29-EF21-419A-976A-CC08097ABD90}" dt="2026-06-15T11:46:36.383" v="696" actId="1035"/>
        <pc:sldMkLst>
          <pc:docMk/>
          <pc:sldMk cId="3250178911" sldId="573"/>
        </pc:sldMkLst>
        <pc:spChg chg="mod">
          <ac:chgData name="Rebecca Joyner" userId="83fc3910-53c1-4c0e-9545-b0e4a4864fcd" providerId="ADAL" clId="{C73C7E29-EF21-419A-976A-CC08097ABD90}" dt="2026-06-15T11:46:36.383" v="696" actId="1035"/>
          <ac:spMkLst>
            <pc:docMk/>
            <pc:sldMk cId="3250178911" sldId="573"/>
            <ac:spMk id="6" creationId="{782EC327-1A1E-DDE1-1B32-508642D468B7}"/>
          </ac:spMkLst>
        </pc:spChg>
      </pc:sldChg>
      <pc:sldChg chg="modSp mod">
        <pc:chgData name="Rebecca Joyner" userId="83fc3910-53c1-4c0e-9545-b0e4a4864fcd" providerId="ADAL" clId="{C73C7E29-EF21-419A-976A-CC08097ABD90}" dt="2026-06-15T11:49:13.525" v="800" actId="1036"/>
        <pc:sldMkLst>
          <pc:docMk/>
          <pc:sldMk cId="2727432798" sldId="576"/>
        </pc:sldMkLst>
        <pc:spChg chg="mod">
          <ac:chgData name="Rebecca Joyner" userId="83fc3910-53c1-4c0e-9545-b0e4a4864fcd" providerId="ADAL" clId="{C73C7E29-EF21-419A-976A-CC08097ABD90}" dt="2026-06-15T11:49:13.525" v="800" actId="1036"/>
          <ac:spMkLst>
            <pc:docMk/>
            <pc:sldMk cId="2727432798" sldId="576"/>
            <ac:spMk id="30" creationId="{716AECB5-DECF-7637-6539-1580424A63E5}"/>
          </ac:spMkLst>
        </pc:spChg>
      </pc:sldChg>
      <pc:sldChg chg="modSp mod">
        <pc:chgData name="Rebecca Joyner" userId="83fc3910-53c1-4c0e-9545-b0e4a4864fcd" providerId="ADAL" clId="{C73C7E29-EF21-419A-976A-CC08097ABD90}" dt="2026-06-15T11:48:37.708" v="785" actId="6549"/>
        <pc:sldMkLst>
          <pc:docMk/>
          <pc:sldMk cId="2265588161" sldId="721"/>
        </pc:sldMkLst>
        <pc:spChg chg="mod">
          <ac:chgData name="Rebecca Joyner" userId="83fc3910-53c1-4c0e-9545-b0e4a4864fcd" providerId="ADAL" clId="{C73C7E29-EF21-419A-976A-CC08097ABD90}" dt="2026-06-15T11:48:27.698" v="783" actId="1036"/>
          <ac:spMkLst>
            <pc:docMk/>
            <pc:sldMk cId="2265588161" sldId="721"/>
            <ac:spMk id="4" creationId="{6B53DFEF-5CF0-6D38-AC06-15DD9096EF1E}"/>
          </ac:spMkLst>
        </pc:spChg>
        <pc:spChg chg="mod">
          <ac:chgData name="Rebecca Joyner" userId="83fc3910-53c1-4c0e-9545-b0e4a4864fcd" providerId="ADAL" clId="{C73C7E29-EF21-419A-976A-CC08097ABD90}" dt="2026-06-15T11:48:23.327" v="767" actId="1036"/>
          <ac:spMkLst>
            <pc:docMk/>
            <pc:sldMk cId="2265588161" sldId="721"/>
            <ac:spMk id="8" creationId="{5F415B3C-C786-80BC-1F69-48E318D5F517}"/>
          </ac:spMkLst>
        </pc:spChg>
        <pc:spChg chg="mod">
          <ac:chgData name="Rebecca Joyner" userId="83fc3910-53c1-4c0e-9545-b0e4a4864fcd" providerId="ADAL" clId="{C73C7E29-EF21-419A-976A-CC08097ABD90}" dt="2026-06-15T11:48:37.708" v="785" actId="6549"/>
          <ac:spMkLst>
            <pc:docMk/>
            <pc:sldMk cId="2265588161" sldId="721"/>
            <ac:spMk id="11" creationId="{A51B0D66-50FE-C138-5B1A-840F3903BE4E}"/>
          </ac:spMkLst>
        </pc:spChg>
        <pc:spChg chg="mod">
          <ac:chgData name="Rebecca Joyner" userId="83fc3910-53c1-4c0e-9545-b0e4a4864fcd" providerId="ADAL" clId="{C73C7E29-EF21-419A-976A-CC08097ABD90}" dt="2026-06-15T11:48:23.327" v="767" actId="1036"/>
          <ac:spMkLst>
            <pc:docMk/>
            <pc:sldMk cId="2265588161" sldId="721"/>
            <ac:spMk id="12" creationId="{5A48AF07-342E-8A80-8D72-B71CEDB7F212}"/>
          </ac:spMkLst>
        </pc:spChg>
        <pc:spChg chg="mod">
          <ac:chgData name="Rebecca Joyner" userId="83fc3910-53c1-4c0e-9545-b0e4a4864fcd" providerId="ADAL" clId="{C73C7E29-EF21-419A-976A-CC08097ABD90}" dt="2026-06-15T11:48:23.327" v="767" actId="1036"/>
          <ac:spMkLst>
            <pc:docMk/>
            <pc:sldMk cId="2265588161" sldId="721"/>
            <ac:spMk id="13" creationId="{B931580D-A352-191E-5C64-E1F09FBF2264}"/>
          </ac:spMkLst>
        </pc:spChg>
        <pc:spChg chg="mod">
          <ac:chgData name="Rebecca Joyner" userId="83fc3910-53c1-4c0e-9545-b0e4a4864fcd" providerId="ADAL" clId="{C73C7E29-EF21-419A-976A-CC08097ABD90}" dt="2026-06-15T11:48:23.327" v="767" actId="1036"/>
          <ac:spMkLst>
            <pc:docMk/>
            <pc:sldMk cId="2265588161" sldId="721"/>
            <ac:spMk id="14" creationId="{DB7D768A-026F-CF5F-864B-6CE5E7581323}"/>
          </ac:spMkLst>
        </pc:spChg>
        <pc:spChg chg="mod">
          <ac:chgData name="Rebecca Joyner" userId="83fc3910-53c1-4c0e-9545-b0e4a4864fcd" providerId="ADAL" clId="{C73C7E29-EF21-419A-976A-CC08097ABD90}" dt="2026-06-15T11:48:30.653" v="784" actId="14100"/>
          <ac:spMkLst>
            <pc:docMk/>
            <pc:sldMk cId="2265588161" sldId="721"/>
            <ac:spMk id="15" creationId="{0AFB2F5A-AA68-5752-D213-21739E211D91}"/>
          </ac:spMkLst>
        </pc:spChg>
        <pc:spChg chg="mod">
          <ac:chgData name="Rebecca Joyner" userId="83fc3910-53c1-4c0e-9545-b0e4a4864fcd" providerId="ADAL" clId="{C73C7E29-EF21-419A-976A-CC08097ABD90}" dt="2026-06-15T11:48:23.327" v="767" actId="1036"/>
          <ac:spMkLst>
            <pc:docMk/>
            <pc:sldMk cId="2265588161" sldId="721"/>
            <ac:spMk id="17" creationId="{883B02CA-3B51-5209-C06F-352754C814C0}"/>
          </ac:spMkLst>
        </pc:spChg>
        <pc:spChg chg="mod">
          <ac:chgData name="Rebecca Joyner" userId="83fc3910-53c1-4c0e-9545-b0e4a4864fcd" providerId="ADAL" clId="{C73C7E29-EF21-419A-976A-CC08097ABD90}" dt="2026-06-15T11:48:23.327" v="767" actId="1036"/>
          <ac:spMkLst>
            <pc:docMk/>
            <pc:sldMk cId="2265588161" sldId="721"/>
            <ac:spMk id="19" creationId="{CEA1D7C6-63EF-9DCD-88A8-32EE2D01E23A}"/>
          </ac:spMkLst>
        </pc:spChg>
        <pc:spChg chg="mod">
          <ac:chgData name="Rebecca Joyner" userId="83fc3910-53c1-4c0e-9545-b0e4a4864fcd" providerId="ADAL" clId="{C73C7E29-EF21-419A-976A-CC08097ABD90}" dt="2026-06-15T11:48:23.327" v="767" actId="1036"/>
          <ac:spMkLst>
            <pc:docMk/>
            <pc:sldMk cId="2265588161" sldId="721"/>
            <ac:spMk id="22" creationId="{7615EC89-1040-9FB3-5BFC-D8304353EB2C}"/>
          </ac:spMkLst>
        </pc:spChg>
        <pc:picChg chg="mod">
          <ac:chgData name="Rebecca Joyner" userId="83fc3910-53c1-4c0e-9545-b0e4a4864fcd" providerId="ADAL" clId="{C73C7E29-EF21-419A-976A-CC08097ABD90}" dt="2026-06-15T11:48:23.327" v="767" actId="1036"/>
          <ac:picMkLst>
            <pc:docMk/>
            <pc:sldMk cId="2265588161" sldId="721"/>
            <ac:picMk id="10" creationId="{60A8C0A2-896E-B5D8-04DC-06A6B724F84A}"/>
          </ac:picMkLst>
        </pc:picChg>
      </pc:sldChg>
      <pc:sldChg chg="modSp mod">
        <pc:chgData name="Rebecca Joyner" userId="83fc3910-53c1-4c0e-9545-b0e4a4864fcd" providerId="ADAL" clId="{C73C7E29-EF21-419A-976A-CC08097ABD90}" dt="2026-06-15T11:49:39.965" v="805" actId="20577"/>
        <pc:sldMkLst>
          <pc:docMk/>
          <pc:sldMk cId="2191267037" sldId="723"/>
        </pc:sldMkLst>
        <pc:spChg chg="mod">
          <ac:chgData name="Rebecca Joyner" userId="83fc3910-53c1-4c0e-9545-b0e4a4864fcd" providerId="ADAL" clId="{C73C7E29-EF21-419A-976A-CC08097ABD90}" dt="2026-06-15T11:49:24.964" v="801" actId="20577"/>
          <ac:spMkLst>
            <pc:docMk/>
            <pc:sldMk cId="2191267037" sldId="723"/>
            <ac:spMk id="2" creationId="{9AD26836-C4BC-634C-326A-FE2FD14B914D}"/>
          </ac:spMkLst>
        </pc:spChg>
        <pc:spChg chg="mod">
          <ac:chgData name="Rebecca Joyner" userId="83fc3910-53c1-4c0e-9545-b0e4a4864fcd" providerId="ADAL" clId="{C73C7E29-EF21-419A-976A-CC08097ABD90}" dt="2026-06-15T11:49:39.965" v="805" actId="20577"/>
          <ac:spMkLst>
            <pc:docMk/>
            <pc:sldMk cId="2191267037" sldId="723"/>
            <ac:spMk id="7" creationId="{D5F15028-F2F2-39B3-44D4-FB64F224AA6F}"/>
          </ac:spMkLst>
        </pc:spChg>
      </pc:sldChg>
      <pc:sldMasterChg chg="del delSldLayout">
        <pc:chgData name="Rebecca Joyner" userId="83fc3910-53c1-4c0e-9545-b0e4a4864fcd" providerId="ADAL" clId="{C73C7E29-EF21-419A-976A-CC08097ABD90}" dt="2026-06-15T11:43:04.018" v="47"/>
        <pc:sldMasterMkLst>
          <pc:docMk/>
          <pc:sldMasterMk cId="26300168" sldId="2147483789"/>
        </pc:sldMasterMkLst>
        <pc:sldLayoutChg chg="del">
          <pc:chgData name="Rebecca Joyner" userId="83fc3910-53c1-4c0e-9545-b0e4a4864fcd" providerId="ADAL" clId="{C73C7E29-EF21-419A-976A-CC08097ABD90}" dt="2026-06-15T11:43:04.018" v="47"/>
          <pc:sldLayoutMkLst>
            <pc:docMk/>
            <pc:sldMasterMk cId="26300168" sldId="2147483789"/>
            <pc:sldLayoutMk cId="2768214049" sldId="2147483790"/>
          </pc:sldLayoutMkLst>
        </pc:sldLayoutChg>
        <pc:sldLayoutChg chg="del">
          <pc:chgData name="Rebecca Joyner" userId="83fc3910-53c1-4c0e-9545-b0e4a4864fcd" providerId="ADAL" clId="{C73C7E29-EF21-419A-976A-CC08097ABD90}" dt="2026-06-15T11:43:04.018" v="47"/>
          <pc:sldLayoutMkLst>
            <pc:docMk/>
            <pc:sldMasterMk cId="26300168" sldId="2147483789"/>
            <pc:sldLayoutMk cId="1429994297" sldId="2147483791"/>
          </pc:sldLayoutMkLst>
        </pc:sldLayoutChg>
        <pc:sldLayoutChg chg="del">
          <pc:chgData name="Rebecca Joyner" userId="83fc3910-53c1-4c0e-9545-b0e4a4864fcd" providerId="ADAL" clId="{C73C7E29-EF21-419A-976A-CC08097ABD90}" dt="2026-06-15T11:43:04.018" v="47"/>
          <pc:sldLayoutMkLst>
            <pc:docMk/>
            <pc:sldMasterMk cId="26300168" sldId="2147483789"/>
            <pc:sldLayoutMk cId="2566185562" sldId="2147483792"/>
          </pc:sldLayoutMkLst>
        </pc:sldLayoutChg>
        <pc:sldLayoutChg chg="del">
          <pc:chgData name="Rebecca Joyner" userId="83fc3910-53c1-4c0e-9545-b0e4a4864fcd" providerId="ADAL" clId="{C73C7E29-EF21-419A-976A-CC08097ABD90}" dt="2026-06-15T11:43:04.018" v="47"/>
          <pc:sldLayoutMkLst>
            <pc:docMk/>
            <pc:sldMasterMk cId="26300168" sldId="2147483789"/>
            <pc:sldLayoutMk cId="3776155677" sldId="2147483793"/>
          </pc:sldLayoutMkLst>
        </pc:sldLayoutChg>
        <pc:sldLayoutChg chg="del">
          <pc:chgData name="Rebecca Joyner" userId="83fc3910-53c1-4c0e-9545-b0e4a4864fcd" providerId="ADAL" clId="{C73C7E29-EF21-419A-976A-CC08097ABD90}" dt="2026-06-15T11:43:04.018" v="47"/>
          <pc:sldLayoutMkLst>
            <pc:docMk/>
            <pc:sldMasterMk cId="26300168" sldId="2147483789"/>
            <pc:sldLayoutMk cId="2847235422" sldId="2147483794"/>
          </pc:sldLayoutMkLst>
        </pc:sldLayoutChg>
        <pc:sldLayoutChg chg="del">
          <pc:chgData name="Rebecca Joyner" userId="83fc3910-53c1-4c0e-9545-b0e4a4864fcd" providerId="ADAL" clId="{C73C7E29-EF21-419A-976A-CC08097ABD90}" dt="2026-06-15T11:43:04.018" v="47"/>
          <pc:sldLayoutMkLst>
            <pc:docMk/>
            <pc:sldMasterMk cId="26300168" sldId="2147483789"/>
            <pc:sldLayoutMk cId="4058568623" sldId="2147483795"/>
          </pc:sldLayoutMkLst>
        </pc:sldLayoutChg>
        <pc:sldLayoutChg chg="del">
          <pc:chgData name="Rebecca Joyner" userId="83fc3910-53c1-4c0e-9545-b0e4a4864fcd" providerId="ADAL" clId="{C73C7E29-EF21-419A-976A-CC08097ABD90}" dt="2026-06-15T11:43:04.018" v="47"/>
          <pc:sldLayoutMkLst>
            <pc:docMk/>
            <pc:sldMasterMk cId="26300168" sldId="2147483789"/>
            <pc:sldLayoutMk cId="957112444" sldId="2147483796"/>
          </pc:sldLayoutMkLst>
        </pc:sldLayoutChg>
        <pc:sldLayoutChg chg="del">
          <pc:chgData name="Rebecca Joyner" userId="83fc3910-53c1-4c0e-9545-b0e4a4864fcd" providerId="ADAL" clId="{C73C7E29-EF21-419A-976A-CC08097ABD90}" dt="2026-06-15T11:43:04.018" v="47"/>
          <pc:sldLayoutMkLst>
            <pc:docMk/>
            <pc:sldMasterMk cId="26300168" sldId="2147483789"/>
            <pc:sldLayoutMk cId="1262550728" sldId="2147483797"/>
          </pc:sldLayoutMkLst>
        </pc:sldLayoutChg>
        <pc:sldLayoutChg chg="del">
          <pc:chgData name="Rebecca Joyner" userId="83fc3910-53c1-4c0e-9545-b0e4a4864fcd" providerId="ADAL" clId="{C73C7E29-EF21-419A-976A-CC08097ABD90}" dt="2026-06-15T11:43:04.018" v="47"/>
          <pc:sldLayoutMkLst>
            <pc:docMk/>
            <pc:sldMasterMk cId="26300168" sldId="2147483789"/>
            <pc:sldLayoutMk cId="721287193" sldId="2147483798"/>
          </pc:sldLayoutMkLst>
        </pc:sldLayoutChg>
        <pc:sldLayoutChg chg="del">
          <pc:chgData name="Rebecca Joyner" userId="83fc3910-53c1-4c0e-9545-b0e4a4864fcd" providerId="ADAL" clId="{C73C7E29-EF21-419A-976A-CC08097ABD90}" dt="2026-06-15T11:43:04.018" v="47"/>
          <pc:sldLayoutMkLst>
            <pc:docMk/>
            <pc:sldMasterMk cId="26300168" sldId="2147483789"/>
            <pc:sldLayoutMk cId="2382693305" sldId="2147483799"/>
          </pc:sldLayoutMkLst>
        </pc:sldLayoutChg>
        <pc:sldLayoutChg chg="del">
          <pc:chgData name="Rebecca Joyner" userId="83fc3910-53c1-4c0e-9545-b0e4a4864fcd" providerId="ADAL" clId="{C73C7E29-EF21-419A-976A-CC08097ABD90}" dt="2026-06-15T11:43:04.018" v="47"/>
          <pc:sldLayoutMkLst>
            <pc:docMk/>
            <pc:sldMasterMk cId="26300168" sldId="2147483789"/>
            <pc:sldLayoutMk cId="921930621" sldId="2147483800"/>
          </pc:sldLayoutMkLst>
        </pc:sldLayoutChg>
        <pc:sldLayoutChg chg="del">
          <pc:chgData name="Rebecca Joyner" userId="83fc3910-53c1-4c0e-9545-b0e4a4864fcd" providerId="ADAL" clId="{C73C7E29-EF21-419A-976A-CC08097ABD90}" dt="2026-06-15T11:43:04.018" v="47"/>
          <pc:sldLayoutMkLst>
            <pc:docMk/>
            <pc:sldMasterMk cId="26300168" sldId="2147483789"/>
            <pc:sldLayoutMk cId="1503746219" sldId="2147483801"/>
          </pc:sldLayoutMkLst>
        </pc:sldLayoutChg>
        <pc:sldLayoutChg chg="del">
          <pc:chgData name="Rebecca Joyner" userId="83fc3910-53c1-4c0e-9545-b0e4a4864fcd" providerId="ADAL" clId="{C73C7E29-EF21-419A-976A-CC08097ABD90}" dt="2026-06-15T11:43:04.018" v="47"/>
          <pc:sldLayoutMkLst>
            <pc:docMk/>
            <pc:sldMasterMk cId="26300168" sldId="2147483789"/>
            <pc:sldLayoutMk cId="3726462400" sldId="2147483802"/>
          </pc:sldLayoutMkLst>
        </pc:sldLayoutChg>
        <pc:sldLayoutChg chg="del">
          <pc:chgData name="Rebecca Joyner" userId="83fc3910-53c1-4c0e-9545-b0e4a4864fcd" providerId="ADAL" clId="{C73C7E29-EF21-419A-976A-CC08097ABD90}" dt="2026-06-15T11:43:04.018" v="47"/>
          <pc:sldLayoutMkLst>
            <pc:docMk/>
            <pc:sldMasterMk cId="26300168" sldId="2147483789"/>
            <pc:sldLayoutMk cId="1767856746" sldId="2147483803"/>
          </pc:sldLayoutMkLst>
        </pc:sldLayoutChg>
        <pc:sldLayoutChg chg="del">
          <pc:chgData name="Rebecca Joyner" userId="83fc3910-53c1-4c0e-9545-b0e4a4864fcd" providerId="ADAL" clId="{C73C7E29-EF21-419A-976A-CC08097ABD90}" dt="2026-06-15T11:43:04.018" v="47"/>
          <pc:sldLayoutMkLst>
            <pc:docMk/>
            <pc:sldMasterMk cId="26300168" sldId="2147483789"/>
            <pc:sldLayoutMk cId="301218015" sldId="2147483804"/>
          </pc:sldLayoutMkLst>
        </pc:sldLayoutChg>
        <pc:sldLayoutChg chg="del">
          <pc:chgData name="Rebecca Joyner" userId="83fc3910-53c1-4c0e-9545-b0e4a4864fcd" providerId="ADAL" clId="{C73C7E29-EF21-419A-976A-CC08097ABD90}" dt="2026-06-15T11:43:04.018" v="47"/>
          <pc:sldLayoutMkLst>
            <pc:docMk/>
            <pc:sldMasterMk cId="26300168" sldId="2147483789"/>
            <pc:sldLayoutMk cId="765199353" sldId="2147483805"/>
          </pc:sldLayoutMkLst>
        </pc:sldLayoutChg>
        <pc:sldLayoutChg chg="del">
          <pc:chgData name="Rebecca Joyner" userId="83fc3910-53c1-4c0e-9545-b0e4a4864fcd" providerId="ADAL" clId="{C73C7E29-EF21-419A-976A-CC08097ABD90}" dt="2026-06-15T11:43:04.018" v="47"/>
          <pc:sldLayoutMkLst>
            <pc:docMk/>
            <pc:sldMasterMk cId="26300168" sldId="2147483789"/>
            <pc:sldLayoutMk cId="636062883" sldId="2147483806"/>
          </pc:sldLayoutMkLst>
        </pc:sldLayoutChg>
        <pc:sldLayoutChg chg="del">
          <pc:chgData name="Rebecca Joyner" userId="83fc3910-53c1-4c0e-9545-b0e4a4864fcd" providerId="ADAL" clId="{C73C7E29-EF21-419A-976A-CC08097ABD90}" dt="2026-06-15T11:43:04.018" v="47"/>
          <pc:sldLayoutMkLst>
            <pc:docMk/>
            <pc:sldMasterMk cId="26300168" sldId="2147483789"/>
            <pc:sldLayoutMk cId="4278847376" sldId="2147483807"/>
          </pc:sldLayoutMkLst>
        </pc:sldLayoutChg>
        <pc:sldLayoutChg chg="del">
          <pc:chgData name="Rebecca Joyner" userId="83fc3910-53c1-4c0e-9545-b0e4a4864fcd" providerId="ADAL" clId="{C73C7E29-EF21-419A-976A-CC08097ABD90}" dt="2026-06-15T11:43:04.018" v="47"/>
          <pc:sldLayoutMkLst>
            <pc:docMk/>
            <pc:sldMasterMk cId="26300168" sldId="2147483789"/>
            <pc:sldLayoutMk cId="2138393618" sldId="2147483808"/>
          </pc:sldLayoutMkLst>
        </pc:sldLayoutChg>
        <pc:sldLayoutChg chg="del">
          <pc:chgData name="Rebecca Joyner" userId="83fc3910-53c1-4c0e-9545-b0e4a4864fcd" providerId="ADAL" clId="{C73C7E29-EF21-419A-976A-CC08097ABD90}" dt="2026-06-15T11:43:04.018" v="47"/>
          <pc:sldLayoutMkLst>
            <pc:docMk/>
            <pc:sldMasterMk cId="26300168" sldId="2147483789"/>
            <pc:sldLayoutMk cId="1951855820" sldId="2147483809"/>
          </pc:sldLayoutMkLst>
        </pc:sldLayoutChg>
        <pc:sldLayoutChg chg="del">
          <pc:chgData name="Rebecca Joyner" userId="83fc3910-53c1-4c0e-9545-b0e4a4864fcd" providerId="ADAL" clId="{C73C7E29-EF21-419A-976A-CC08097ABD90}" dt="2026-06-15T11:43:04.018" v="47"/>
          <pc:sldLayoutMkLst>
            <pc:docMk/>
            <pc:sldMasterMk cId="26300168" sldId="2147483789"/>
            <pc:sldLayoutMk cId="3226959645" sldId="2147483810"/>
          </pc:sldLayoutMkLst>
        </pc:sldLayoutChg>
        <pc:sldLayoutChg chg="del">
          <pc:chgData name="Rebecca Joyner" userId="83fc3910-53c1-4c0e-9545-b0e4a4864fcd" providerId="ADAL" clId="{C73C7E29-EF21-419A-976A-CC08097ABD90}" dt="2026-06-15T11:43:04.018" v="47"/>
          <pc:sldLayoutMkLst>
            <pc:docMk/>
            <pc:sldMasterMk cId="26300168" sldId="2147483789"/>
            <pc:sldLayoutMk cId="3014394009" sldId="2147483811"/>
          </pc:sldLayoutMkLst>
        </pc:sldLayoutChg>
        <pc:sldLayoutChg chg="del">
          <pc:chgData name="Rebecca Joyner" userId="83fc3910-53c1-4c0e-9545-b0e4a4864fcd" providerId="ADAL" clId="{C73C7E29-EF21-419A-976A-CC08097ABD90}" dt="2026-06-15T11:43:04.018" v="47"/>
          <pc:sldLayoutMkLst>
            <pc:docMk/>
            <pc:sldMasterMk cId="26300168" sldId="2147483789"/>
            <pc:sldLayoutMk cId="3112780899" sldId="2147483812"/>
          </pc:sldLayoutMkLst>
        </pc:sldLayoutChg>
        <pc:sldLayoutChg chg="del">
          <pc:chgData name="Rebecca Joyner" userId="83fc3910-53c1-4c0e-9545-b0e4a4864fcd" providerId="ADAL" clId="{C73C7E29-EF21-419A-976A-CC08097ABD90}" dt="2026-06-15T11:43:04.018" v="47"/>
          <pc:sldLayoutMkLst>
            <pc:docMk/>
            <pc:sldMasterMk cId="26300168" sldId="2147483789"/>
            <pc:sldLayoutMk cId="3335625648" sldId="2147483813"/>
          </pc:sldLayoutMkLst>
        </pc:sldLayoutChg>
        <pc:sldLayoutChg chg="del">
          <pc:chgData name="Rebecca Joyner" userId="83fc3910-53c1-4c0e-9545-b0e4a4864fcd" providerId="ADAL" clId="{C73C7E29-EF21-419A-976A-CC08097ABD90}" dt="2026-06-15T11:43:04.018" v="47"/>
          <pc:sldLayoutMkLst>
            <pc:docMk/>
            <pc:sldMasterMk cId="26300168" sldId="2147483789"/>
            <pc:sldLayoutMk cId="1891218724" sldId="2147483814"/>
          </pc:sldLayoutMkLst>
        </pc:sldLayoutChg>
        <pc:sldLayoutChg chg="del">
          <pc:chgData name="Rebecca Joyner" userId="83fc3910-53c1-4c0e-9545-b0e4a4864fcd" providerId="ADAL" clId="{C73C7E29-EF21-419A-976A-CC08097ABD90}" dt="2026-06-15T11:43:04.018" v="47"/>
          <pc:sldLayoutMkLst>
            <pc:docMk/>
            <pc:sldMasterMk cId="26300168" sldId="2147483789"/>
            <pc:sldLayoutMk cId="3793204867" sldId="2147483815"/>
          </pc:sldLayoutMkLst>
        </pc:sldLayoutChg>
        <pc:sldLayoutChg chg="del">
          <pc:chgData name="Rebecca Joyner" userId="83fc3910-53c1-4c0e-9545-b0e4a4864fcd" providerId="ADAL" clId="{C73C7E29-EF21-419A-976A-CC08097ABD90}" dt="2026-06-15T11:43:04.018" v="47"/>
          <pc:sldLayoutMkLst>
            <pc:docMk/>
            <pc:sldMasterMk cId="26300168" sldId="2147483789"/>
            <pc:sldLayoutMk cId="296373827" sldId="2147483816"/>
          </pc:sldLayoutMkLst>
        </pc:sldLayoutChg>
        <pc:sldLayoutChg chg="del">
          <pc:chgData name="Rebecca Joyner" userId="83fc3910-53c1-4c0e-9545-b0e4a4864fcd" providerId="ADAL" clId="{C73C7E29-EF21-419A-976A-CC08097ABD90}" dt="2026-06-15T11:43:04.018" v="47"/>
          <pc:sldLayoutMkLst>
            <pc:docMk/>
            <pc:sldMasterMk cId="26300168" sldId="2147483789"/>
            <pc:sldLayoutMk cId="1733788599" sldId="2147483817"/>
          </pc:sldLayoutMkLst>
        </pc:sldLayoutChg>
        <pc:sldLayoutChg chg="del">
          <pc:chgData name="Rebecca Joyner" userId="83fc3910-53c1-4c0e-9545-b0e4a4864fcd" providerId="ADAL" clId="{C73C7E29-EF21-419A-976A-CC08097ABD90}" dt="2026-06-15T11:43:04.018" v="47"/>
          <pc:sldLayoutMkLst>
            <pc:docMk/>
            <pc:sldMasterMk cId="26300168" sldId="2147483789"/>
            <pc:sldLayoutMk cId="3276940154" sldId="2147483818"/>
          </pc:sldLayoutMkLst>
        </pc:sldLayoutChg>
        <pc:sldLayoutChg chg="del">
          <pc:chgData name="Rebecca Joyner" userId="83fc3910-53c1-4c0e-9545-b0e4a4864fcd" providerId="ADAL" clId="{C73C7E29-EF21-419A-976A-CC08097ABD90}" dt="2026-06-15T11:43:04.018" v="47"/>
          <pc:sldLayoutMkLst>
            <pc:docMk/>
            <pc:sldMasterMk cId="26300168" sldId="2147483789"/>
            <pc:sldLayoutMk cId="194409767" sldId="2147483819"/>
          </pc:sldLayoutMkLst>
        </pc:sldLayoutChg>
        <pc:sldLayoutChg chg="del">
          <pc:chgData name="Rebecca Joyner" userId="83fc3910-53c1-4c0e-9545-b0e4a4864fcd" providerId="ADAL" clId="{C73C7E29-EF21-419A-976A-CC08097ABD90}" dt="2026-06-15T11:43:04.018" v="47"/>
          <pc:sldLayoutMkLst>
            <pc:docMk/>
            <pc:sldMasterMk cId="26300168" sldId="2147483789"/>
            <pc:sldLayoutMk cId="1958092581" sldId="2147483820"/>
          </pc:sldLayoutMkLst>
        </pc:sldLayoutChg>
        <pc:sldLayoutChg chg="del">
          <pc:chgData name="Rebecca Joyner" userId="83fc3910-53c1-4c0e-9545-b0e4a4864fcd" providerId="ADAL" clId="{C73C7E29-EF21-419A-976A-CC08097ABD90}" dt="2026-06-15T11:43:04.018" v="47"/>
          <pc:sldLayoutMkLst>
            <pc:docMk/>
            <pc:sldMasterMk cId="26300168" sldId="2147483789"/>
            <pc:sldLayoutMk cId="4252014023" sldId="2147483821"/>
          </pc:sldLayoutMkLst>
        </pc:sldLayoutChg>
        <pc:sldLayoutChg chg="del">
          <pc:chgData name="Rebecca Joyner" userId="83fc3910-53c1-4c0e-9545-b0e4a4864fcd" providerId="ADAL" clId="{C73C7E29-EF21-419A-976A-CC08097ABD90}" dt="2026-06-15T11:43:04.018" v="47"/>
          <pc:sldLayoutMkLst>
            <pc:docMk/>
            <pc:sldMasterMk cId="26300168" sldId="2147483789"/>
            <pc:sldLayoutMk cId="3353773436" sldId="2147483822"/>
          </pc:sldLayoutMkLst>
        </pc:sldLayoutChg>
        <pc:sldLayoutChg chg="del">
          <pc:chgData name="Rebecca Joyner" userId="83fc3910-53c1-4c0e-9545-b0e4a4864fcd" providerId="ADAL" clId="{C73C7E29-EF21-419A-976A-CC08097ABD90}" dt="2026-06-15T11:43:04.018" v="47"/>
          <pc:sldLayoutMkLst>
            <pc:docMk/>
            <pc:sldMasterMk cId="26300168" sldId="2147483789"/>
            <pc:sldLayoutMk cId="307658644" sldId="2147483823"/>
          </pc:sldLayoutMkLst>
        </pc:sldLayoutChg>
      </pc:sldMasterChg>
      <pc:sldMasterChg chg="del delSldLayout">
        <pc:chgData name="Rebecca Joyner" userId="83fc3910-53c1-4c0e-9545-b0e4a4864fcd" providerId="ADAL" clId="{C73C7E29-EF21-419A-976A-CC08097ABD90}" dt="2026-06-15T11:43:04.018" v="47"/>
        <pc:sldMasterMkLst>
          <pc:docMk/>
          <pc:sldMasterMk cId="1761255144" sldId="2147483870"/>
        </pc:sldMasterMkLst>
        <pc:sldLayoutChg chg="del">
          <pc:chgData name="Rebecca Joyner" userId="83fc3910-53c1-4c0e-9545-b0e4a4864fcd" providerId="ADAL" clId="{C73C7E29-EF21-419A-976A-CC08097ABD90}" dt="2026-06-15T11:43:04.018" v="47"/>
          <pc:sldLayoutMkLst>
            <pc:docMk/>
            <pc:sldMasterMk cId="1761255144" sldId="2147483870"/>
            <pc:sldLayoutMk cId="2593150927" sldId="2147483871"/>
          </pc:sldLayoutMkLst>
        </pc:sldLayoutChg>
        <pc:sldLayoutChg chg="del">
          <pc:chgData name="Rebecca Joyner" userId="83fc3910-53c1-4c0e-9545-b0e4a4864fcd" providerId="ADAL" clId="{C73C7E29-EF21-419A-976A-CC08097ABD90}" dt="2026-06-15T11:43:04.018" v="47"/>
          <pc:sldLayoutMkLst>
            <pc:docMk/>
            <pc:sldMasterMk cId="1761255144" sldId="2147483870"/>
            <pc:sldLayoutMk cId="950708473" sldId="2147483872"/>
          </pc:sldLayoutMkLst>
        </pc:sldLayoutChg>
        <pc:sldLayoutChg chg="del">
          <pc:chgData name="Rebecca Joyner" userId="83fc3910-53c1-4c0e-9545-b0e4a4864fcd" providerId="ADAL" clId="{C73C7E29-EF21-419A-976A-CC08097ABD90}" dt="2026-06-15T11:43:04.018" v="47"/>
          <pc:sldLayoutMkLst>
            <pc:docMk/>
            <pc:sldMasterMk cId="1761255144" sldId="2147483870"/>
            <pc:sldLayoutMk cId="1759318184" sldId="2147483873"/>
          </pc:sldLayoutMkLst>
        </pc:sldLayoutChg>
        <pc:sldLayoutChg chg="del">
          <pc:chgData name="Rebecca Joyner" userId="83fc3910-53c1-4c0e-9545-b0e4a4864fcd" providerId="ADAL" clId="{C73C7E29-EF21-419A-976A-CC08097ABD90}" dt="2026-06-15T11:43:04.018" v="47"/>
          <pc:sldLayoutMkLst>
            <pc:docMk/>
            <pc:sldMasterMk cId="1761255144" sldId="2147483870"/>
            <pc:sldLayoutMk cId="4281051167" sldId="2147483874"/>
          </pc:sldLayoutMkLst>
        </pc:sldLayoutChg>
        <pc:sldLayoutChg chg="del">
          <pc:chgData name="Rebecca Joyner" userId="83fc3910-53c1-4c0e-9545-b0e4a4864fcd" providerId="ADAL" clId="{C73C7E29-EF21-419A-976A-CC08097ABD90}" dt="2026-06-15T11:43:04.018" v="47"/>
          <pc:sldLayoutMkLst>
            <pc:docMk/>
            <pc:sldMasterMk cId="1761255144" sldId="2147483870"/>
            <pc:sldLayoutMk cId="2664890952" sldId="2147483875"/>
          </pc:sldLayoutMkLst>
        </pc:sldLayoutChg>
        <pc:sldLayoutChg chg="del">
          <pc:chgData name="Rebecca Joyner" userId="83fc3910-53c1-4c0e-9545-b0e4a4864fcd" providerId="ADAL" clId="{C73C7E29-EF21-419A-976A-CC08097ABD90}" dt="2026-06-15T11:43:04.018" v="47"/>
          <pc:sldLayoutMkLst>
            <pc:docMk/>
            <pc:sldMasterMk cId="1761255144" sldId="2147483870"/>
            <pc:sldLayoutMk cId="2977250628" sldId="2147483876"/>
          </pc:sldLayoutMkLst>
        </pc:sldLayoutChg>
        <pc:sldLayoutChg chg="del">
          <pc:chgData name="Rebecca Joyner" userId="83fc3910-53c1-4c0e-9545-b0e4a4864fcd" providerId="ADAL" clId="{C73C7E29-EF21-419A-976A-CC08097ABD90}" dt="2026-06-15T11:43:04.018" v="47"/>
          <pc:sldLayoutMkLst>
            <pc:docMk/>
            <pc:sldMasterMk cId="1761255144" sldId="2147483870"/>
            <pc:sldLayoutMk cId="1414104051" sldId="2147483877"/>
          </pc:sldLayoutMkLst>
        </pc:sldLayoutChg>
        <pc:sldLayoutChg chg="del">
          <pc:chgData name="Rebecca Joyner" userId="83fc3910-53c1-4c0e-9545-b0e4a4864fcd" providerId="ADAL" clId="{C73C7E29-EF21-419A-976A-CC08097ABD90}" dt="2026-06-15T11:43:04.018" v="47"/>
          <pc:sldLayoutMkLst>
            <pc:docMk/>
            <pc:sldMasterMk cId="1761255144" sldId="2147483870"/>
            <pc:sldLayoutMk cId="3753803782" sldId="2147483878"/>
          </pc:sldLayoutMkLst>
        </pc:sldLayoutChg>
        <pc:sldLayoutChg chg="del">
          <pc:chgData name="Rebecca Joyner" userId="83fc3910-53c1-4c0e-9545-b0e4a4864fcd" providerId="ADAL" clId="{C73C7E29-EF21-419A-976A-CC08097ABD90}" dt="2026-06-15T11:43:04.018" v="47"/>
          <pc:sldLayoutMkLst>
            <pc:docMk/>
            <pc:sldMasterMk cId="1761255144" sldId="2147483870"/>
            <pc:sldLayoutMk cId="4066135404" sldId="2147483879"/>
          </pc:sldLayoutMkLst>
        </pc:sldLayoutChg>
        <pc:sldLayoutChg chg="del">
          <pc:chgData name="Rebecca Joyner" userId="83fc3910-53c1-4c0e-9545-b0e4a4864fcd" providerId="ADAL" clId="{C73C7E29-EF21-419A-976A-CC08097ABD90}" dt="2026-06-15T11:43:04.018" v="47"/>
          <pc:sldLayoutMkLst>
            <pc:docMk/>
            <pc:sldMasterMk cId="1761255144" sldId="2147483870"/>
            <pc:sldLayoutMk cId="3405716715" sldId="2147483880"/>
          </pc:sldLayoutMkLst>
        </pc:sldLayoutChg>
        <pc:sldLayoutChg chg="del">
          <pc:chgData name="Rebecca Joyner" userId="83fc3910-53c1-4c0e-9545-b0e4a4864fcd" providerId="ADAL" clId="{C73C7E29-EF21-419A-976A-CC08097ABD90}" dt="2026-06-15T11:43:04.018" v="47"/>
          <pc:sldLayoutMkLst>
            <pc:docMk/>
            <pc:sldMasterMk cId="1761255144" sldId="2147483870"/>
            <pc:sldLayoutMk cId="3090247267" sldId="2147483881"/>
          </pc:sldLayoutMkLst>
        </pc:sldLayoutChg>
        <pc:sldLayoutChg chg="del">
          <pc:chgData name="Rebecca Joyner" userId="83fc3910-53c1-4c0e-9545-b0e4a4864fcd" providerId="ADAL" clId="{C73C7E29-EF21-419A-976A-CC08097ABD90}" dt="2026-06-15T11:43:04.018" v="47"/>
          <pc:sldLayoutMkLst>
            <pc:docMk/>
            <pc:sldMasterMk cId="1761255144" sldId="2147483870"/>
            <pc:sldLayoutMk cId="2661971004" sldId="2147483882"/>
          </pc:sldLayoutMkLst>
        </pc:sldLayoutChg>
        <pc:sldLayoutChg chg="del">
          <pc:chgData name="Rebecca Joyner" userId="83fc3910-53c1-4c0e-9545-b0e4a4864fcd" providerId="ADAL" clId="{C73C7E29-EF21-419A-976A-CC08097ABD90}" dt="2026-06-15T11:43:04.018" v="47"/>
          <pc:sldLayoutMkLst>
            <pc:docMk/>
            <pc:sldMasterMk cId="1761255144" sldId="2147483870"/>
            <pc:sldLayoutMk cId="1349028138" sldId="2147483883"/>
          </pc:sldLayoutMkLst>
        </pc:sldLayoutChg>
        <pc:sldLayoutChg chg="del">
          <pc:chgData name="Rebecca Joyner" userId="83fc3910-53c1-4c0e-9545-b0e4a4864fcd" providerId="ADAL" clId="{C73C7E29-EF21-419A-976A-CC08097ABD90}" dt="2026-06-15T11:43:04.018" v="47"/>
          <pc:sldLayoutMkLst>
            <pc:docMk/>
            <pc:sldMasterMk cId="1761255144" sldId="2147483870"/>
            <pc:sldLayoutMk cId="292849014" sldId="2147483884"/>
          </pc:sldLayoutMkLst>
        </pc:sldLayoutChg>
        <pc:sldLayoutChg chg="del">
          <pc:chgData name="Rebecca Joyner" userId="83fc3910-53c1-4c0e-9545-b0e4a4864fcd" providerId="ADAL" clId="{C73C7E29-EF21-419A-976A-CC08097ABD90}" dt="2026-06-15T11:43:04.018" v="47"/>
          <pc:sldLayoutMkLst>
            <pc:docMk/>
            <pc:sldMasterMk cId="1761255144" sldId="2147483870"/>
            <pc:sldLayoutMk cId="2905645174" sldId="2147483885"/>
          </pc:sldLayoutMkLst>
        </pc:sldLayoutChg>
        <pc:sldLayoutChg chg="del">
          <pc:chgData name="Rebecca Joyner" userId="83fc3910-53c1-4c0e-9545-b0e4a4864fcd" providerId="ADAL" clId="{C73C7E29-EF21-419A-976A-CC08097ABD90}" dt="2026-06-15T11:43:04.018" v="47"/>
          <pc:sldLayoutMkLst>
            <pc:docMk/>
            <pc:sldMasterMk cId="1761255144" sldId="2147483870"/>
            <pc:sldLayoutMk cId="1472604191" sldId="2147483886"/>
          </pc:sldLayoutMkLst>
        </pc:sldLayoutChg>
        <pc:sldLayoutChg chg="del">
          <pc:chgData name="Rebecca Joyner" userId="83fc3910-53c1-4c0e-9545-b0e4a4864fcd" providerId="ADAL" clId="{C73C7E29-EF21-419A-976A-CC08097ABD90}" dt="2026-06-15T11:43:04.018" v="47"/>
          <pc:sldLayoutMkLst>
            <pc:docMk/>
            <pc:sldMasterMk cId="1761255144" sldId="2147483870"/>
            <pc:sldLayoutMk cId="3088979527" sldId="2147483887"/>
          </pc:sldLayoutMkLst>
        </pc:sldLayoutChg>
        <pc:sldLayoutChg chg="del">
          <pc:chgData name="Rebecca Joyner" userId="83fc3910-53c1-4c0e-9545-b0e4a4864fcd" providerId="ADAL" clId="{C73C7E29-EF21-419A-976A-CC08097ABD90}" dt="2026-06-15T11:43:04.018" v="47"/>
          <pc:sldLayoutMkLst>
            <pc:docMk/>
            <pc:sldMasterMk cId="1761255144" sldId="2147483870"/>
            <pc:sldLayoutMk cId="1061120973" sldId="2147483888"/>
          </pc:sldLayoutMkLst>
        </pc:sldLayoutChg>
        <pc:sldLayoutChg chg="del">
          <pc:chgData name="Rebecca Joyner" userId="83fc3910-53c1-4c0e-9545-b0e4a4864fcd" providerId="ADAL" clId="{C73C7E29-EF21-419A-976A-CC08097ABD90}" dt="2026-06-15T11:43:04.018" v="47"/>
          <pc:sldLayoutMkLst>
            <pc:docMk/>
            <pc:sldMasterMk cId="1761255144" sldId="2147483870"/>
            <pc:sldLayoutMk cId="1174328217" sldId="2147483889"/>
          </pc:sldLayoutMkLst>
        </pc:sldLayoutChg>
        <pc:sldLayoutChg chg="del">
          <pc:chgData name="Rebecca Joyner" userId="83fc3910-53c1-4c0e-9545-b0e4a4864fcd" providerId="ADAL" clId="{C73C7E29-EF21-419A-976A-CC08097ABD90}" dt="2026-06-15T11:43:04.018" v="47"/>
          <pc:sldLayoutMkLst>
            <pc:docMk/>
            <pc:sldMasterMk cId="1761255144" sldId="2147483870"/>
            <pc:sldLayoutMk cId="3784573806" sldId="2147483890"/>
          </pc:sldLayoutMkLst>
        </pc:sldLayoutChg>
        <pc:sldLayoutChg chg="del">
          <pc:chgData name="Rebecca Joyner" userId="83fc3910-53c1-4c0e-9545-b0e4a4864fcd" providerId="ADAL" clId="{C73C7E29-EF21-419A-976A-CC08097ABD90}" dt="2026-06-15T11:43:04.018" v="47"/>
          <pc:sldLayoutMkLst>
            <pc:docMk/>
            <pc:sldMasterMk cId="1761255144" sldId="2147483870"/>
            <pc:sldLayoutMk cId="1960021116" sldId="2147483891"/>
          </pc:sldLayoutMkLst>
        </pc:sldLayoutChg>
        <pc:sldLayoutChg chg="del">
          <pc:chgData name="Rebecca Joyner" userId="83fc3910-53c1-4c0e-9545-b0e4a4864fcd" providerId="ADAL" clId="{C73C7E29-EF21-419A-976A-CC08097ABD90}" dt="2026-06-15T11:43:04.018" v="47"/>
          <pc:sldLayoutMkLst>
            <pc:docMk/>
            <pc:sldMasterMk cId="1761255144" sldId="2147483870"/>
            <pc:sldLayoutMk cId="853442866" sldId="2147483892"/>
          </pc:sldLayoutMkLst>
        </pc:sldLayoutChg>
        <pc:sldLayoutChg chg="del">
          <pc:chgData name="Rebecca Joyner" userId="83fc3910-53c1-4c0e-9545-b0e4a4864fcd" providerId="ADAL" clId="{C73C7E29-EF21-419A-976A-CC08097ABD90}" dt="2026-06-15T11:43:04.018" v="47"/>
          <pc:sldLayoutMkLst>
            <pc:docMk/>
            <pc:sldMasterMk cId="1761255144" sldId="2147483870"/>
            <pc:sldLayoutMk cId="4218907438" sldId="2147483893"/>
          </pc:sldLayoutMkLst>
        </pc:sldLayoutChg>
        <pc:sldLayoutChg chg="del">
          <pc:chgData name="Rebecca Joyner" userId="83fc3910-53c1-4c0e-9545-b0e4a4864fcd" providerId="ADAL" clId="{C73C7E29-EF21-419A-976A-CC08097ABD90}" dt="2026-06-15T11:43:04.018" v="47"/>
          <pc:sldLayoutMkLst>
            <pc:docMk/>
            <pc:sldMasterMk cId="1761255144" sldId="2147483870"/>
            <pc:sldLayoutMk cId="3975166714" sldId="2147483894"/>
          </pc:sldLayoutMkLst>
        </pc:sldLayoutChg>
        <pc:sldLayoutChg chg="del">
          <pc:chgData name="Rebecca Joyner" userId="83fc3910-53c1-4c0e-9545-b0e4a4864fcd" providerId="ADAL" clId="{C73C7E29-EF21-419A-976A-CC08097ABD90}" dt="2026-06-15T11:43:04.018" v="47"/>
          <pc:sldLayoutMkLst>
            <pc:docMk/>
            <pc:sldMasterMk cId="1761255144" sldId="2147483870"/>
            <pc:sldLayoutMk cId="2827151899" sldId="2147483895"/>
          </pc:sldLayoutMkLst>
        </pc:sldLayoutChg>
        <pc:sldLayoutChg chg="del">
          <pc:chgData name="Rebecca Joyner" userId="83fc3910-53c1-4c0e-9545-b0e4a4864fcd" providerId="ADAL" clId="{C73C7E29-EF21-419A-976A-CC08097ABD90}" dt="2026-06-15T11:43:04.018" v="47"/>
          <pc:sldLayoutMkLst>
            <pc:docMk/>
            <pc:sldMasterMk cId="1761255144" sldId="2147483870"/>
            <pc:sldLayoutMk cId="3318468069" sldId="2147483896"/>
          </pc:sldLayoutMkLst>
        </pc:sldLayoutChg>
        <pc:sldLayoutChg chg="del">
          <pc:chgData name="Rebecca Joyner" userId="83fc3910-53c1-4c0e-9545-b0e4a4864fcd" providerId="ADAL" clId="{C73C7E29-EF21-419A-976A-CC08097ABD90}" dt="2026-06-15T11:43:04.018" v="47"/>
          <pc:sldLayoutMkLst>
            <pc:docMk/>
            <pc:sldMasterMk cId="1761255144" sldId="2147483870"/>
            <pc:sldLayoutMk cId="3881565687" sldId="2147483897"/>
          </pc:sldLayoutMkLst>
        </pc:sldLayoutChg>
        <pc:sldLayoutChg chg="del">
          <pc:chgData name="Rebecca Joyner" userId="83fc3910-53c1-4c0e-9545-b0e4a4864fcd" providerId="ADAL" clId="{C73C7E29-EF21-419A-976A-CC08097ABD90}" dt="2026-06-15T11:43:04.018" v="47"/>
          <pc:sldLayoutMkLst>
            <pc:docMk/>
            <pc:sldMasterMk cId="1761255144" sldId="2147483870"/>
            <pc:sldLayoutMk cId="4104276519" sldId="2147483898"/>
          </pc:sldLayoutMkLst>
        </pc:sldLayoutChg>
        <pc:sldLayoutChg chg="del">
          <pc:chgData name="Rebecca Joyner" userId="83fc3910-53c1-4c0e-9545-b0e4a4864fcd" providerId="ADAL" clId="{C73C7E29-EF21-419A-976A-CC08097ABD90}" dt="2026-06-15T11:43:04.018" v="47"/>
          <pc:sldLayoutMkLst>
            <pc:docMk/>
            <pc:sldMasterMk cId="1761255144" sldId="2147483870"/>
            <pc:sldLayoutMk cId="2211069143" sldId="2147483899"/>
          </pc:sldLayoutMkLst>
        </pc:sldLayoutChg>
        <pc:sldLayoutChg chg="del">
          <pc:chgData name="Rebecca Joyner" userId="83fc3910-53c1-4c0e-9545-b0e4a4864fcd" providerId="ADAL" clId="{C73C7E29-EF21-419A-976A-CC08097ABD90}" dt="2026-06-15T11:43:04.018" v="47"/>
          <pc:sldLayoutMkLst>
            <pc:docMk/>
            <pc:sldMasterMk cId="1761255144" sldId="2147483870"/>
            <pc:sldLayoutMk cId="1694867534" sldId="2147483900"/>
          </pc:sldLayoutMkLst>
        </pc:sldLayoutChg>
        <pc:sldLayoutChg chg="del">
          <pc:chgData name="Rebecca Joyner" userId="83fc3910-53c1-4c0e-9545-b0e4a4864fcd" providerId="ADAL" clId="{C73C7E29-EF21-419A-976A-CC08097ABD90}" dt="2026-06-15T11:43:04.018" v="47"/>
          <pc:sldLayoutMkLst>
            <pc:docMk/>
            <pc:sldMasterMk cId="1761255144" sldId="2147483870"/>
            <pc:sldLayoutMk cId="364677445" sldId="2147483901"/>
          </pc:sldLayoutMkLst>
        </pc:sldLayoutChg>
        <pc:sldLayoutChg chg="del">
          <pc:chgData name="Rebecca Joyner" userId="83fc3910-53c1-4c0e-9545-b0e4a4864fcd" providerId="ADAL" clId="{C73C7E29-EF21-419A-976A-CC08097ABD90}" dt="2026-06-15T11:43:04.018" v="47"/>
          <pc:sldLayoutMkLst>
            <pc:docMk/>
            <pc:sldMasterMk cId="1761255144" sldId="2147483870"/>
            <pc:sldLayoutMk cId="916921756" sldId="2147483902"/>
          </pc:sldLayoutMkLst>
        </pc:sldLayoutChg>
        <pc:sldLayoutChg chg="del">
          <pc:chgData name="Rebecca Joyner" userId="83fc3910-53c1-4c0e-9545-b0e4a4864fcd" providerId="ADAL" clId="{C73C7E29-EF21-419A-976A-CC08097ABD90}" dt="2026-06-15T11:43:04.018" v="47"/>
          <pc:sldLayoutMkLst>
            <pc:docMk/>
            <pc:sldMasterMk cId="1761255144" sldId="2147483870"/>
            <pc:sldLayoutMk cId="3788114484" sldId="2147483903"/>
          </pc:sldLayoutMkLst>
        </pc:sldLayoutChg>
        <pc:sldLayoutChg chg="del">
          <pc:chgData name="Rebecca Joyner" userId="83fc3910-53c1-4c0e-9545-b0e4a4864fcd" providerId="ADAL" clId="{C73C7E29-EF21-419A-976A-CC08097ABD90}" dt="2026-06-15T11:43:04.018" v="47"/>
          <pc:sldLayoutMkLst>
            <pc:docMk/>
            <pc:sldMasterMk cId="1761255144" sldId="2147483870"/>
            <pc:sldLayoutMk cId="538585133" sldId="2147483904"/>
          </pc:sldLayoutMkLst>
        </pc:sldLayoutChg>
      </pc:sldMaster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0116693849912106E-2"/>
          <c:y val="9.4466441694788142E-2"/>
          <c:w val="0.92899095921436881"/>
          <c:h val="0.65389081226846213"/>
        </c:manualLayout>
      </c:layout>
      <c:barChart>
        <c:barDir val="col"/>
        <c:grouping val="clustered"/>
        <c:varyColors val="0"/>
        <c:ser>
          <c:idx val="0"/>
          <c:order val="0"/>
          <c:tx>
            <c:strRef>
              <c:f>Sheet1!$B$1</c:f>
              <c:strCache>
                <c:ptCount val="1"/>
                <c:pt idx="0">
                  <c:v>Column1</c:v>
                </c:pt>
              </c:strCache>
            </c:strRef>
          </c:tx>
          <c:spPr>
            <a:solidFill>
              <a:schemeClr val="accent1"/>
            </a:solidFill>
            <a:ln>
              <a:noFill/>
            </a:ln>
            <a:effectLst/>
          </c:spPr>
          <c:invertIfNegative val="0"/>
          <c:dPt>
            <c:idx val="0"/>
            <c:invertIfNegative val="0"/>
            <c:bubble3D val="0"/>
            <c:spPr>
              <a:solidFill>
                <a:srgbClr val="00B050"/>
              </a:solidFill>
              <a:ln>
                <a:noFill/>
              </a:ln>
              <a:effectLst/>
            </c:spPr>
            <c:extLst>
              <c:ext xmlns:c16="http://schemas.microsoft.com/office/drawing/2014/chart" uri="{C3380CC4-5D6E-409C-BE32-E72D297353CC}">
                <c16:uniqueId val="{00000000-D3BC-4750-97BB-FA2E7C580226}"/>
              </c:ext>
            </c:extLst>
          </c:dPt>
          <c:dPt>
            <c:idx val="1"/>
            <c:invertIfNegative val="0"/>
            <c:bubble3D val="0"/>
            <c:spPr>
              <a:solidFill>
                <a:srgbClr val="92D050"/>
              </a:solidFill>
              <a:ln>
                <a:noFill/>
              </a:ln>
              <a:effectLst/>
            </c:spPr>
            <c:extLst>
              <c:ext xmlns:c16="http://schemas.microsoft.com/office/drawing/2014/chart" uri="{C3380CC4-5D6E-409C-BE32-E72D297353CC}">
                <c16:uniqueId val="{00000001-D3BC-4750-97BB-FA2E7C580226}"/>
              </c:ext>
            </c:extLst>
          </c:dPt>
          <c:dPt>
            <c:idx val="2"/>
            <c:invertIfNegative val="0"/>
            <c:bubble3D val="0"/>
            <c:spPr>
              <a:solidFill>
                <a:srgbClr val="FFC000"/>
              </a:solidFill>
              <a:ln>
                <a:noFill/>
              </a:ln>
              <a:effectLst/>
            </c:spPr>
            <c:extLst>
              <c:ext xmlns:c16="http://schemas.microsoft.com/office/drawing/2014/chart" uri="{C3380CC4-5D6E-409C-BE32-E72D297353CC}">
                <c16:uniqueId val="{00000002-D3BC-4750-97BB-FA2E7C580226}"/>
              </c:ext>
            </c:extLst>
          </c:dPt>
          <c:dPt>
            <c:idx val="3"/>
            <c:invertIfNegative val="0"/>
            <c:bubble3D val="0"/>
            <c:spPr>
              <a:solidFill>
                <a:schemeClr val="accent1">
                  <a:lumMod val="60000"/>
                  <a:lumOff val="40000"/>
                </a:schemeClr>
              </a:solidFill>
              <a:ln>
                <a:noFill/>
              </a:ln>
              <a:effectLst/>
            </c:spPr>
            <c:extLst>
              <c:ext xmlns:c16="http://schemas.microsoft.com/office/drawing/2014/chart" uri="{C3380CC4-5D6E-409C-BE32-E72D297353CC}">
                <c16:uniqueId val="{00000003-D3BC-4750-97BB-FA2E7C580226}"/>
              </c:ext>
            </c:extLst>
          </c:dPt>
          <c:dPt>
            <c:idx val="4"/>
            <c:invertIfNegative val="0"/>
            <c:bubble3D val="0"/>
            <c:spPr>
              <a:solidFill>
                <a:schemeClr val="accent1">
                  <a:lumMod val="75000"/>
                </a:schemeClr>
              </a:solidFill>
              <a:ln>
                <a:noFill/>
              </a:ln>
              <a:effectLst/>
            </c:spPr>
            <c:extLst>
              <c:ext xmlns:c16="http://schemas.microsoft.com/office/drawing/2014/chart" uri="{C3380CC4-5D6E-409C-BE32-E72D297353CC}">
                <c16:uniqueId val="{00000004-D3BC-4750-97BB-FA2E7C580226}"/>
              </c:ext>
            </c:extLst>
          </c:dPt>
          <c:cat>
            <c:strRef>
              <c:f>Sheet1!$A$2:$A$6</c:f>
              <c:strCache>
                <c:ptCount val="5"/>
                <c:pt idx="0">
                  <c:v>Very 
positive</c:v>
                </c:pt>
                <c:pt idx="1">
                  <c:v>Fairly 
positive</c:v>
                </c:pt>
                <c:pt idx="2">
                  <c:v>Neutral</c:v>
                </c:pt>
                <c:pt idx="3">
                  <c:v>Fairly negative</c:v>
                </c:pt>
                <c:pt idx="4">
                  <c:v>Very 
negative</c:v>
                </c:pt>
              </c:strCache>
            </c:strRef>
          </c:cat>
          <c:val>
            <c:numRef>
              <c:f>Sheet1!$B$2:$B$6</c:f>
              <c:numCache>
                <c:formatCode>General</c:formatCode>
                <c:ptCount val="5"/>
                <c:pt idx="0">
                  <c:v>8</c:v>
                </c:pt>
                <c:pt idx="1">
                  <c:v>56</c:v>
                </c:pt>
                <c:pt idx="2">
                  <c:v>28</c:v>
                </c:pt>
                <c:pt idx="3">
                  <c:v>8</c:v>
                </c:pt>
                <c:pt idx="4">
                  <c:v>1</c:v>
                </c:pt>
              </c:numCache>
            </c:numRef>
          </c:val>
          <c:extLst>
            <c:ext xmlns:c16="http://schemas.microsoft.com/office/drawing/2014/chart" uri="{C3380CC4-5D6E-409C-BE32-E72D297353CC}">
              <c16:uniqueId val="{00000000-2623-4E21-B53F-15A3B2B332F3}"/>
            </c:ext>
          </c:extLst>
        </c:ser>
        <c:dLbls>
          <c:showLegendKey val="0"/>
          <c:showVal val="0"/>
          <c:showCatName val="0"/>
          <c:showSerName val="0"/>
          <c:showPercent val="0"/>
          <c:showBubbleSize val="0"/>
        </c:dLbls>
        <c:gapWidth val="20"/>
        <c:axId val="935958399"/>
        <c:axId val="935950831"/>
      </c:barChart>
      <c:catAx>
        <c:axId val="935958399"/>
        <c:scaling>
          <c:orientation val="minMax"/>
        </c:scaling>
        <c:delete val="0"/>
        <c:axPos val="b"/>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crossAx val="935950831"/>
        <c:crosses val="autoZero"/>
        <c:auto val="1"/>
        <c:lblAlgn val="ctr"/>
        <c:lblOffset val="100"/>
        <c:noMultiLvlLbl val="0"/>
      </c:catAx>
      <c:valAx>
        <c:axId val="935950831"/>
        <c:scaling>
          <c:orientation val="minMax"/>
          <c:max val="60"/>
          <c:min val="0"/>
        </c:scaling>
        <c:delete val="1"/>
        <c:axPos val="l"/>
        <c:numFmt formatCode="General" sourceLinked="1"/>
        <c:majorTickMark val="out"/>
        <c:minorTickMark val="none"/>
        <c:tickLblPos val="nextTo"/>
        <c:crossAx val="935958399"/>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solidFill>
            <a:schemeClr val="tx1"/>
          </a:solidFill>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8290218280151861E-3"/>
          <c:y val="2.578124841404722E-2"/>
          <c:w val="0.97875230395673318"/>
          <c:h val="0.94843750317190556"/>
        </c:manualLayout>
      </c:layout>
      <c:bubbleChart>
        <c:varyColors val="0"/>
        <c:ser>
          <c:idx val="0"/>
          <c:order val="0"/>
          <c:spPr>
            <a:solidFill>
              <a:schemeClr val="accent1"/>
            </a:solidFill>
            <a:ln>
              <a:noFill/>
            </a:ln>
            <a:effectLst/>
          </c:spPr>
          <c:invertIfNegative val="0"/>
          <c:dPt>
            <c:idx val="4"/>
            <c:invertIfNegative val="0"/>
            <c:bubble3D val="0"/>
            <c:spPr>
              <a:solidFill>
                <a:schemeClr val="accent1"/>
              </a:solidFill>
              <a:ln>
                <a:solidFill>
                  <a:schemeClr val="accent1"/>
                </a:solidFill>
              </a:ln>
              <a:effectLst/>
            </c:spPr>
            <c:extLst>
              <c:ext xmlns:c16="http://schemas.microsoft.com/office/drawing/2014/chart" uri="{C3380CC4-5D6E-409C-BE32-E72D297353CC}">
                <c16:uniqueId val="{00000001-467C-423E-8F51-1745B0AEBE80}"/>
              </c:ext>
            </c:extLst>
          </c:dPt>
          <c:xVal>
            <c:strRef>
              <c:f>Sheet1!$A$1:$A$13</c:f>
              <c:strCache>
                <c:ptCount val="13"/>
                <c:pt idx="0">
                  <c:v>X-Values</c:v>
                </c:pt>
                <c:pt idx="1">
                  <c:v>1</c:v>
                </c:pt>
                <c:pt idx="2">
                  <c:v>2</c:v>
                </c:pt>
                <c:pt idx="3">
                  <c:v>3</c:v>
                </c:pt>
                <c:pt idx="4">
                  <c:v>4</c:v>
                </c:pt>
                <c:pt idx="5">
                  <c:v>5</c:v>
                </c:pt>
                <c:pt idx="6">
                  <c:v>6</c:v>
                </c:pt>
                <c:pt idx="7">
                  <c:v>7</c:v>
                </c:pt>
                <c:pt idx="8">
                  <c:v>8</c:v>
                </c:pt>
                <c:pt idx="9">
                  <c:v>9</c:v>
                </c:pt>
                <c:pt idx="10">
                  <c:v>10</c:v>
                </c:pt>
                <c:pt idx="11">
                  <c:v>11</c:v>
                </c:pt>
                <c:pt idx="12">
                  <c:v>12</c:v>
                </c:pt>
              </c:strCache>
            </c:strRef>
          </c:xVal>
          <c:yVal>
            <c:numRef>
              <c:f>Sheet1!$B$1:$B$13</c:f>
              <c:numCache>
                <c:formatCode>General</c:formatCode>
                <c:ptCount val="13"/>
                <c:pt idx="0">
                  <c:v>0</c:v>
                </c:pt>
                <c:pt idx="1">
                  <c:v>1</c:v>
                </c:pt>
                <c:pt idx="2">
                  <c:v>1</c:v>
                </c:pt>
                <c:pt idx="3">
                  <c:v>1</c:v>
                </c:pt>
                <c:pt idx="4">
                  <c:v>1</c:v>
                </c:pt>
                <c:pt idx="5">
                  <c:v>1</c:v>
                </c:pt>
                <c:pt idx="6">
                  <c:v>1</c:v>
                </c:pt>
                <c:pt idx="7">
                  <c:v>1</c:v>
                </c:pt>
                <c:pt idx="8">
                  <c:v>1</c:v>
                </c:pt>
                <c:pt idx="9">
                  <c:v>1</c:v>
                </c:pt>
                <c:pt idx="10">
                  <c:v>1</c:v>
                </c:pt>
                <c:pt idx="11">
                  <c:v>1</c:v>
                </c:pt>
                <c:pt idx="12">
                  <c:v>1</c:v>
                </c:pt>
              </c:numCache>
            </c:numRef>
          </c:yVal>
          <c:bubbleSize>
            <c:numRef>
              <c:f>Sheet1!$C$1:$C$13</c:f>
              <c:numCache>
                <c:formatCode>General</c:formatCode>
                <c:ptCount val="13"/>
                <c:pt idx="0">
                  <c:v>0</c:v>
                </c:pt>
                <c:pt idx="1">
                  <c:v>15</c:v>
                </c:pt>
                <c:pt idx="2">
                  <c:v>12</c:v>
                </c:pt>
                <c:pt idx="3">
                  <c:v>10</c:v>
                </c:pt>
                <c:pt idx="4">
                  <c:v>10</c:v>
                </c:pt>
                <c:pt idx="5">
                  <c:v>10</c:v>
                </c:pt>
                <c:pt idx="6">
                  <c:v>8</c:v>
                </c:pt>
                <c:pt idx="7">
                  <c:v>7</c:v>
                </c:pt>
                <c:pt idx="8">
                  <c:v>6</c:v>
                </c:pt>
                <c:pt idx="9">
                  <c:v>6</c:v>
                </c:pt>
                <c:pt idx="10">
                  <c:v>6</c:v>
                </c:pt>
                <c:pt idx="11">
                  <c:v>5</c:v>
                </c:pt>
                <c:pt idx="12">
                  <c:v>2</c:v>
                </c:pt>
              </c:numCache>
            </c:numRef>
          </c:bubbleSize>
          <c:bubble3D val="0"/>
          <c:extLst>
            <c:ext xmlns:c16="http://schemas.microsoft.com/office/drawing/2014/chart" uri="{C3380CC4-5D6E-409C-BE32-E72D297353CC}">
              <c16:uniqueId val="{00000002-F80C-4E8E-834A-B09B91BDE3FD}"/>
            </c:ext>
          </c:extLst>
        </c:ser>
        <c:dLbls>
          <c:showLegendKey val="0"/>
          <c:showVal val="0"/>
          <c:showCatName val="0"/>
          <c:showSerName val="0"/>
          <c:showPercent val="0"/>
          <c:showBubbleSize val="0"/>
        </c:dLbls>
        <c:bubbleScale val="90"/>
        <c:showNegBubbles val="0"/>
        <c:sizeRepresents val="w"/>
        <c:axId val="1348898064"/>
        <c:axId val="1348911984"/>
        <c:extLst/>
      </c:bubbleChart>
      <c:valAx>
        <c:axId val="1348898064"/>
        <c:scaling>
          <c:orientation val="minMax"/>
          <c:max val="14"/>
          <c:min val="0"/>
        </c:scaling>
        <c:delete val="1"/>
        <c:axPos val="b"/>
        <c:numFmt formatCode="General" sourceLinked="1"/>
        <c:majorTickMark val="out"/>
        <c:minorTickMark val="none"/>
        <c:tickLblPos val="nextTo"/>
        <c:crossAx val="1348911984"/>
        <c:crosses val="autoZero"/>
        <c:crossBetween val="midCat"/>
      </c:valAx>
      <c:valAx>
        <c:axId val="1348911984"/>
        <c:scaling>
          <c:orientation val="minMax"/>
        </c:scaling>
        <c:delete val="1"/>
        <c:axPos val="l"/>
        <c:numFmt formatCode="General" sourceLinked="1"/>
        <c:majorTickMark val="none"/>
        <c:minorTickMark val="none"/>
        <c:tickLblPos val="nextTo"/>
        <c:crossAx val="1348898064"/>
        <c:crosses val="autoZero"/>
        <c:crossBetween val="midCat"/>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69">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alpha val="75000"/>
        </a:schemeClr>
      </a:solidFill>
    </cs:spPr>
  </cs:dataPoint>
  <cs:dataPoint3D>
    <cs:lnRef idx="0"/>
    <cs:fillRef idx="1">
      <cs:styleClr val="auto"/>
    </cs:fillRef>
    <cs:effectRef idx="0"/>
    <cs:fontRef idx="minor">
      <a:schemeClr val="tx1"/>
    </cs:fontRef>
    <cs:spPr>
      <a:solidFill>
        <a:schemeClr val="phClr">
          <a:alpha val="75000"/>
        </a:schemeClr>
      </a:solidFill>
    </cs:spPr>
  </cs:dataPoint3D>
  <cs:dataPointLine>
    <cs:lnRef idx="0">
      <cs:styleClr val="auto"/>
    </cs:lnRef>
    <cs:fillRef idx="1"/>
    <cs:effectRef idx="0"/>
    <cs:fontRef idx="minor">
      <a:schemeClr val="tx1"/>
    </cs:fontRef>
    <cs:spPr>
      <a:ln w="19050" cap="rnd">
        <a:solidFill>
          <a:schemeClr val="phClr">
            <a:alpha val="50000"/>
          </a:scheme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D3C446A-7680-4A07-ADB7-E382F9DE63C8}" type="datetimeFigureOut">
              <a:rPr lang="en-GB" smtClean="0"/>
              <a:t>15/06/2026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F25D1D2-AC27-4340-92FD-72EFB5D715AE}" type="slidenum">
              <a:rPr lang="en-GB" smtClean="0"/>
              <a:t>‹#›</a:t>
            </a:fld>
            <a:endParaRPr lang="en-GB"/>
          </a:p>
        </p:txBody>
      </p:sp>
    </p:spTree>
    <p:extLst>
      <p:ext uri="{BB962C8B-B14F-4D97-AF65-F5344CB8AC3E}">
        <p14:creationId xmlns:p14="http://schemas.microsoft.com/office/powerpoint/2010/main" val="35818425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svg"/><Relationship Id="rId1" Type="http://schemas.openxmlformats.org/officeDocument/2006/relationships/slideMaster" Target="../slideMasters/slideMaster3.xml"/></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svg"/><Relationship Id="rId1" Type="http://schemas.openxmlformats.org/officeDocument/2006/relationships/slideMaster" Target="../slideMasters/slideMaster4.xml"/></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10.png"/><Relationship Id="rId1" Type="http://schemas.openxmlformats.org/officeDocument/2006/relationships/slideMaster" Target="../slideMasters/slideMaster4.xml"/></Relationships>
</file>

<file path=ppt/slideLayouts/_rels/slideLayout104.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4.xml"/></Relationships>
</file>

<file path=ppt/slideLayouts/_rels/slideLayout10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3.png"/><Relationship Id="rId1" Type="http://schemas.openxmlformats.org/officeDocument/2006/relationships/slideMaster" Target="../slideMasters/slideMaster4.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7.xml.rels><?xml version="1.0" encoding="UTF-8" standalone="yes"?>
<Relationships xmlns="http://schemas.openxmlformats.org/package/2006/relationships"><Relationship Id="rId3" Type="http://schemas.openxmlformats.org/officeDocument/2006/relationships/image" Target="../media/image15.jpeg"/><Relationship Id="rId7" Type="http://schemas.openxmlformats.org/officeDocument/2006/relationships/image" Target="../media/image2.svg"/><Relationship Id="rId2" Type="http://schemas.openxmlformats.org/officeDocument/2006/relationships/image" Target="../media/image14.jpeg"/><Relationship Id="rId1" Type="http://schemas.openxmlformats.org/officeDocument/2006/relationships/slideMaster" Target="../slideMasters/slideMaster4.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Layouts/_rels/slideLayout108.xml.rels><?xml version="1.0" encoding="UTF-8" standalone="yes"?>
<Relationships xmlns="http://schemas.openxmlformats.org/package/2006/relationships"><Relationship Id="rId3" Type="http://schemas.openxmlformats.org/officeDocument/2006/relationships/image" Target="../media/image1.svg"/><Relationship Id="rId2" Type="http://schemas.openxmlformats.org/officeDocument/2006/relationships/image" Target="../media/image9.svg"/><Relationship Id="rId1" Type="http://schemas.openxmlformats.org/officeDocument/2006/relationships/slideMaster" Target="../slideMasters/slideMaster4.xml"/></Relationships>
</file>

<file path=ppt/slideLayouts/_rels/slideLayout109.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6.svg"/><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svg"/><Relationship Id="rId1" Type="http://schemas.openxmlformats.org/officeDocument/2006/relationships/slideMaster" Target="../slideMasters/slideMaster4.xml"/></Relationships>
</file>

<file path=ppt/slideLayouts/_rels/slideLayout111.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6.svg"/><Relationship Id="rId1" Type="http://schemas.openxmlformats.org/officeDocument/2006/relationships/slideMaster" Target="../slideMasters/slideMaster4.xml"/></Relationships>
</file>

<file path=ppt/slideLayouts/_rels/slideLayout112.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8.svg"/><Relationship Id="rId1" Type="http://schemas.openxmlformats.org/officeDocument/2006/relationships/slideMaster" Target="../slideMasters/slideMaster5.xml"/></Relationships>
</file>

<file path=ppt/slideLayouts/_rels/slideLayout113.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10.png"/><Relationship Id="rId1" Type="http://schemas.openxmlformats.org/officeDocument/2006/relationships/slideMaster" Target="../slideMasters/slideMaster5.xml"/></Relationships>
</file>

<file path=ppt/slideLayouts/_rels/slideLayout114.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5.xml"/></Relationships>
</file>

<file path=ppt/slideLayouts/_rels/slideLayout11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22.png"/><Relationship Id="rId1" Type="http://schemas.openxmlformats.org/officeDocument/2006/relationships/slideMaster" Target="../slideMasters/slideMaster5.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7.xml.rels><?xml version="1.0" encoding="UTF-8" standalone="yes"?>
<Relationships xmlns="http://schemas.openxmlformats.org/package/2006/relationships"><Relationship Id="rId3" Type="http://schemas.openxmlformats.org/officeDocument/2006/relationships/image" Target="../media/image24.jpeg"/><Relationship Id="rId7" Type="http://schemas.openxmlformats.org/officeDocument/2006/relationships/image" Target="../media/image2.svg"/><Relationship Id="rId2" Type="http://schemas.openxmlformats.org/officeDocument/2006/relationships/image" Target="../media/image23.jpeg"/><Relationship Id="rId1" Type="http://schemas.openxmlformats.org/officeDocument/2006/relationships/slideMaster" Target="../slideMasters/slideMaster5.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jpeg"/></Relationships>
</file>

<file path=ppt/slideLayouts/_rels/slideLayout118.xml.rels><?xml version="1.0" encoding="UTF-8" standalone="yes"?>
<Relationships xmlns="http://schemas.openxmlformats.org/package/2006/relationships"><Relationship Id="rId3" Type="http://schemas.openxmlformats.org/officeDocument/2006/relationships/image" Target="../media/image1.svg"/><Relationship Id="rId2" Type="http://schemas.openxmlformats.org/officeDocument/2006/relationships/image" Target="../media/image21.svg"/><Relationship Id="rId1" Type="http://schemas.openxmlformats.org/officeDocument/2006/relationships/slideMaster" Target="../slideMasters/slideMaster5.xml"/></Relationships>
</file>

<file path=ppt/slideLayouts/_rels/slideLayout119.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6.svg"/><Relationship Id="rId1" Type="http://schemas.openxmlformats.org/officeDocument/2006/relationships/slideMaster" Target="../slideMasters/slideMaster5.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3" Type="http://schemas.openxmlformats.org/officeDocument/2006/relationships/image" Target="../media/image29.svg"/><Relationship Id="rId2" Type="http://schemas.openxmlformats.org/officeDocument/2006/relationships/image" Target="../media/image28.svg"/><Relationship Id="rId1" Type="http://schemas.openxmlformats.org/officeDocument/2006/relationships/slideMaster" Target="../slideMasters/slideMaster5.xml"/></Relationships>
</file>

<file path=ppt/slideLayouts/_rels/slideLayout121.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6.svg"/><Relationship Id="rId1" Type="http://schemas.openxmlformats.org/officeDocument/2006/relationships/slideMaster" Target="../slideMasters/slideMaster5.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4.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svg"/><Relationship Id="rId1" Type="http://schemas.openxmlformats.org/officeDocument/2006/relationships/slideMaster" Target="../slideMasters/slideMaster6.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normAutofit/>
          </a:bodyPr>
          <a:lstStyle>
            <a:lvl1pPr marL="0" indent="0">
              <a:buNone/>
              <a:defRPr sz="1600"/>
            </a:lvl1pPr>
            <a:lvl2pPr>
              <a:defRPr sz="2400"/>
            </a:lvl2pPr>
            <a:lvl3pPr>
              <a:defRPr sz="2400"/>
            </a:lvl3pPr>
            <a:lvl4pPr>
              <a:defRPr sz="2400"/>
            </a:lvl4pPr>
            <a:lvl5pPr>
              <a:defRPr sz="2400"/>
            </a:lvl5pPr>
          </a:lstStyle>
          <a:p>
            <a:pPr lvl="0"/>
            <a:r>
              <a:rPr lang="en-GB" dirty="0"/>
              <a:t>Click to edit Master text styles</a:t>
            </a:r>
          </a:p>
        </p:txBody>
      </p:sp>
      <p:sp>
        <p:nvSpPr>
          <p:cNvPr id="6" name="Text Placeholder 5">
            <a:extLst>
              <a:ext uri="{FF2B5EF4-FFF2-40B4-BE49-F238E27FC236}">
                <a16:creationId xmlns:a16="http://schemas.microsoft.com/office/drawing/2014/main" id="{E4B80490-FDF4-474B-A9A6-0747FEFD9519}"/>
              </a:ext>
            </a:extLst>
          </p:cNvPr>
          <p:cNvSpPr>
            <a:spLocks noGrp="1"/>
          </p:cNvSpPr>
          <p:nvPr>
            <p:ph type="body" sz="quarter" idx="10"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6931798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Quote x 2">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hasCustomPrompt="1"/>
          </p:nvPr>
        </p:nvSpPr>
        <p:spPr>
          <a:xfrm>
            <a:off x="571500" y="2289694"/>
            <a:ext cx="5316936" cy="2217863"/>
          </a:xfrm>
        </p:spPr>
        <p:txBody>
          <a:bodyPr>
            <a:normAutofit/>
          </a:bodyPr>
          <a:lstStyle>
            <a:lvl1pPr marL="0" indent="0">
              <a:buNone/>
              <a:defRPr sz="2400">
                <a:solidFill>
                  <a:schemeClr val="tx1"/>
                </a:solidFill>
              </a:defRPr>
            </a:lvl1pPr>
            <a:lvl2pPr>
              <a:defRPr sz="2400">
                <a:solidFill>
                  <a:schemeClr val="tx1"/>
                </a:solidFill>
              </a:defRPr>
            </a:lvl2pPr>
            <a:lvl3pPr>
              <a:defRPr sz="2400">
                <a:solidFill>
                  <a:schemeClr val="tx1"/>
                </a:solidFill>
              </a:defRPr>
            </a:lvl3pPr>
            <a:lvl4pPr>
              <a:defRPr sz="2400">
                <a:solidFill>
                  <a:schemeClr val="tx1"/>
                </a:solidFill>
              </a:defRPr>
            </a:lvl4pPr>
            <a:lvl5pPr>
              <a:defRPr sz="2400">
                <a:solidFill>
                  <a:schemeClr val="tx1"/>
                </a:solidFill>
              </a:defRPr>
            </a:lvl5pPr>
          </a:lstStyle>
          <a:p>
            <a:pPr lvl="0"/>
            <a:r>
              <a:rPr lang="en-GB" dirty="0"/>
              <a:t>Click to add quote</a:t>
            </a:r>
          </a:p>
        </p:txBody>
      </p:sp>
      <p:sp>
        <p:nvSpPr>
          <p:cNvPr id="5" name="Content Placeholder 2">
            <a:extLst>
              <a:ext uri="{FF2B5EF4-FFF2-40B4-BE49-F238E27FC236}">
                <a16:creationId xmlns:a16="http://schemas.microsoft.com/office/drawing/2014/main" id="{684AF794-CBAF-604B-B119-6F71B4D58CB3}"/>
              </a:ext>
            </a:extLst>
          </p:cNvPr>
          <p:cNvSpPr>
            <a:spLocks noGrp="1"/>
          </p:cNvSpPr>
          <p:nvPr>
            <p:ph idx="10"/>
          </p:nvPr>
        </p:nvSpPr>
        <p:spPr>
          <a:xfrm>
            <a:off x="6328964" y="2289693"/>
            <a:ext cx="5316936" cy="2240489"/>
          </a:xfrm>
        </p:spPr>
        <p:txBody>
          <a:bodyPr>
            <a:normAutofit/>
          </a:bodyPr>
          <a:lstStyle>
            <a:lvl1pPr>
              <a:defRPr sz="2400">
                <a:solidFill>
                  <a:schemeClr val="tx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GB" dirty="0"/>
              <a:t>Click to edit Master text styles</a:t>
            </a:r>
          </a:p>
        </p:txBody>
      </p:sp>
      <p:grpSp>
        <p:nvGrpSpPr>
          <p:cNvPr id="7" name="Graphic 5">
            <a:extLst>
              <a:ext uri="{FF2B5EF4-FFF2-40B4-BE49-F238E27FC236}">
                <a16:creationId xmlns:a16="http://schemas.microsoft.com/office/drawing/2014/main" id="{8B31B50E-78E8-9B45-8951-CD842CF33FD2}"/>
              </a:ext>
            </a:extLst>
          </p:cNvPr>
          <p:cNvGrpSpPr/>
          <p:nvPr/>
        </p:nvGrpSpPr>
        <p:grpSpPr>
          <a:xfrm>
            <a:off x="571500" y="1641475"/>
            <a:ext cx="803501" cy="536019"/>
            <a:chOff x="5524419" y="3048000"/>
            <a:chExt cx="1146480" cy="764822"/>
          </a:xfrm>
          <a:solidFill>
            <a:schemeClr val="tx1"/>
          </a:solidFill>
        </p:grpSpPr>
        <p:sp>
          <p:nvSpPr>
            <p:cNvPr id="8" name="Freeform 7">
              <a:extLst>
                <a:ext uri="{FF2B5EF4-FFF2-40B4-BE49-F238E27FC236}">
                  <a16:creationId xmlns:a16="http://schemas.microsoft.com/office/drawing/2014/main" id="{EC01DF2C-B3C4-D846-8B78-F411999C5F7C}"/>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07019F13-2463-E543-BD83-066B1CBF7308}"/>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a:p>
          </p:txBody>
        </p:sp>
      </p:grpSp>
      <p:cxnSp>
        <p:nvCxnSpPr>
          <p:cNvPr id="14" name="Straight Connector 13">
            <a:extLst>
              <a:ext uri="{FF2B5EF4-FFF2-40B4-BE49-F238E27FC236}">
                <a16:creationId xmlns:a16="http://schemas.microsoft.com/office/drawing/2014/main" id="{6737CAF5-04E1-C44E-82A8-24052523AEEC}"/>
              </a:ext>
            </a:extLst>
          </p:cNvPr>
          <p:cNvCxnSpPr>
            <a:cxnSpLocks/>
          </p:cNvCxnSpPr>
          <p:nvPr userDrawn="1"/>
        </p:nvCxnSpPr>
        <p:spPr>
          <a:xfrm>
            <a:off x="1473201" y="2030186"/>
            <a:ext cx="438983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Content Placeholder 21">
            <a:extLst>
              <a:ext uri="{FF2B5EF4-FFF2-40B4-BE49-F238E27FC236}">
                <a16:creationId xmlns:a16="http://schemas.microsoft.com/office/drawing/2014/main" id="{1CE61C31-1A39-E3A2-71FE-48153A0AD48C}"/>
              </a:ext>
            </a:extLst>
          </p:cNvPr>
          <p:cNvSpPr>
            <a:spLocks noGrp="1"/>
          </p:cNvSpPr>
          <p:nvPr>
            <p:ph sz="quarter" idx="11" hasCustomPrompt="1"/>
          </p:nvPr>
        </p:nvSpPr>
        <p:spPr>
          <a:xfrm>
            <a:off x="571498" y="4530194"/>
            <a:ext cx="5308611" cy="668337"/>
          </a:xfrm>
        </p:spPr>
        <p:txBody>
          <a:bodyPr>
            <a:normAutofit/>
          </a:bodyPr>
          <a:lstStyle>
            <a:lvl1pPr>
              <a:defRPr sz="1400" i="1"/>
            </a:lvl1pPr>
          </a:lstStyle>
          <a:p>
            <a:pPr lvl="0"/>
            <a:r>
              <a:rPr lang="en-GB" dirty="0"/>
              <a:t>Click to add attribution</a:t>
            </a:r>
          </a:p>
        </p:txBody>
      </p:sp>
      <p:sp>
        <p:nvSpPr>
          <p:cNvPr id="23" name="Content Placeholder 21">
            <a:extLst>
              <a:ext uri="{FF2B5EF4-FFF2-40B4-BE49-F238E27FC236}">
                <a16:creationId xmlns:a16="http://schemas.microsoft.com/office/drawing/2014/main" id="{837E4092-8313-0EA5-0AC7-95A3067E427D}"/>
              </a:ext>
            </a:extLst>
          </p:cNvPr>
          <p:cNvSpPr>
            <a:spLocks noGrp="1"/>
          </p:cNvSpPr>
          <p:nvPr>
            <p:ph sz="quarter" idx="12" hasCustomPrompt="1"/>
          </p:nvPr>
        </p:nvSpPr>
        <p:spPr>
          <a:xfrm>
            <a:off x="6328965" y="4530195"/>
            <a:ext cx="5316935" cy="667836"/>
          </a:xfrm>
        </p:spPr>
        <p:txBody>
          <a:bodyPr>
            <a:normAutofit/>
          </a:bodyPr>
          <a:lstStyle>
            <a:lvl1pPr>
              <a:defRPr sz="1400" i="1"/>
            </a:lvl1pPr>
          </a:lstStyle>
          <a:p>
            <a:pPr lvl="0"/>
            <a:r>
              <a:rPr lang="en-GB" dirty="0"/>
              <a:t>Click to add attribution</a:t>
            </a:r>
          </a:p>
        </p:txBody>
      </p:sp>
      <p:grpSp>
        <p:nvGrpSpPr>
          <p:cNvPr id="32" name="Graphic 5">
            <a:extLst>
              <a:ext uri="{FF2B5EF4-FFF2-40B4-BE49-F238E27FC236}">
                <a16:creationId xmlns:a16="http://schemas.microsoft.com/office/drawing/2014/main" id="{05859ADD-A2B0-9A94-DC9D-BFEA897BA9F4}"/>
              </a:ext>
            </a:extLst>
          </p:cNvPr>
          <p:cNvGrpSpPr/>
          <p:nvPr userDrawn="1"/>
        </p:nvGrpSpPr>
        <p:grpSpPr>
          <a:xfrm>
            <a:off x="6381750" y="1626487"/>
            <a:ext cx="803501" cy="536019"/>
            <a:chOff x="5524419" y="3048000"/>
            <a:chExt cx="1146480" cy="764822"/>
          </a:xfrm>
          <a:solidFill>
            <a:schemeClr val="tx1"/>
          </a:solidFill>
        </p:grpSpPr>
        <p:sp>
          <p:nvSpPr>
            <p:cNvPr id="33" name="Freeform 32">
              <a:extLst>
                <a:ext uri="{FF2B5EF4-FFF2-40B4-BE49-F238E27FC236}">
                  <a16:creationId xmlns:a16="http://schemas.microsoft.com/office/drawing/2014/main" id="{FD8F3D17-6514-B689-D9B7-F912BBC96257}"/>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a:p>
          </p:txBody>
        </p:sp>
        <p:sp>
          <p:nvSpPr>
            <p:cNvPr id="34" name="Freeform 33">
              <a:extLst>
                <a:ext uri="{FF2B5EF4-FFF2-40B4-BE49-F238E27FC236}">
                  <a16:creationId xmlns:a16="http://schemas.microsoft.com/office/drawing/2014/main" id="{2F1C494B-965C-5200-7ACD-F11044A8DFDD}"/>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a:p>
          </p:txBody>
        </p:sp>
      </p:grpSp>
      <p:cxnSp>
        <p:nvCxnSpPr>
          <p:cNvPr id="35" name="Straight Connector 34">
            <a:extLst>
              <a:ext uri="{FF2B5EF4-FFF2-40B4-BE49-F238E27FC236}">
                <a16:creationId xmlns:a16="http://schemas.microsoft.com/office/drawing/2014/main" id="{0DD166C5-71CA-AACA-9D0E-906E873AE180}"/>
              </a:ext>
            </a:extLst>
          </p:cNvPr>
          <p:cNvCxnSpPr>
            <a:cxnSpLocks/>
          </p:cNvCxnSpPr>
          <p:nvPr userDrawn="1"/>
        </p:nvCxnSpPr>
        <p:spPr>
          <a:xfrm>
            <a:off x="7283451" y="2015198"/>
            <a:ext cx="438983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6" name="Graphic 5">
            <a:extLst>
              <a:ext uri="{FF2B5EF4-FFF2-40B4-BE49-F238E27FC236}">
                <a16:creationId xmlns:a16="http://schemas.microsoft.com/office/drawing/2014/main" id="{462A7709-DEB2-9C60-736D-ED18EB88B6BA}"/>
              </a:ext>
            </a:extLst>
          </p:cNvPr>
          <p:cNvGrpSpPr/>
          <p:nvPr userDrawn="1"/>
        </p:nvGrpSpPr>
        <p:grpSpPr>
          <a:xfrm rot="10800000">
            <a:off x="5055427" y="5221161"/>
            <a:ext cx="803501" cy="536019"/>
            <a:chOff x="5524419" y="3048000"/>
            <a:chExt cx="1146480" cy="764822"/>
          </a:xfrm>
          <a:solidFill>
            <a:schemeClr val="tx1"/>
          </a:solidFill>
        </p:grpSpPr>
        <p:sp>
          <p:nvSpPr>
            <p:cNvPr id="37" name="Freeform 36">
              <a:extLst>
                <a:ext uri="{FF2B5EF4-FFF2-40B4-BE49-F238E27FC236}">
                  <a16:creationId xmlns:a16="http://schemas.microsoft.com/office/drawing/2014/main" id="{801B76CE-8868-09CC-A1A2-4FF692BB9CDE}"/>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a:p>
          </p:txBody>
        </p:sp>
        <p:sp>
          <p:nvSpPr>
            <p:cNvPr id="38" name="Freeform 37">
              <a:extLst>
                <a:ext uri="{FF2B5EF4-FFF2-40B4-BE49-F238E27FC236}">
                  <a16:creationId xmlns:a16="http://schemas.microsoft.com/office/drawing/2014/main" id="{8F284D2F-5C9A-BB18-A6EF-62C8345AD435}"/>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a:p>
          </p:txBody>
        </p:sp>
      </p:grpSp>
      <p:cxnSp>
        <p:nvCxnSpPr>
          <p:cNvPr id="39" name="Straight Connector 38">
            <a:extLst>
              <a:ext uri="{FF2B5EF4-FFF2-40B4-BE49-F238E27FC236}">
                <a16:creationId xmlns:a16="http://schemas.microsoft.com/office/drawing/2014/main" id="{FE3C27D5-7359-E460-2A90-0D46D1280F46}"/>
              </a:ext>
            </a:extLst>
          </p:cNvPr>
          <p:cNvCxnSpPr>
            <a:cxnSpLocks/>
          </p:cNvCxnSpPr>
          <p:nvPr userDrawn="1"/>
        </p:nvCxnSpPr>
        <p:spPr>
          <a:xfrm>
            <a:off x="571500" y="5489171"/>
            <a:ext cx="438983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40" name="Graphic 5">
            <a:extLst>
              <a:ext uri="{FF2B5EF4-FFF2-40B4-BE49-F238E27FC236}">
                <a16:creationId xmlns:a16="http://schemas.microsoft.com/office/drawing/2014/main" id="{F37548E5-4FB2-28D2-5F56-93D79B0E4381}"/>
              </a:ext>
            </a:extLst>
          </p:cNvPr>
          <p:cNvGrpSpPr/>
          <p:nvPr userDrawn="1"/>
        </p:nvGrpSpPr>
        <p:grpSpPr>
          <a:xfrm rot="10800000">
            <a:off x="10817001" y="5221161"/>
            <a:ext cx="803501" cy="536019"/>
            <a:chOff x="5524419" y="3048000"/>
            <a:chExt cx="1146480" cy="764822"/>
          </a:xfrm>
          <a:solidFill>
            <a:schemeClr val="tx1"/>
          </a:solidFill>
        </p:grpSpPr>
        <p:sp>
          <p:nvSpPr>
            <p:cNvPr id="41" name="Freeform 40">
              <a:extLst>
                <a:ext uri="{FF2B5EF4-FFF2-40B4-BE49-F238E27FC236}">
                  <a16:creationId xmlns:a16="http://schemas.microsoft.com/office/drawing/2014/main" id="{ED13FABF-3877-C6AA-3E8C-2370049F0987}"/>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a:p>
          </p:txBody>
        </p:sp>
        <p:sp>
          <p:nvSpPr>
            <p:cNvPr id="42" name="Freeform 41">
              <a:extLst>
                <a:ext uri="{FF2B5EF4-FFF2-40B4-BE49-F238E27FC236}">
                  <a16:creationId xmlns:a16="http://schemas.microsoft.com/office/drawing/2014/main" id="{CBC2F97F-864E-4808-81B5-22FF0CFC1E7D}"/>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a:p>
          </p:txBody>
        </p:sp>
      </p:grpSp>
      <p:cxnSp>
        <p:nvCxnSpPr>
          <p:cNvPr id="43" name="Straight Connector 42">
            <a:extLst>
              <a:ext uri="{FF2B5EF4-FFF2-40B4-BE49-F238E27FC236}">
                <a16:creationId xmlns:a16="http://schemas.microsoft.com/office/drawing/2014/main" id="{B3A744CA-5436-F548-11A9-2666CC20FB24}"/>
              </a:ext>
            </a:extLst>
          </p:cNvPr>
          <p:cNvCxnSpPr>
            <a:cxnSpLocks/>
          </p:cNvCxnSpPr>
          <p:nvPr userDrawn="1"/>
        </p:nvCxnSpPr>
        <p:spPr>
          <a:xfrm>
            <a:off x="6333074" y="5489171"/>
            <a:ext cx="438983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6723994"/>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Title and Sumary x 7">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Click to edit Master title style</a:t>
            </a:r>
            <a:endParaRPr lang="en-US" dirty="0"/>
          </a:p>
        </p:txBody>
      </p:sp>
      <p:sp>
        <p:nvSpPr>
          <p:cNvPr id="3" name="Content Placeholder 2"/>
          <p:cNvSpPr>
            <a:spLocks noGrp="1"/>
          </p:cNvSpPr>
          <p:nvPr>
            <p:ph idx="1"/>
          </p:nvPr>
        </p:nvSpPr>
        <p:spPr>
          <a:xfrm>
            <a:off x="571500" y="1739900"/>
            <a:ext cx="1620000" cy="16200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6" name="Content Placeholder 2">
            <a:extLst>
              <a:ext uri="{FF2B5EF4-FFF2-40B4-BE49-F238E27FC236}">
                <a16:creationId xmlns:a16="http://schemas.microsoft.com/office/drawing/2014/main" id="{254BF4DB-5554-0B46-A8D9-D0F6E33DFA94}"/>
              </a:ext>
            </a:extLst>
          </p:cNvPr>
          <p:cNvSpPr>
            <a:spLocks noGrp="1" noChangeAspect="1"/>
          </p:cNvSpPr>
          <p:nvPr>
            <p:ph idx="10"/>
          </p:nvPr>
        </p:nvSpPr>
        <p:spPr>
          <a:xfrm>
            <a:off x="3722967" y="1736725"/>
            <a:ext cx="1620000" cy="16200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7" name="Content Placeholder 2">
            <a:extLst>
              <a:ext uri="{FF2B5EF4-FFF2-40B4-BE49-F238E27FC236}">
                <a16:creationId xmlns:a16="http://schemas.microsoft.com/office/drawing/2014/main" id="{69AF350D-D0BD-F944-A3C1-0A49D7FF1C81}"/>
              </a:ext>
            </a:extLst>
          </p:cNvPr>
          <p:cNvSpPr>
            <a:spLocks noGrp="1" noChangeAspect="1"/>
          </p:cNvSpPr>
          <p:nvPr>
            <p:ph idx="11"/>
          </p:nvPr>
        </p:nvSpPr>
        <p:spPr>
          <a:xfrm>
            <a:off x="6874434" y="1733550"/>
            <a:ext cx="1620000" cy="16200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8" name="Content Placeholder 2">
            <a:extLst>
              <a:ext uri="{FF2B5EF4-FFF2-40B4-BE49-F238E27FC236}">
                <a16:creationId xmlns:a16="http://schemas.microsoft.com/office/drawing/2014/main" id="{8F303705-A1EC-C74B-8470-3C584F756A51}"/>
              </a:ext>
            </a:extLst>
          </p:cNvPr>
          <p:cNvSpPr>
            <a:spLocks noGrp="1"/>
          </p:cNvSpPr>
          <p:nvPr>
            <p:ph idx="12"/>
          </p:nvPr>
        </p:nvSpPr>
        <p:spPr>
          <a:xfrm>
            <a:off x="10025900" y="1727487"/>
            <a:ext cx="1620000" cy="16200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9" name="Content Placeholder 2">
            <a:extLst>
              <a:ext uri="{FF2B5EF4-FFF2-40B4-BE49-F238E27FC236}">
                <a16:creationId xmlns:a16="http://schemas.microsoft.com/office/drawing/2014/main" id="{26A828C4-C33C-C141-9702-AB222D795347}"/>
              </a:ext>
            </a:extLst>
          </p:cNvPr>
          <p:cNvSpPr>
            <a:spLocks noGrp="1"/>
          </p:cNvSpPr>
          <p:nvPr>
            <p:ph idx="13"/>
          </p:nvPr>
        </p:nvSpPr>
        <p:spPr>
          <a:xfrm>
            <a:off x="2134533" y="3157900"/>
            <a:ext cx="1620000" cy="16200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11" name="Text Placeholder 10">
            <a:extLst>
              <a:ext uri="{FF2B5EF4-FFF2-40B4-BE49-F238E27FC236}">
                <a16:creationId xmlns:a16="http://schemas.microsoft.com/office/drawing/2014/main" id="{E2310307-50EC-794B-97DF-CF52EBEC469E}"/>
              </a:ext>
            </a:extLst>
          </p:cNvPr>
          <p:cNvSpPr>
            <a:spLocks noGrp="1"/>
          </p:cNvSpPr>
          <p:nvPr>
            <p:ph type="body" sz="quarter" idx="14"/>
          </p:nvPr>
        </p:nvSpPr>
        <p:spPr>
          <a:xfrm>
            <a:off x="571500" y="3382712"/>
            <a:ext cx="1620000" cy="979200"/>
          </a:xfrm>
        </p:spPr>
        <p:txBody>
          <a:bodyPr>
            <a:noAutofit/>
          </a:bodyPr>
          <a:lstStyle>
            <a:lvl1pPr marL="0" indent="0">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GB" dirty="0"/>
              <a:t>Click to edit Master text styles</a:t>
            </a:r>
            <a:endParaRPr lang="en-US" dirty="0"/>
          </a:p>
        </p:txBody>
      </p:sp>
      <p:sp>
        <p:nvSpPr>
          <p:cNvPr id="12" name="Text Placeholder 10">
            <a:extLst>
              <a:ext uri="{FF2B5EF4-FFF2-40B4-BE49-F238E27FC236}">
                <a16:creationId xmlns:a16="http://schemas.microsoft.com/office/drawing/2014/main" id="{50225391-DD88-164C-BAC4-B4EB1373F6F7}"/>
              </a:ext>
            </a:extLst>
          </p:cNvPr>
          <p:cNvSpPr>
            <a:spLocks noGrp="1"/>
          </p:cNvSpPr>
          <p:nvPr>
            <p:ph type="body" sz="quarter" idx="15"/>
          </p:nvPr>
        </p:nvSpPr>
        <p:spPr>
          <a:xfrm>
            <a:off x="3722967" y="3382712"/>
            <a:ext cx="1620000" cy="979200"/>
          </a:xfrm>
        </p:spPr>
        <p:txBody>
          <a:bodyPr>
            <a:noAutofit/>
          </a:bodyPr>
          <a:lstStyle>
            <a:lvl1pPr marL="0" indent="0">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GB" dirty="0"/>
              <a:t>Click to edit Master text styles</a:t>
            </a:r>
            <a:endParaRPr lang="en-US" dirty="0"/>
          </a:p>
        </p:txBody>
      </p:sp>
      <p:sp>
        <p:nvSpPr>
          <p:cNvPr id="13" name="Text Placeholder 10">
            <a:extLst>
              <a:ext uri="{FF2B5EF4-FFF2-40B4-BE49-F238E27FC236}">
                <a16:creationId xmlns:a16="http://schemas.microsoft.com/office/drawing/2014/main" id="{3FF0B529-6CF0-924F-9B6C-D5B48170D4EA}"/>
              </a:ext>
            </a:extLst>
          </p:cNvPr>
          <p:cNvSpPr>
            <a:spLocks noGrp="1"/>
          </p:cNvSpPr>
          <p:nvPr>
            <p:ph type="body" sz="quarter" idx="16"/>
          </p:nvPr>
        </p:nvSpPr>
        <p:spPr>
          <a:xfrm>
            <a:off x="6874434" y="3370850"/>
            <a:ext cx="1620000" cy="979200"/>
          </a:xfrm>
        </p:spPr>
        <p:txBody>
          <a:bodyPr>
            <a:noAutofit/>
          </a:bodyPr>
          <a:lstStyle>
            <a:lvl1pPr marL="0" indent="0">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GB" dirty="0"/>
              <a:t>Click to edit Master text styles</a:t>
            </a:r>
            <a:endParaRPr lang="en-US" dirty="0"/>
          </a:p>
        </p:txBody>
      </p:sp>
      <p:sp>
        <p:nvSpPr>
          <p:cNvPr id="14" name="Text Placeholder 10">
            <a:extLst>
              <a:ext uri="{FF2B5EF4-FFF2-40B4-BE49-F238E27FC236}">
                <a16:creationId xmlns:a16="http://schemas.microsoft.com/office/drawing/2014/main" id="{BD5F3B4A-545D-9B47-8C59-0A9B94924CAB}"/>
              </a:ext>
            </a:extLst>
          </p:cNvPr>
          <p:cNvSpPr>
            <a:spLocks noGrp="1"/>
          </p:cNvSpPr>
          <p:nvPr>
            <p:ph type="body" sz="quarter" idx="17"/>
          </p:nvPr>
        </p:nvSpPr>
        <p:spPr>
          <a:xfrm>
            <a:off x="10025900" y="3367450"/>
            <a:ext cx="1620000" cy="979200"/>
          </a:xfrm>
        </p:spPr>
        <p:txBody>
          <a:bodyPr>
            <a:noAutofit/>
          </a:bodyPr>
          <a:lstStyle>
            <a:lvl1pPr marL="0" indent="0">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GB" dirty="0"/>
              <a:t>Click to edit Master text styles</a:t>
            </a:r>
            <a:endParaRPr lang="en-US" dirty="0"/>
          </a:p>
        </p:txBody>
      </p:sp>
      <p:sp>
        <p:nvSpPr>
          <p:cNvPr id="15" name="Text Placeholder 10">
            <a:extLst>
              <a:ext uri="{FF2B5EF4-FFF2-40B4-BE49-F238E27FC236}">
                <a16:creationId xmlns:a16="http://schemas.microsoft.com/office/drawing/2014/main" id="{286C4F80-5B60-3640-B1A3-CE686FADB931}"/>
              </a:ext>
            </a:extLst>
          </p:cNvPr>
          <p:cNvSpPr>
            <a:spLocks noGrp="1"/>
          </p:cNvSpPr>
          <p:nvPr>
            <p:ph type="body" sz="quarter" idx="18"/>
          </p:nvPr>
        </p:nvSpPr>
        <p:spPr>
          <a:xfrm>
            <a:off x="2134533" y="4819788"/>
            <a:ext cx="1620000" cy="979200"/>
          </a:xfrm>
        </p:spPr>
        <p:txBody>
          <a:bodyPr>
            <a:noAutofit/>
          </a:bodyPr>
          <a:lstStyle>
            <a:lvl1pPr marL="0" indent="0">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GB" dirty="0"/>
              <a:t>Click to edit Master text styles</a:t>
            </a:r>
            <a:endParaRPr lang="en-US" dirty="0"/>
          </a:p>
        </p:txBody>
      </p:sp>
      <p:sp>
        <p:nvSpPr>
          <p:cNvPr id="16" name="Content Placeholder 2">
            <a:extLst>
              <a:ext uri="{FF2B5EF4-FFF2-40B4-BE49-F238E27FC236}">
                <a16:creationId xmlns:a16="http://schemas.microsoft.com/office/drawing/2014/main" id="{90562629-54E1-4747-A0D3-DB243833DC5B}"/>
              </a:ext>
            </a:extLst>
          </p:cNvPr>
          <p:cNvSpPr>
            <a:spLocks noGrp="1"/>
          </p:cNvSpPr>
          <p:nvPr>
            <p:ph idx="19"/>
          </p:nvPr>
        </p:nvSpPr>
        <p:spPr>
          <a:xfrm>
            <a:off x="5286000" y="3157900"/>
            <a:ext cx="1620000" cy="16200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17" name="Content Placeholder 2">
            <a:extLst>
              <a:ext uri="{FF2B5EF4-FFF2-40B4-BE49-F238E27FC236}">
                <a16:creationId xmlns:a16="http://schemas.microsoft.com/office/drawing/2014/main" id="{77851415-D924-CF4A-9E16-C28DFB7F3930}"/>
              </a:ext>
            </a:extLst>
          </p:cNvPr>
          <p:cNvSpPr>
            <a:spLocks noGrp="1"/>
          </p:cNvSpPr>
          <p:nvPr>
            <p:ph idx="20"/>
          </p:nvPr>
        </p:nvSpPr>
        <p:spPr>
          <a:xfrm>
            <a:off x="8448764" y="3120224"/>
            <a:ext cx="1620000" cy="16200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18" name="Text Placeholder 10">
            <a:extLst>
              <a:ext uri="{FF2B5EF4-FFF2-40B4-BE49-F238E27FC236}">
                <a16:creationId xmlns:a16="http://schemas.microsoft.com/office/drawing/2014/main" id="{93BE2356-C60B-E14F-8302-6DC04BF51A4D}"/>
              </a:ext>
            </a:extLst>
          </p:cNvPr>
          <p:cNvSpPr>
            <a:spLocks noGrp="1"/>
          </p:cNvSpPr>
          <p:nvPr>
            <p:ph type="body" sz="quarter" idx="21"/>
          </p:nvPr>
        </p:nvSpPr>
        <p:spPr>
          <a:xfrm>
            <a:off x="5286000" y="4817750"/>
            <a:ext cx="1620000" cy="979200"/>
          </a:xfrm>
        </p:spPr>
        <p:txBody>
          <a:bodyPr>
            <a:noAutofit/>
          </a:bodyPr>
          <a:lstStyle>
            <a:lvl1pPr marL="0" indent="0">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GB" dirty="0"/>
              <a:t>Click to edit Master text styles</a:t>
            </a:r>
            <a:endParaRPr lang="en-US" dirty="0"/>
          </a:p>
        </p:txBody>
      </p:sp>
      <p:sp>
        <p:nvSpPr>
          <p:cNvPr id="19" name="Text Placeholder 10">
            <a:extLst>
              <a:ext uri="{FF2B5EF4-FFF2-40B4-BE49-F238E27FC236}">
                <a16:creationId xmlns:a16="http://schemas.microsoft.com/office/drawing/2014/main" id="{57B49E6C-A454-E64B-9ACC-42D136EA6544}"/>
              </a:ext>
            </a:extLst>
          </p:cNvPr>
          <p:cNvSpPr>
            <a:spLocks noGrp="1"/>
          </p:cNvSpPr>
          <p:nvPr>
            <p:ph type="body" sz="quarter" idx="22"/>
          </p:nvPr>
        </p:nvSpPr>
        <p:spPr>
          <a:xfrm>
            <a:off x="8448764" y="4756498"/>
            <a:ext cx="1620000" cy="979200"/>
          </a:xfrm>
        </p:spPr>
        <p:txBody>
          <a:bodyPr>
            <a:noAutofit/>
          </a:bodyPr>
          <a:lstStyle>
            <a:lvl1pPr marL="0" indent="0">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GB" dirty="0"/>
              <a:t>Click to edit Master text styles</a:t>
            </a:r>
            <a:endParaRPr lang="en-US" dirty="0"/>
          </a:p>
        </p:txBody>
      </p:sp>
      <p:sp>
        <p:nvSpPr>
          <p:cNvPr id="21" name="Text Placeholder 5">
            <a:extLst>
              <a:ext uri="{FF2B5EF4-FFF2-40B4-BE49-F238E27FC236}">
                <a16:creationId xmlns:a16="http://schemas.microsoft.com/office/drawing/2014/main" id="{0E9DD603-291B-A045-83DE-C0D358107C2B}"/>
              </a:ext>
            </a:extLst>
          </p:cNvPr>
          <p:cNvSpPr>
            <a:spLocks noGrp="1"/>
          </p:cNvSpPr>
          <p:nvPr>
            <p:ph type="body" sz="quarter" idx="23"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2381103780"/>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showMasterSp="0" userDrawn="1">
  <p:cSld name="Divider Road">
    <p:bg>
      <p:bgPr>
        <a:gradFill>
          <a:gsLst>
            <a:gs pos="0">
              <a:srgbClr val="F75151"/>
            </a:gs>
            <a:gs pos="100000">
              <a:srgbClr val="CC0A20"/>
            </a:gs>
          </a:gsLst>
          <a:lin ang="18900000" scaled="1"/>
        </a:gra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CEA1C494-F413-35D0-8A32-6608A18A7001}"/>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42000" y="0"/>
            <a:ext cx="12276000" cy="6895673"/>
          </a:xfrm>
          <a:prstGeom prst="rect">
            <a:avLst/>
          </a:prstGeom>
        </p:spPr>
      </p:pic>
      <p:pic>
        <p:nvPicPr>
          <p:cNvPr id="6" name="Picture 5">
            <a:extLst>
              <a:ext uri="{FF2B5EF4-FFF2-40B4-BE49-F238E27FC236}">
                <a16:creationId xmlns:a16="http://schemas.microsoft.com/office/drawing/2014/main" id="{4DB02674-D123-A856-98C2-8301D572C68D}"/>
              </a:ext>
            </a:extLst>
          </p:cNvPr>
          <p:cNvPicPr>
            <a:picLocks noChangeAspect="1"/>
          </p:cNvPicPr>
          <p:nvPr userDrawn="1"/>
        </p:nvPicPr>
        <p:blipFill>
          <a:blip>
            <a:extLst>
              <a:ext uri="{96DAC541-7B7A-43D3-8B79-37D633B846F1}">
                <asvg:svgBlip xmlns:asvg="http://schemas.microsoft.com/office/drawing/2016/SVG/main" r:embed="rId3"/>
              </a:ext>
            </a:extLst>
          </a:blip>
          <a:srcRect/>
          <a:stretch/>
        </p:blipFill>
        <p:spPr>
          <a:xfrm>
            <a:off x="973324" y="851103"/>
            <a:ext cx="10615702" cy="4583513"/>
          </a:xfrm>
          <a:prstGeom prst="rect">
            <a:avLst/>
          </a:prstGeom>
        </p:spPr>
      </p:pic>
      <p:sp>
        <p:nvSpPr>
          <p:cNvPr id="13" name="Title 1">
            <a:extLst>
              <a:ext uri="{FF2B5EF4-FFF2-40B4-BE49-F238E27FC236}">
                <a16:creationId xmlns:a16="http://schemas.microsoft.com/office/drawing/2014/main" id="{C6D134E6-1778-6500-93EB-0DD8B307E369}"/>
              </a:ext>
            </a:extLst>
          </p:cNvPr>
          <p:cNvSpPr>
            <a:spLocks noGrp="1"/>
          </p:cNvSpPr>
          <p:nvPr>
            <p:ph type="title" hasCustomPrompt="1"/>
          </p:nvPr>
        </p:nvSpPr>
        <p:spPr>
          <a:xfrm>
            <a:off x="3768435" y="2609056"/>
            <a:ext cx="4641273" cy="627063"/>
          </a:xfrm>
        </p:spPr>
        <p:txBody>
          <a:bodyPr anchor="b" anchorCtr="0">
            <a:noAutofit/>
          </a:bodyPr>
          <a:lstStyle>
            <a:lvl1pPr algn="l">
              <a:defRPr sz="4800">
                <a:solidFill>
                  <a:schemeClr val="bg1"/>
                </a:solidFill>
              </a:defRPr>
            </a:lvl1pPr>
          </a:lstStyle>
          <a:p>
            <a:r>
              <a:rPr lang="en-GB" dirty="0"/>
              <a:t>Click to edit title</a:t>
            </a:r>
            <a:endParaRPr lang="en-US" dirty="0"/>
          </a:p>
        </p:txBody>
      </p:sp>
      <p:sp>
        <p:nvSpPr>
          <p:cNvPr id="14" name="Content Placeholder 6">
            <a:extLst>
              <a:ext uri="{FF2B5EF4-FFF2-40B4-BE49-F238E27FC236}">
                <a16:creationId xmlns:a16="http://schemas.microsoft.com/office/drawing/2014/main" id="{C052205A-710F-71BE-0D65-CEE2E205D3CF}"/>
              </a:ext>
            </a:extLst>
          </p:cNvPr>
          <p:cNvSpPr>
            <a:spLocks noGrp="1"/>
          </p:cNvSpPr>
          <p:nvPr>
            <p:ph sz="quarter" idx="11" hasCustomPrompt="1"/>
          </p:nvPr>
        </p:nvSpPr>
        <p:spPr>
          <a:xfrm>
            <a:off x="3768434" y="3254955"/>
            <a:ext cx="4641273" cy="385762"/>
          </a:xfrm>
        </p:spPr>
        <p:txBody>
          <a:bodyPr anchor="t">
            <a:noAutofit/>
          </a:bodyPr>
          <a:lstStyle>
            <a:lvl1pPr marL="0" indent="0" algn="l">
              <a:buNone/>
              <a:defRPr sz="3200">
                <a:solidFill>
                  <a:schemeClr val="bg1"/>
                </a:solidFill>
              </a:defRPr>
            </a:lvl1pPr>
          </a:lstStyle>
          <a:p>
            <a:pPr lvl="0"/>
            <a:r>
              <a:rPr lang="en-GB" dirty="0"/>
              <a:t>Click to edit date</a:t>
            </a:r>
            <a:endParaRPr lang="en-US" dirty="0"/>
          </a:p>
        </p:txBody>
      </p:sp>
    </p:spTree>
    <p:extLst>
      <p:ext uri="{BB962C8B-B14F-4D97-AF65-F5344CB8AC3E}">
        <p14:creationId xmlns:p14="http://schemas.microsoft.com/office/powerpoint/2010/main" val="2403670472"/>
      </p:ext>
    </p:extLst>
  </p:cSld>
  <p:clrMapOvr>
    <a:overrideClrMapping bg1="dk1" tx1="lt1" bg2="dk2" tx2="lt2" accent1="accent1" accent2="accent2" accent3="accent3" accent4="accent4" accent5="accent5" accent6="accent6" hlink="hlink" folHlink="folHlink"/>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preserve="1" userDrawn="1">
  <p:cSld name="Cover Road">
    <p:bg>
      <p:bgPr>
        <a:gradFill>
          <a:gsLst>
            <a:gs pos="0">
              <a:srgbClr val="F75151"/>
            </a:gs>
            <a:gs pos="100000">
              <a:srgbClr val="CC0A20"/>
            </a:gs>
          </a:gsLst>
          <a:lin ang="18900000" scaled="1"/>
        </a:gradFill>
        <a:effectLst/>
      </p:bgPr>
    </p:bg>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id="{E8FA8BF0-0065-28AE-13F6-4504661E353C}"/>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53556" y="-1"/>
            <a:ext cx="12245556" cy="7705450"/>
          </a:xfrm>
          <a:prstGeom prst="rect">
            <a:avLst/>
          </a:prstGeom>
        </p:spPr>
      </p:pic>
      <p:pic>
        <p:nvPicPr>
          <p:cNvPr id="5" name="Graphic 4">
            <a:extLst>
              <a:ext uri="{FF2B5EF4-FFF2-40B4-BE49-F238E27FC236}">
                <a16:creationId xmlns:a16="http://schemas.microsoft.com/office/drawing/2014/main" id="{32BB530E-3E0A-6EB3-4646-3A24BFC7FB3F}"/>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564857" y="5743017"/>
            <a:ext cx="1904023" cy="553593"/>
          </a:xfrm>
          <a:prstGeom prst="rect">
            <a:avLst/>
          </a:prstGeom>
        </p:spPr>
      </p:pic>
      <p:sp>
        <p:nvSpPr>
          <p:cNvPr id="8" name="Title 1">
            <a:extLst>
              <a:ext uri="{FF2B5EF4-FFF2-40B4-BE49-F238E27FC236}">
                <a16:creationId xmlns:a16="http://schemas.microsoft.com/office/drawing/2014/main" id="{B3DE493B-F480-8055-B9B4-66AD58E16006}"/>
              </a:ext>
            </a:extLst>
          </p:cNvPr>
          <p:cNvSpPr>
            <a:spLocks noGrp="1"/>
          </p:cNvSpPr>
          <p:nvPr>
            <p:ph type="title" hasCustomPrompt="1"/>
          </p:nvPr>
        </p:nvSpPr>
        <p:spPr>
          <a:xfrm>
            <a:off x="2856000" y="1523074"/>
            <a:ext cx="6480000" cy="627063"/>
          </a:xfrm>
        </p:spPr>
        <p:txBody>
          <a:bodyPr anchor="ctr" anchorCtr="0">
            <a:noAutofit/>
          </a:bodyPr>
          <a:lstStyle>
            <a:lvl1pPr algn="ctr">
              <a:defRPr sz="6000"/>
            </a:lvl1pPr>
          </a:lstStyle>
          <a:p>
            <a:r>
              <a:rPr lang="en-GB" dirty="0"/>
              <a:t>Click to edit title</a:t>
            </a:r>
            <a:endParaRPr lang="en-US" dirty="0"/>
          </a:p>
        </p:txBody>
      </p:sp>
      <p:sp>
        <p:nvSpPr>
          <p:cNvPr id="9" name="Content Placeholder 6">
            <a:extLst>
              <a:ext uri="{FF2B5EF4-FFF2-40B4-BE49-F238E27FC236}">
                <a16:creationId xmlns:a16="http://schemas.microsoft.com/office/drawing/2014/main" id="{A2846022-8883-FDBB-2ADE-7794B3C70F12}"/>
              </a:ext>
            </a:extLst>
          </p:cNvPr>
          <p:cNvSpPr>
            <a:spLocks noGrp="1"/>
          </p:cNvSpPr>
          <p:nvPr>
            <p:ph sz="quarter" idx="11" hasCustomPrompt="1"/>
          </p:nvPr>
        </p:nvSpPr>
        <p:spPr>
          <a:xfrm>
            <a:off x="2856000" y="2715401"/>
            <a:ext cx="6480000" cy="385762"/>
          </a:xfrm>
        </p:spPr>
        <p:txBody>
          <a:bodyPr anchor="t">
            <a:noAutofit/>
          </a:bodyPr>
          <a:lstStyle>
            <a:lvl1pPr marL="0" indent="0" algn="ctr">
              <a:buNone/>
              <a:defRPr sz="3200"/>
            </a:lvl1pPr>
          </a:lstStyle>
          <a:p>
            <a:pPr lvl="0"/>
            <a:r>
              <a:rPr lang="en-GB" dirty="0"/>
              <a:t>Click to edit date</a:t>
            </a:r>
            <a:endParaRPr lang="en-US" dirty="0"/>
          </a:p>
        </p:txBody>
      </p:sp>
    </p:spTree>
    <p:extLst>
      <p:ext uri="{BB962C8B-B14F-4D97-AF65-F5344CB8AC3E}">
        <p14:creationId xmlns:p14="http://schemas.microsoft.com/office/powerpoint/2010/main" val="3555856184"/>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preserve="1" userDrawn="1">
  <p:cSld name="1_Cover Road">
    <p:bg>
      <p:bgPr>
        <a:solidFill>
          <a:schemeClr val="accent1"/>
        </a:solidFill>
        <a:effectLst/>
      </p:bgPr>
    </p:bg>
    <p:spTree>
      <p:nvGrpSpPr>
        <p:cNvPr id="1" name=""/>
        <p:cNvGrpSpPr/>
        <p:nvPr/>
      </p:nvGrpSpPr>
      <p:grpSpPr>
        <a:xfrm>
          <a:off x="0" y="0"/>
          <a:ext cx="0" cy="0"/>
          <a:chOff x="0" y="0"/>
          <a:chExt cx="0" cy="0"/>
        </a:xfrm>
      </p:grpSpPr>
      <p:pic>
        <p:nvPicPr>
          <p:cNvPr id="9" name="Picture 8" descr="A group of people in front of a television screen&#10;&#10;Description automatically generated with low confidence">
            <a:extLst>
              <a:ext uri="{FF2B5EF4-FFF2-40B4-BE49-F238E27FC236}">
                <a16:creationId xmlns:a16="http://schemas.microsoft.com/office/drawing/2014/main" id="{6EE72CD3-9890-00CE-9751-F29F35B65FA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36452" y="-1"/>
            <a:ext cx="12664902" cy="7124007"/>
          </a:xfrm>
          <a:prstGeom prst="rect">
            <a:avLst/>
          </a:prstGeom>
        </p:spPr>
      </p:pic>
      <p:sp>
        <p:nvSpPr>
          <p:cNvPr id="3" name="Title 1">
            <a:extLst>
              <a:ext uri="{FF2B5EF4-FFF2-40B4-BE49-F238E27FC236}">
                <a16:creationId xmlns:a16="http://schemas.microsoft.com/office/drawing/2014/main" id="{447CAAFD-66FB-5441-9758-6EEB4039BA47}"/>
              </a:ext>
            </a:extLst>
          </p:cNvPr>
          <p:cNvSpPr>
            <a:spLocks noGrp="1"/>
          </p:cNvSpPr>
          <p:nvPr>
            <p:ph type="title" hasCustomPrompt="1"/>
          </p:nvPr>
        </p:nvSpPr>
        <p:spPr>
          <a:xfrm>
            <a:off x="2856000" y="1523074"/>
            <a:ext cx="6480000" cy="627063"/>
          </a:xfrm>
        </p:spPr>
        <p:txBody>
          <a:bodyPr anchor="ctr" anchorCtr="0">
            <a:noAutofit/>
          </a:bodyPr>
          <a:lstStyle>
            <a:lvl1pPr algn="ctr">
              <a:defRPr sz="6000"/>
            </a:lvl1pPr>
          </a:lstStyle>
          <a:p>
            <a:r>
              <a:rPr lang="en-GB" dirty="0"/>
              <a:t>Click to edit title</a:t>
            </a:r>
            <a:endParaRPr lang="en-US" dirty="0"/>
          </a:p>
        </p:txBody>
      </p:sp>
      <p:sp>
        <p:nvSpPr>
          <p:cNvPr id="4" name="Content Placeholder 6">
            <a:extLst>
              <a:ext uri="{FF2B5EF4-FFF2-40B4-BE49-F238E27FC236}">
                <a16:creationId xmlns:a16="http://schemas.microsoft.com/office/drawing/2014/main" id="{11FF0296-BBCE-4648-8551-3D94B72893A9}"/>
              </a:ext>
            </a:extLst>
          </p:cNvPr>
          <p:cNvSpPr>
            <a:spLocks noGrp="1"/>
          </p:cNvSpPr>
          <p:nvPr>
            <p:ph sz="quarter" idx="11" hasCustomPrompt="1"/>
          </p:nvPr>
        </p:nvSpPr>
        <p:spPr>
          <a:xfrm>
            <a:off x="2856000" y="2715401"/>
            <a:ext cx="6480000" cy="385762"/>
          </a:xfrm>
        </p:spPr>
        <p:txBody>
          <a:bodyPr anchor="t">
            <a:noAutofit/>
          </a:bodyPr>
          <a:lstStyle>
            <a:lvl1pPr marL="0" indent="0" algn="ctr">
              <a:buNone/>
              <a:defRPr sz="3200"/>
            </a:lvl1pPr>
          </a:lstStyle>
          <a:p>
            <a:pPr lvl="0"/>
            <a:r>
              <a:rPr lang="en-GB" dirty="0"/>
              <a:t>Click to edit date</a:t>
            </a:r>
            <a:endParaRPr lang="en-US" dirty="0"/>
          </a:p>
        </p:txBody>
      </p:sp>
      <p:pic>
        <p:nvPicPr>
          <p:cNvPr id="10" name="Graphic 9">
            <a:extLst>
              <a:ext uri="{FF2B5EF4-FFF2-40B4-BE49-F238E27FC236}">
                <a16:creationId xmlns:a16="http://schemas.microsoft.com/office/drawing/2014/main" id="{56B41086-1B66-27E4-39DD-943F652BDD91}"/>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5143989" y="5834457"/>
            <a:ext cx="1904023" cy="553593"/>
          </a:xfrm>
          <a:prstGeom prst="rect">
            <a:avLst/>
          </a:prstGeom>
        </p:spPr>
      </p:pic>
    </p:spTree>
    <p:extLst>
      <p:ext uri="{BB962C8B-B14F-4D97-AF65-F5344CB8AC3E}">
        <p14:creationId xmlns:p14="http://schemas.microsoft.com/office/powerpoint/2010/main" val="154602119"/>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showMasterSp="0" preserve="1" userDrawn="1">
  <p:cSld name="Cover Train">
    <p:bg>
      <p:bgPr>
        <a:solidFill>
          <a:schemeClr val="accent1"/>
        </a:solidFill>
        <a:effectLst/>
      </p:bgPr>
    </p:bg>
    <p:spTree>
      <p:nvGrpSpPr>
        <p:cNvPr id="1" name=""/>
        <p:cNvGrpSpPr/>
        <p:nvPr/>
      </p:nvGrpSpPr>
      <p:grpSpPr>
        <a:xfrm>
          <a:off x="0" y="0"/>
          <a:ext cx="0" cy="0"/>
          <a:chOff x="0" y="0"/>
          <a:chExt cx="0" cy="0"/>
        </a:xfrm>
      </p:grpSpPr>
      <p:pic>
        <p:nvPicPr>
          <p:cNvPr id="11" name="Picture 10" descr="A picture containing icon&#10;&#10;Description automatically generated">
            <a:extLst>
              <a:ext uri="{FF2B5EF4-FFF2-40B4-BE49-F238E27FC236}">
                <a16:creationId xmlns:a16="http://schemas.microsoft.com/office/drawing/2014/main" id="{BD718D70-D1FD-AEB5-9485-E15A09DD432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8226" y="16625"/>
            <a:ext cx="12576233" cy="7074131"/>
          </a:xfrm>
          <a:prstGeom prst="rect">
            <a:avLst/>
          </a:prstGeom>
        </p:spPr>
      </p:pic>
      <p:sp>
        <p:nvSpPr>
          <p:cNvPr id="3" name="Title 1">
            <a:extLst>
              <a:ext uri="{FF2B5EF4-FFF2-40B4-BE49-F238E27FC236}">
                <a16:creationId xmlns:a16="http://schemas.microsoft.com/office/drawing/2014/main" id="{447CAAFD-66FB-5441-9758-6EEB4039BA47}"/>
              </a:ext>
            </a:extLst>
          </p:cNvPr>
          <p:cNvSpPr>
            <a:spLocks noGrp="1"/>
          </p:cNvSpPr>
          <p:nvPr>
            <p:ph type="title" hasCustomPrompt="1"/>
          </p:nvPr>
        </p:nvSpPr>
        <p:spPr>
          <a:xfrm>
            <a:off x="2856000" y="1523074"/>
            <a:ext cx="6480000" cy="627063"/>
          </a:xfrm>
        </p:spPr>
        <p:txBody>
          <a:bodyPr anchor="ctr" anchorCtr="0">
            <a:noAutofit/>
          </a:bodyPr>
          <a:lstStyle>
            <a:lvl1pPr algn="ctr">
              <a:defRPr sz="6000"/>
            </a:lvl1pPr>
          </a:lstStyle>
          <a:p>
            <a:r>
              <a:rPr lang="en-GB" dirty="0"/>
              <a:t>Click to edit title</a:t>
            </a:r>
            <a:endParaRPr lang="en-US" dirty="0"/>
          </a:p>
        </p:txBody>
      </p:sp>
      <p:sp>
        <p:nvSpPr>
          <p:cNvPr id="4" name="Content Placeholder 6">
            <a:extLst>
              <a:ext uri="{FF2B5EF4-FFF2-40B4-BE49-F238E27FC236}">
                <a16:creationId xmlns:a16="http://schemas.microsoft.com/office/drawing/2014/main" id="{11FF0296-BBCE-4648-8551-3D94B72893A9}"/>
              </a:ext>
            </a:extLst>
          </p:cNvPr>
          <p:cNvSpPr>
            <a:spLocks noGrp="1"/>
          </p:cNvSpPr>
          <p:nvPr>
            <p:ph sz="quarter" idx="11" hasCustomPrompt="1"/>
          </p:nvPr>
        </p:nvSpPr>
        <p:spPr>
          <a:xfrm>
            <a:off x="2856000" y="2715401"/>
            <a:ext cx="6480000" cy="385762"/>
          </a:xfrm>
        </p:spPr>
        <p:txBody>
          <a:bodyPr anchor="t">
            <a:noAutofit/>
          </a:bodyPr>
          <a:lstStyle>
            <a:lvl1pPr marL="0" indent="0" algn="ctr">
              <a:buNone/>
              <a:defRPr sz="3200"/>
            </a:lvl1pPr>
          </a:lstStyle>
          <a:p>
            <a:pPr lvl="0"/>
            <a:r>
              <a:rPr lang="en-GB" dirty="0"/>
              <a:t>Click to edit date</a:t>
            </a:r>
            <a:endParaRPr lang="en-US" dirty="0"/>
          </a:p>
        </p:txBody>
      </p:sp>
      <p:pic>
        <p:nvPicPr>
          <p:cNvPr id="10" name="Graphic 9">
            <a:extLst>
              <a:ext uri="{FF2B5EF4-FFF2-40B4-BE49-F238E27FC236}">
                <a16:creationId xmlns:a16="http://schemas.microsoft.com/office/drawing/2014/main" id="{56B41086-1B66-27E4-39DD-943F652BDD91}"/>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5143989" y="5834457"/>
            <a:ext cx="1904023" cy="553593"/>
          </a:xfrm>
          <a:prstGeom prst="rect">
            <a:avLst/>
          </a:prstGeom>
        </p:spPr>
      </p:pic>
    </p:spTree>
    <p:extLst>
      <p:ext uri="{BB962C8B-B14F-4D97-AF65-F5344CB8AC3E}">
        <p14:creationId xmlns:p14="http://schemas.microsoft.com/office/powerpoint/2010/main" val="441824580"/>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showMasterSp="0" preserve="1" userDrawn="1">
  <p:cSld name="Cover Mixed">
    <p:bg>
      <p:bgPr>
        <a:solidFill>
          <a:schemeClr val="bg1"/>
        </a:solidFill>
        <a:effectLst/>
      </p:bgPr>
    </p:bg>
    <p:spTree>
      <p:nvGrpSpPr>
        <p:cNvPr id="1" name=""/>
        <p:cNvGrpSpPr/>
        <p:nvPr/>
      </p:nvGrpSpPr>
      <p:grpSpPr>
        <a:xfrm>
          <a:off x="0" y="0"/>
          <a:ext cx="0" cy="0"/>
          <a:chOff x="0" y="0"/>
          <a:chExt cx="0" cy="0"/>
        </a:xfrm>
      </p:grpSpPr>
      <p:pic>
        <p:nvPicPr>
          <p:cNvPr id="11" name="Picture 10" descr="A screenshot of a video game&#10;&#10;Description automatically generated with medium confidence">
            <a:extLst>
              <a:ext uri="{FF2B5EF4-FFF2-40B4-BE49-F238E27FC236}">
                <a16:creationId xmlns:a16="http://schemas.microsoft.com/office/drawing/2014/main" id="{931985F8-EDC7-7FA8-6802-184CF375A69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 name="Title 1">
            <a:extLst>
              <a:ext uri="{FF2B5EF4-FFF2-40B4-BE49-F238E27FC236}">
                <a16:creationId xmlns:a16="http://schemas.microsoft.com/office/drawing/2014/main" id="{447CAAFD-66FB-5441-9758-6EEB4039BA47}"/>
              </a:ext>
            </a:extLst>
          </p:cNvPr>
          <p:cNvSpPr>
            <a:spLocks noGrp="1"/>
          </p:cNvSpPr>
          <p:nvPr>
            <p:ph type="title"/>
          </p:nvPr>
        </p:nvSpPr>
        <p:spPr>
          <a:xfrm>
            <a:off x="324195" y="592050"/>
            <a:ext cx="11122429" cy="627063"/>
          </a:xfrm>
        </p:spPr>
        <p:txBody>
          <a:bodyPr>
            <a:noAutofit/>
          </a:bodyPr>
          <a:lstStyle>
            <a:lvl1pPr algn="ctr">
              <a:defRPr sz="6000"/>
            </a:lvl1pPr>
          </a:lstStyle>
          <a:p>
            <a:r>
              <a:rPr lang="en-GB" dirty="0"/>
              <a:t>Click to edit Master title style</a:t>
            </a:r>
            <a:endParaRPr lang="en-US" dirty="0"/>
          </a:p>
        </p:txBody>
      </p:sp>
      <p:sp>
        <p:nvSpPr>
          <p:cNvPr id="4" name="Content Placeholder 6">
            <a:extLst>
              <a:ext uri="{FF2B5EF4-FFF2-40B4-BE49-F238E27FC236}">
                <a16:creationId xmlns:a16="http://schemas.microsoft.com/office/drawing/2014/main" id="{11FF0296-BBCE-4648-8551-3D94B72893A9}"/>
              </a:ext>
            </a:extLst>
          </p:cNvPr>
          <p:cNvSpPr>
            <a:spLocks noGrp="1"/>
          </p:cNvSpPr>
          <p:nvPr>
            <p:ph sz="quarter" idx="11"/>
          </p:nvPr>
        </p:nvSpPr>
        <p:spPr>
          <a:xfrm>
            <a:off x="2468880" y="1568247"/>
            <a:ext cx="7431578" cy="385762"/>
          </a:xfrm>
        </p:spPr>
        <p:txBody>
          <a:bodyPr anchor="t">
            <a:noAutofit/>
          </a:bodyPr>
          <a:lstStyle>
            <a:lvl1pPr marL="0" indent="0" algn="ctr">
              <a:buNone/>
              <a:defRPr sz="3200"/>
            </a:lvl1pPr>
          </a:lstStyle>
          <a:p>
            <a:pPr lvl="0"/>
            <a:r>
              <a:rPr lang="en-GB" dirty="0"/>
              <a:t>Click to edit Master text styles</a:t>
            </a:r>
            <a:endParaRPr lang="en-US" dirty="0"/>
          </a:p>
        </p:txBody>
      </p:sp>
      <p:pic>
        <p:nvPicPr>
          <p:cNvPr id="12" name="Graphic 11">
            <a:extLst>
              <a:ext uri="{FF2B5EF4-FFF2-40B4-BE49-F238E27FC236}">
                <a16:creationId xmlns:a16="http://schemas.microsoft.com/office/drawing/2014/main" id="{D2B9B958-BEFC-85BA-6934-565634F8783F}"/>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9753600" y="5834457"/>
            <a:ext cx="1904023" cy="553593"/>
          </a:xfrm>
          <a:prstGeom prst="rect">
            <a:avLst/>
          </a:prstGeom>
        </p:spPr>
      </p:pic>
    </p:spTree>
    <p:extLst>
      <p:ext uri="{BB962C8B-B14F-4D97-AF65-F5344CB8AC3E}">
        <p14:creationId xmlns:p14="http://schemas.microsoft.com/office/powerpoint/2010/main" val="3988837137"/>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Cover Phot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CF7A4D-37A8-22E9-4238-40B14EE9BB6E}"/>
              </a:ext>
            </a:extLst>
          </p:cNvPr>
          <p:cNvSpPr>
            <a:spLocks noGrp="1"/>
          </p:cNvSpPr>
          <p:nvPr>
            <p:ph type="title" hasCustomPrompt="1"/>
          </p:nvPr>
        </p:nvSpPr>
        <p:spPr>
          <a:xfrm>
            <a:off x="571500" y="4324456"/>
            <a:ext cx="11074400" cy="977900"/>
          </a:xfrm>
        </p:spPr>
        <p:txBody>
          <a:bodyPr anchor="ctr" anchorCtr="0">
            <a:normAutofit/>
          </a:bodyPr>
          <a:lstStyle>
            <a:lvl1pPr>
              <a:defRPr sz="6000"/>
            </a:lvl1pPr>
          </a:lstStyle>
          <a:p>
            <a:r>
              <a:rPr lang="en-GB" dirty="0"/>
              <a:t>Click to edit title</a:t>
            </a:r>
          </a:p>
        </p:txBody>
      </p:sp>
      <p:sp>
        <p:nvSpPr>
          <p:cNvPr id="5" name="Content Placeholder 6">
            <a:extLst>
              <a:ext uri="{FF2B5EF4-FFF2-40B4-BE49-F238E27FC236}">
                <a16:creationId xmlns:a16="http://schemas.microsoft.com/office/drawing/2014/main" id="{E0BE189D-4261-231D-24FC-F67B8ADDB9E4}"/>
              </a:ext>
            </a:extLst>
          </p:cNvPr>
          <p:cNvSpPr>
            <a:spLocks noGrp="1"/>
          </p:cNvSpPr>
          <p:nvPr>
            <p:ph sz="quarter" idx="11" hasCustomPrompt="1"/>
          </p:nvPr>
        </p:nvSpPr>
        <p:spPr>
          <a:xfrm>
            <a:off x="571500" y="5348288"/>
            <a:ext cx="11074400" cy="385762"/>
          </a:xfrm>
        </p:spPr>
        <p:txBody>
          <a:bodyPr anchor="t">
            <a:noAutofit/>
          </a:bodyPr>
          <a:lstStyle>
            <a:lvl1pPr marL="0" indent="0" algn="l">
              <a:buNone/>
              <a:defRPr sz="3200"/>
            </a:lvl1pPr>
          </a:lstStyle>
          <a:p>
            <a:pPr lvl="0"/>
            <a:r>
              <a:rPr lang="en-GB" dirty="0"/>
              <a:t>Click to edit subtitle</a:t>
            </a:r>
            <a:endParaRPr lang="en-US" dirty="0"/>
          </a:p>
        </p:txBody>
      </p:sp>
      <p:sp>
        <p:nvSpPr>
          <p:cNvPr id="6" name="Content Placeholder 6">
            <a:extLst>
              <a:ext uri="{FF2B5EF4-FFF2-40B4-BE49-F238E27FC236}">
                <a16:creationId xmlns:a16="http://schemas.microsoft.com/office/drawing/2014/main" id="{48E2315E-5F86-EF62-18D1-E6F767F074F1}"/>
              </a:ext>
            </a:extLst>
          </p:cNvPr>
          <p:cNvSpPr>
            <a:spLocks noGrp="1"/>
          </p:cNvSpPr>
          <p:nvPr>
            <p:ph sz="quarter" idx="12" hasCustomPrompt="1"/>
          </p:nvPr>
        </p:nvSpPr>
        <p:spPr>
          <a:xfrm>
            <a:off x="558799" y="5910263"/>
            <a:ext cx="5537201" cy="385762"/>
          </a:xfrm>
        </p:spPr>
        <p:txBody>
          <a:bodyPr anchor="t">
            <a:noAutofit/>
          </a:bodyPr>
          <a:lstStyle>
            <a:lvl1pPr marL="0" indent="0" algn="l">
              <a:buNone/>
              <a:defRPr sz="2400"/>
            </a:lvl1pPr>
          </a:lstStyle>
          <a:p>
            <a:pPr lvl="0"/>
            <a:r>
              <a:rPr lang="en-GB" dirty="0"/>
              <a:t>Click to edit date</a:t>
            </a:r>
            <a:endParaRPr lang="en-US" dirty="0"/>
          </a:p>
        </p:txBody>
      </p:sp>
      <p:sp>
        <p:nvSpPr>
          <p:cNvPr id="8" name="Picture Placeholder 7">
            <a:extLst>
              <a:ext uri="{FF2B5EF4-FFF2-40B4-BE49-F238E27FC236}">
                <a16:creationId xmlns:a16="http://schemas.microsoft.com/office/drawing/2014/main" id="{CE2A1D4B-B5BC-616E-CF2B-AF564035553F}"/>
              </a:ext>
            </a:extLst>
          </p:cNvPr>
          <p:cNvSpPr>
            <a:spLocks noGrp="1"/>
          </p:cNvSpPr>
          <p:nvPr>
            <p:ph type="pic" sz="quarter" idx="13"/>
          </p:nvPr>
        </p:nvSpPr>
        <p:spPr>
          <a:xfrm>
            <a:off x="191193" y="174567"/>
            <a:ext cx="11829012" cy="3806508"/>
          </a:xfrm>
          <a:prstGeom prst="round2SameRect">
            <a:avLst>
              <a:gd name="adj1" fmla="val 2035"/>
              <a:gd name="adj2" fmla="val 0"/>
            </a:avLst>
          </a:prstGeom>
        </p:spPr>
        <p:txBody>
          <a:bodyPr/>
          <a:lstStyle/>
          <a:p>
            <a:endParaRPr lang="en-GB"/>
          </a:p>
        </p:txBody>
      </p:sp>
    </p:spTree>
    <p:extLst>
      <p:ext uri="{BB962C8B-B14F-4D97-AF65-F5344CB8AC3E}">
        <p14:creationId xmlns:p14="http://schemas.microsoft.com/office/powerpoint/2010/main" val="1713077887"/>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1_Cover Photo">
    <p:spTree>
      <p:nvGrpSpPr>
        <p:cNvPr id="1" name=""/>
        <p:cNvGrpSpPr/>
        <p:nvPr/>
      </p:nvGrpSpPr>
      <p:grpSpPr>
        <a:xfrm>
          <a:off x="0" y="0"/>
          <a:ext cx="0" cy="0"/>
          <a:chOff x="0" y="0"/>
          <a:chExt cx="0" cy="0"/>
        </a:xfrm>
      </p:grpSpPr>
      <p:pic>
        <p:nvPicPr>
          <p:cNvPr id="39" name="Picture 38">
            <a:extLst>
              <a:ext uri="{FF2B5EF4-FFF2-40B4-BE49-F238E27FC236}">
                <a16:creationId xmlns:a16="http://schemas.microsoft.com/office/drawing/2014/main" id="{187FABA8-DBC6-E06B-CF50-251997A8E21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427639" y="2437265"/>
            <a:ext cx="1983351" cy="1979999"/>
          </a:xfrm>
          <a:prstGeom prst="rect">
            <a:avLst/>
          </a:prstGeom>
        </p:spPr>
      </p:pic>
      <p:pic>
        <p:nvPicPr>
          <p:cNvPr id="35" name="Picture 34">
            <a:extLst>
              <a:ext uri="{FF2B5EF4-FFF2-40B4-BE49-F238E27FC236}">
                <a16:creationId xmlns:a16="http://schemas.microsoft.com/office/drawing/2014/main" id="{0EBB396D-590F-E109-E825-06702C4D57B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4414341" y="2437265"/>
            <a:ext cx="1976649" cy="2082431"/>
          </a:xfrm>
          <a:prstGeom prst="rect">
            <a:avLst/>
          </a:prstGeom>
        </p:spPr>
      </p:pic>
      <p:pic>
        <p:nvPicPr>
          <p:cNvPr id="33" name="Picture 32">
            <a:extLst>
              <a:ext uri="{FF2B5EF4-FFF2-40B4-BE49-F238E27FC236}">
                <a16:creationId xmlns:a16="http://schemas.microsoft.com/office/drawing/2014/main" id="{6E19BEAA-A650-629E-0EC5-0D6FEC5EFF8A}"/>
              </a:ext>
            </a:extLst>
          </p:cNvPr>
          <p:cNvPicPr>
            <a:picLocks noChangeAspect="1"/>
          </p:cNvPicPr>
          <p:nvPr userDrawn="1"/>
        </p:nvPicPr>
        <p:blipFill rotWithShape="1">
          <a:blip r:embed="rId4" cstate="print">
            <a:extLst>
              <a:ext uri="{28A0092B-C50C-407E-A947-70E740481C1C}">
                <a14:useLocalDpi xmlns:a14="http://schemas.microsoft.com/office/drawing/2010/main"/>
              </a:ext>
            </a:extLst>
          </a:blip>
          <a:srcRect l="-171"/>
          <a:stretch/>
        </p:blipFill>
        <p:spPr>
          <a:xfrm>
            <a:off x="2427639" y="4417265"/>
            <a:ext cx="3930832" cy="1923378"/>
          </a:xfrm>
          <a:prstGeom prst="rect">
            <a:avLst/>
          </a:prstGeom>
        </p:spPr>
      </p:pic>
      <p:pic>
        <p:nvPicPr>
          <p:cNvPr id="31" name="Picture 30">
            <a:extLst>
              <a:ext uri="{FF2B5EF4-FFF2-40B4-BE49-F238E27FC236}">
                <a16:creationId xmlns:a16="http://schemas.microsoft.com/office/drawing/2014/main" id="{10D845E8-FDAD-F46E-1EB6-B99D7E8B375D}"/>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447639" y="517357"/>
            <a:ext cx="5910832" cy="1883265"/>
          </a:xfrm>
          <a:prstGeom prst="rect">
            <a:avLst/>
          </a:prstGeom>
        </p:spPr>
      </p:pic>
      <p:pic>
        <p:nvPicPr>
          <p:cNvPr id="29" name="Picture 28">
            <a:extLst>
              <a:ext uri="{FF2B5EF4-FFF2-40B4-BE49-F238E27FC236}">
                <a16:creationId xmlns:a16="http://schemas.microsoft.com/office/drawing/2014/main" id="{886C77D1-D29F-B8EC-5257-393C636660C3}"/>
              </a:ext>
            </a:extLst>
          </p:cNvPr>
          <p:cNvPicPr>
            <a:picLocks noChangeAspect="1"/>
          </p:cNvPicPr>
          <p:nvPr userDrawn="1"/>
        </p:nvPicPr>
        <p:blipFill rotWithShape="1">
          <a:blip r:embed="rId6" cstate="screen">
            <a:extLst>
              <a:ext uri="{28A0092B-C50C-407E-A947-70E740481C1C}">
                <a14:useLocalDpi xmlns:a14="http://schemas.microsoft.com/office/drawing/2010/main"/>
              </a:ext>
            </a:extLst>
          </a:blip>
          <a:srcRect/>
          <a:stretch/>
        </p:blipFill>
        <p:spPr>
          <a:xfrm>
            <a:off x="447639" y="2437265"/>
            <a:ext cx="1980000" cy="3923357"/>
          </a:xfrm>
          <a:prstGeom prst="rect">
            <a:avLst/>
          </a:prstGeom>
        </p:spPr>
      </p:pic>
      <p:grpSp>
        <p:nvGrpSpPr>
          <p:cNvPr id="27" name="Group 26">
            <a:extLst>
              <a:ext uri="{FF2B5EF4-FFF2-40B4-BE49-F238E27FC236}">
                <a16:creationId xmlns:a16="http://schemas.microsoft.com/office/drawing/2014/main" id="{0FBBF79A-6A7D-7ABC-D457-2EEFC7598B6F}"/>
              </a:ext>
            </a:extLst>
          </p:cNvPr>
          <p:cNvGrpSpPr/>
          <p:nvPr userDrawn="1"/>
        </p:nvGrpSpPr>
        <p:grpSpPr>
          <a:xfrm>
            <a:off x="450990" y="460736"/>
            <a:ext cx="5940000" cy="5936529"/>
            <a:chOff x="450990" y="460736"/>
            <a:chExt cx="5940000" cy="5936529"/>
          </a:xfrm>
        </p:grpSpPr>
        <p:sp>
          <p:nvSpPr>
            <p:cNvPr id="9" name="Rectangle 8">
              <a:extLst>
                <a:ext uri="{FF2B5EF4-FFF2-40B4-BE49-F238E27FC236}">
                  <a16:creationId xmlns:a16="http://schemas.microsoft.com/office/drawing/2014/main" id="{EA2BC148-EF21-8E4E-DD1A-9B5D857249A8}"/>
                </a:ext>
              </a:extLst>
            </p:cNvPr>
            <p:cNvSpPr/>
            <p:nvPr userDrawn="1"/>
          </p:nvSpPr>
          <p:spPr>
            <a:xfrm>
              <a:off x="450990" y="460736"/>
              <a:ext cx="1980000" cy="1980000"/>
            </a:xfrm>
            <a:prstGeom prst="rect">
              <a:avLst/>
            </a:prstGeom>
            <a:noFill/>
            <a:ln w="603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a:extLst>
                <a:ext uri="{FF2B5EF4-FFF2-40B4-BE49-F238E27FC236}">
                  <a16:creationId xmlns:a16="http://schemas.microsoft.com/office/drawing/2014/main" id="{320603E1-5830-D9E3-800C-69220F869829}"/>
                </a:ext>
              </a:extLst>
            </p:cNvPr>
            <p:cNvSpPr/>
            <p:nvPr userDrawn="1"/>
          </p:nvSpPr>
          <p:spPr>
            <a:xfrm>
              <a:off x="2430990" y="460736"/>
              <a:ext cx="1980000" cy="1980000"/>
            </a:xfrm>
            <a:prstGeom prst="rect">
              <a:avLst/>
            </a:prstGeom>
            <a:noFill/>
            <a:ln w="603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a:extLst>
                <a:ext uri="{FF2B5EF4-FFF2-40B4-BE49-F238E27FC236}">
                  <a16:creationId xmlns:a16="http://schemas.microsoft.com/office/drawing/2014/main" id="{2AE9B044-5709-94FC-D173-0599F3CEF515}"/>
                </a:ext>
              </a:extLst>
            </p:cNvPr>
            <p:cNvSpPr/>
            <p:nvPr userDrawn="1"/>
          </p:nvSpPr>
          <p:spPr>
            <a:xfrm>
              <a:off x="4410990" y="460736"/>
              <a:ext cx="1980000" cy="1980000"/>
            </a:xfrm>
            <a:prstGeom prst="rect">
              <a:avLst/>
            </a:prstGeom>
            <a:noFill/>
            <a:ln w="603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ectangle 20">
              <a:extLst>
                <a:ext uri="{FF2B5EF4-FFF2-40B4-BE49-F238E27FC236}">
                  <a16:creationId xmlns:a16="http://schemas.microsoft.com/office/drawing/2014/main" id="{1A72B57C-2FE4-01F2-E522-D7539564C89D}"/>
                </a:ext>
              </a:extLst>
            </p:cNvPr>
            <p:cNvSpPr/>
            <p:nvPr userDrawn="1"/>
          </p:nvSpPr>
          <p:spPr>
            <a:xfrm>
              <a:off x="450990" y="2437265"/>
              <a:ext cx="1980000" cy="1980000"/>
            </a:xfrm>
            <a:prstGeom prst="rect">
              <a:avLst/>
            </a:prstGeom>
            <a:noFill/>
            <a:ln w="603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ectangle 21">
              <a:extLst>
                <a:ext uri="{FF2B5EF4-FFF2-40B4-BE49-F238E27FC236}">
                  <a16:creationId xmlns:a16="http://schemas.microsoft.com/office/drawing/2014/main" id="{A9476146-2A79-FB98-E972-70E937EB4E0C}"/>
                </a:ext>
              </a:extLst>
            </p:cNvPr>
            <p:cNvSpPr/>
            <p:nvPr userDrawn="1"/>
          </p:nvSpPr>
          <p:spPr>
            <a:xfrm>
              <a:off x="2430990" y="2437265"/>
              <a:ext cx="1980000" cy="1980000"/>
            </a:xfrm>
            <a:prstGeom prst="rect">
              <a:avLst/>
            </a:prstGeom>
            <a:noFill/>
            <a:ln w="603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ectangle 22">
              <a:extLst>
                <a:ext uri="{FF2B5EF4-FFF2-40B4-BE49-F238E27FC236}">
                  <a16:creationId xmlns:a16="http://schemas.microsoft.com/office/drawing/2014/main" id="{0671F8BF-8D1E-3EC7-DED0-81270818536A}"/>
                </a:ext>
              </a:extLst>
            </p:cNvPr>
            <p:cNvSpPr/>
            <p:nvPr userDrawn="1"/>
          </p:nvSpPr>
          <p:spPr>
            <a:xfrm>
              <a:off x="4410990" y="2437265"/>
              <a:ext cx="1980000" cy="1980000"/>
            </a:xfrm>
            <a:prstGeom prst="rect">
              <a:avLst/>
            </a:prstGeom>
            <a:noFill/>
            <a:ln w="603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ectangle 23">
              <a:extLst>
                <a:ext uri="{FF2B5EF4-FFF2-40B4-BE49-F238E27FC236}">
                  <a16:creationId xmlns:a16="http://schemas.microsoft.com/office/drawing/2014/main" id="{68B6EA76-215D-8074-775C-E673AF454C57}"/>
                </a:ext>
              </a:extLst>
            </p:cNvPr>
            <p:cNvSpPr/>
            <p:nvPr userDrawn="1"/>
          </p:nvSpPr>
          <p:spPr>
            <a:xfrm>
              <a:off x="450990" y="4417265"/>
              <a:ext cx="1980000" cy="1980000"/>
            </a:xfrm>
            <a:prstGeom prst="rect">
              <a:avLst/>
            </a:prstGeom>
            <a:noFill/>
            <a:ln w="603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Rectangle 24">
              <a:extLst>
                <a:ext uri="{FF2B5EF4-FFF2-40B4-BE49-F238E27FC236}">
                  <a16:creationId xmlns:a16="http://schemas.microsoft.com/office/drawing/2014/main" id="{63A37884-1DDD-27E4-9368-6DB80149E15E}"/>
                </a:ext>
              </a:extLst>
            </p:cNvPr>
            <p:cNvSpPr/>
            <p:nvPr userDrawn="1"/>
          </p:nvSpPr>
          <p:spPr>
            <a:xfrm>
              <a:off x="2430990" y="4417265"/>
              <a:ext cx="1980000" cy="1980000"/>
            </a:xfrm>
            <a:prstGeom prst="rect">
              <a:avLst/>
            </a:prstGeom>
            <a:noFill/>
            <a:ln w="603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Rectangle 25">
              <a:extLst>
                <a:ext uri="{FF2B5EF4-FFF2-40B4-BE49-F238E27FC236}">
                  <a16:creationId xmlns:a16="http://schemas.microsoft.com/office/drawing/2014/main" id="{A8153B8E-D42A-8E3E-C1C7-0D9806BB371C}"/>
                </a:ext>
              </a:extLst>
            </p:cNvPr>
            <p:cNvSpPr/>
            <p:nvPr userDrawn="1"/>
          </p:nvSpPr>
          <p:spPr>
            <a:xfrm>
              <a:off x="4410990" y="4417265"/>
              <a:ext cx="1980000" cy="1980000"/>
            </a:xfrm>
            <a:prstGeom prst="rect">
              <a:avLst/>
            </a:prstGeom>
            <a:noFill/>
            <a:ln w="603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a:extLst>
              <a:ext uri="{FF2B5EF4-FFF2-40B4-BE49-F238E27FC236}">
                <a16:creationId xmlns:a16="http://schemas.microsoft.com/office/drawing/2014/main" id="{A5CF7A4D-37A8-22E9-4238-40B14EE9BB6E}"/>
              </a:ext>
            </a:extLst>
          </p:cNvPr>
          <p:cNvSpPr>
            <a:spLocks noGrp="1"/>
          </p:cNvSpPr>
          <p:nvPr>
            <p:ph type="title" hasCustomPrompt="1"/>
          </p:nvPr>
        </p:nvSpPr>
        <p:spPr>
          <a:xfrm>
            <a:off x="6653462" y="517358"/>
            <a:ext cx="4992437" cy="3068053"/>
          </a:xfrm>
        </p:spPr>
        <p:txBody>
          <a:bodyPr anchor="b" anchorCtr="0">
            <a:normAutofit/>
          </a:bodyPr>
          <a:lstStyle>
            <a:lvl1pPr>
              <a:defRPr sz="6000"/>
            </a:lvl1pPr>
          </a:lstStyle>
          <a:p>
            <a:r>
              <a:rPr lang="en-GB" dirty="0"/>
              <a:t>Click to edit title</a:t>
            </a:r>
          </a:p>
        </p:txBody>
      </p:sp>
      <p:sp>
        <p:nvSpPr>
          <p:cNvPr id="5" name="Content Placeholder 6">
            <a:extLst>
              <a:ext uri="{FF2B5EF4-FFF2-40B4-BE49-F238E27FC236}">
                <a16:creationId xmlns:a16="http://schemas.microsoft.com/office/drawing/2014/main" id="{E0BE189D-4261-231D-24FC-F67B8ADDB9E4}"/>
              </a:ext>
            </a:extLst>
          </p:cNvPr>
          <p:cNvSpPr>
            <a:spLocks noGrp="1"/>
          </p:cNvSpPr>
          <p:nvPr>
            <p:ph sz="quarter" idx="11" hasCustomPrompt="1"/>
          </p:nvPr>
        </p:nvSpPr>
        <p:spPr>
          <a:xfrm>
            <a:off x="6653462" y="3585412"/>
            <a:ext cx="4992438" cy="495730"/>
          </a:xfrm>
        </p:spPr>
        <p:txBody>
          <a:bodyPr anchor="t">
            <a:noAutofit/>
          </a:bodyPr>
          <a:lstStyle>
            <a:lvl1pPr marL="0" indent="0" algn="l">
              <a:buNone/>
              <a:defRPr sz="3200"/>
            </a:lvl1pPr>
          </a:lstStyle>
          <a:p>
            <a:pPr lvl="0"/>
            <a:r>
              <a:rPr lang="en-GB" dirty="0"/>
              <a:t>Click to edit subtitle</a:t>
            </a:r>
            <a:endParaRPr lang="en-US" dirty="0"/>
          </a:p>
        </p:txBody>
      </p:sp>
      <p:sp>
        <p:nvSpPr>
          <p:cNvPr id="6" name="Content Placeholder 6">
            <a:extLst>
              <a:ext uri="{FF2B5EF4-FFF2-40B4-BE49-F238E27FC236}">
                <a16:creationId xmlns:a16="http://schemas.microsoft.com/office/drawing/2014/main" id="{48E2315E-5F86-EF62-18D1-E6F767F074F1}"/>
              </a:ext>
            </a:extLst>
          </p:cNvPr>
          <p:cNvSpPr>
            <a:spLocks noGrp="1"/>
          </p:cNvSpPr>
          <p:nvPr>
            <p:ph sz="quarter" idx="12" hasCustomPrompt="1"/>
          </p:nvPr>
        </p:nvSpPr>
        <p:spPr>
          <a:xfrm>
            <a:off x="6653461" y="4081141"/>
            <a:ext cx="4992438" cy="495730"/>
          </a:xfrm>
        </p:spPr>
        <p:txBody>
          <a:bodyPr anchor="t">
            <a:noAutofit/>
          </a:bodyPr>
          <a:lstStyle>
            <a:lvl1pPr marL="0" indent="0" algn="l">
              <a:buNone/>
              <a:defRPr sz="2400"/>
            </a:lvl1pPr>
          </a:lstStyle>
          <a:p>
            <a:pPr lvl="0"/>
            <a:r>
              <a:rPr lang="en-GB" dirty="0"/>
              <a:t>Click to edit date</a:t>
            </a:r>
            <a:endParaRPr lang="en-US" dirty="0"/>
          </a:p>
        </p:txBody>
      </p:sp>
      <p:pic>
        <p:nvPicPr>
          <p:cNvPr id="7" name="Graphic 6">
            <a:extLst>
              <a:ext uri="{FF2B5EF4-FFF2-40B4-BE49-F238E27FC236}">
                <a16:creationId xmlns:a16="http://schemas.microsoft.com/office/drawing/2014/main" id="{B6A1651D-2042-E9A6-F331-A0D71B4751DA}"/>
              </a:ext>
            </a:extLst>
          </p:cNvPr>
          <p:cNvPicPr>
            <a:picLocks noChangeAspect="1"/>
          </p:cNvPicPr>
          <p:nvPr userDrawn="1"/>
        </p:nvPicPr>
        <p:blipFill>
          <a:blip>
            <a:extLst>
              <a:ext uri="{96DAC541-7B7A-43D3-8B79-37D633B846F1}">
                <asvg:svgBlip xmlns:asvg="http://schemas.microsoft.com/office/drawing/2016/SVG/main" r:embed="rId7"/>
              </a:ext>
            </a:extLst>
          </a:blip>
          <a:stretch>
            <a:fillRect/>
          </a:stretch>
        </p:blipFill>
        <p:spPr>
          <a:xfrm>
            <a:off x="9753600" y="5834457"/>
            <a:ext cx="1904023" cy="553593"/>
          </a:xfrm>
          <a:prstGeom prst="rect">
            <a:avLst/>
          </a:prstGeom>
        </p:spPr>
      </p:pic>
    </p:spTree>
    <p:extLst>
      <p:ext uri="{BB962C8B-B14F-4D97-AF65-F5344CB8AC3E}">
        <p14:creationId xmlns:p14="http://schemas.microsoft.com/office/powerpoint/2010/main" val="2322945530"/>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showMasterSp="0" preserve="1" userDrawn="1">
  <p:cSld name="Photo background">
    <p:spTree>
      <p:nvGrpSpPr>
        <p:cNvPr id="1" name=""/>
        <p:cNvGrpSpPr/>
        <p:nvPr/>
      </p:nvGrpSpPr>
      <p:grpSpPr>
        <a:xfrm>
          <a:off x="0" y="0"/>
          <a:ext cx="0" cy="0"/>
          <a:chOff x="0" y="0"/>
          <a:chExt cx="0" cy="0"/>
        </a:xfrm>
      </p:grpSpPr>
      <p:sp>
        <p:nvSpPr>
          <p:cNvPr id="5" name="Content Placeholder 6">
            <a:extLst>
              <a:ext uri="{FF2B5EF4-FFF2-40B4-BE49-F238E27FC236}">
                <a16:creationId xmlns:a16="http://schemas.microsoft.com/office/drawing/2014/main" id="{E0BE189D-4261-231D-24FC-F67B8ADDB9E4}"/>
              </a:ext>
            </a:extLst>
          </p:cNvPr>
          <p:cNvSpPr>
            <a:spLocks noGrp="1"/>
          </p:cNvSpPr>
          <p:nvPr>
            <p:ph sz="quarter" idx="11" hasCustomPrompt="1"/>
          </p:nvPr>
        </p:nvSpPr>
        <p:spPr>
          <a:xfrm>
            <a:off x="4157663" y="1371600"/>
            <a:ext cx="6829426" cy="3871913"/>
          </a:xfrm>
          <a:prstGeom prst="roundRect">
            <a:avLst>
              <a:gd name="adj" fmla="val 3383"/>
            </a:avLst>
          </a:prstGeom>
          <a:solidFill>
            <a:schemeClr val="bg1">
              <a:alpha val="90000"/>
            </a:schemeClr>
          </a:solidFill>
        </p:spPr>
        <p:txBody>
          <a:bodyPr lIns="503999" tIns="503999" rIns="503999" bIns="503998" anchor="t">
            <a:noAutofit/>
          </a:bodyPr>
          <a:lstStyle>
            <a:lvl1pPr marL="0" indent="0" algn="l">
              <a:buNone/>
              <a:defRPr sz="3200"/>
            </a:lvl1pPr>
          </a:lstStyle>
          <a:p>
            <a:pPr lvl="0"/>
            <a:r>
              <a:rPr lang="en-GB" dirty="0"/>
              <a:t>Click to edit subtitle</a:t>
            </a:r>
            <a:endParaRPr lang="en-US" dirty="0"/>
          </a:p>
        </p:txBody>
      </p:sp>
      <p:pic>
        <p:nvPicPr>
          <p:cNvPr id="10" name="Graphic 9">
            <a:extLst>
              <a:ext uri="{FF2B5EF4-FFF2-40B4-BE49-F238E27FC236}">
                <a16:creationId xmlns:a16="http://schemas.microsoft.com/office/drawing/2014/main" id="{D38B7586-24A9-947A-349C-2AAE5044DE5B}"/>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753600" y="5834457"/>
            <a:ext cx="1904023" cy="553593"/>
          </a:xfrm>
          <a:prstGeom prst="rect">
            <a:avLst/>
          </a:prstGeom>
        </p:spPr>
      </p:pic>
      <p:pic>
        <p:nvPicPr>
          <p:cNvPr id="11" name="Graphic 10">
            <a:extLst>
              <a:ext uri="{FF2B5EF4-FFF2-40B4-BE49-F238E27FC236}">
                <a16:creationId xmlns:a16="http://schemas.microsoft.com/office/drawing/2014/main" id="{E75308F7-BF2E-5650-FB2D-83DE7E76BAC7}"/>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42000" y="-18836"/>
            <a:ext cx="12276000" cy="6895673"/>
          </a:xfrm>
          <a:prstGeom prst="rect">
            <a:avLst/>
          </a:prstGeom>
        </p:spPr>
      </p:pic>
    </p:spTree>
    <p:extLst>
      <p:ext uri="{BB962C8B-B14F-4D97-AF65-F5344CB8AC3E}">
        <p14:creationId xmlns:p14="http://schemas.microsoft.com/office/powerpoint/2010/main" val="862418175"/>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showMasterSp="0" preserve="1" userDrawn="1">
  <p:cSld name="Divider multi">
    <p:bg>
      <p:bgPr>
        <a:gradFill>
          <a:gsLst>
            <a:gs pos="0">
              <a:srgbClr val="F75151"/>
            </a:gs>
            <a:gs pos="100000">
              <a:srgbClr val="CC0A20"/>
            </a:gs>
          </a:gsLst>
          <a:lin ang="18900000" scaled="1"/>
        </a:gra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CEA1C494-F413-35D0-8A32-6608A18A7001}"/>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42000" y="0"/>
            <a:ext cx="12276000" cy="6895673"/>
          </a:xfrm>
          <a:prstGeom prst="rect">
            <a:avLst/>
          </a:prstGeom>
        </p:spPr>
      </p:pic>
      <p:pic>
        <p:nvPicPr>
          <p:cNvPr id="6" name="Picture 5">
            <a:extLst>
              <a:ext uri="{FF2B5EF4-FFF2-40B4-BE49-F238E27FC236}">
                <a16:creationId xmlns:a16="http://schemas.microsoft.com/office/drawing/2014/main" id="{4DB02674-D123-A856-98C2-8301D572C68D}"/>
              </a:ext>
            </a:extLst>
          </p:cNvPr>
          <p:cNvPicPr>
            <a:picLocks noChangeAspect="1"/>
          </p:cNvPicPr>
          <p:nvPr userDrawn="1"/>
        </p:nvPicPr>
        <p:blipFill>
          <a:blip>
            <a:extLst>
              <a:ext uri="{96DAC541-7B7A-43D3-8B79-37D633B846F1}">
                <asvg:svgBlip xmlns:asvg="http://schemas.microsoft.com/office/drawing/2016/SVG/main" r:embed="rId3"/>
              </a:ext>
            </a:extLst>
          </a:blip>
          <a:srcRect/>
          <a:stretch/>
        </p:blipFill>
        <p:spPr>
          <a:xfrm>
            <a:off x="973324" y="851103"/>
            <a:ext cx="10615702" cy="4583513"/>
          </a:xfrm>
          <a:prstGeom prst="rect">
            <a:avLst/>
          </a:prstGeom>
        </p:spPr>
      </p:pic>
      <p:sp>
        <p:nvSpPr>
          <p:cNvPr id="13" name="Title 1">
            <a:extLst>
              <a:ext uri="{FF2B5EF4-FFF2-40B4-BE49-F238E27FC236}">
                <a16:creationId xmlns:a16="http://schemas.microsoft.com/office/drawing/2014/main" id="{C6D134E6-1778-6500-93EB-0DD8B307E369}"/>
              </a:ext>
            </a:extLst>
          </p:cNvPr>
          <p:cNvSpPr>
            <a:spLocks noGrp="1"/>
          </p:cNvSpPr>
          <p:nvPr>
            <p:ph type="title" hasCustomPrompt="1"/>
          </p:nvPr>
        </p:nvSpPr>
        <p:spPr>
          <a:xfrm>
            <a:off x="3768435" y="2609056"/>
            <a:ext cx="4641273" cy="627063"/>
          </a:xfrm>
        </p:spPr>
        <p:txBody>
          <a:bodyPr anchor="b" anchorCtr="0">
            <a:noAutofit/>
          </a:bodyPr>
          <a:lstStyle>
            <a:lvl1pPr algn="l">
              <a:defRPr sz="4800">
                <a:solidFill>
                  <a:schemeClr val="bg1"/>
                </a:solidFill>
              </a:defRPr>
            </a:lvl1pPr>
          </a:lstStyle>
          <a:p>
            <a:r>
              <a:rPr lang="en-GB" dirty="0"/>
              <a:t>Click to edit title</a:t>
            </a:r>
            <a:endParaRPr lang="en-US" dirty="0"/>
          </a:p>
        </p:txBody>
      </p:sp>
      <p:sp>
        <p:nvSpPr>
          <p:cNvPr id="14" name="Content Placeholder 6">
            <a:extLst>
              <a:ext uri="{FF2B5EF4-FFF2-40B4-BE49-F238E27FC236}">
                <a16:creationId xmlns:a16="http://schemas.microsoft.com/office/drawing/2014/main" id="{C052205A-710F-71BE-0D65-CEE2E205D3CF}"/>
              </a:ext>
            </a:extLst>
          </p:cNvPr>
          <p:cNvSpPr>
            <a:spLocks noGrp="1"/>
          </p:cNvSpPr>
          <p:nvPr>
            <p:ph sz="quarter" idx="11" hasCustomPrompt="1"/>
          </p:nvPr>
        </p:nvSpPr>
        <p:spPr>
          <a:xfrm>
            <a:off x="3768434" y="3254955"/>
            <a:ext cx="4641273" cy="385762"/>
          </a:xfrm>
        </p:spPr>
        <p:txBody>
          <a:bodyPr anchor="t">
            <a:noAutofit/>
          </a:bodyPr>
          <a:lstStyle>
            <a:lvl1pPr marL="0" indent="0" algn="l">
              <a:buNone/>
              <a:defRPr sz="3200">
                <a:solidFill>
                  <a:schemeClr val="bg1"/>
                </a:solidFill>
              </a:defRPr>
            </a:lvl1pPr>
          </a:lstStyle>
          <a:p>
            <a:pPr lvl="0"/>
            <a:r>
              <a:rPr lang="en-GB" dirty="0"/>
              <a:t>Click to edit date</a:t>
            </a:r>
            <a:endParaRPr lang="en-US" dirty="0"/>
          </a:p>
        </p:txBody>
      </p:sp>
    </p:spTree>
    <p:extLst>
      <p:ext uri="{BB962C8B-B14F-4D97-AF65-F5344CB8AC3E}">
        <p14:creationId xmlns:p14="http://schemas.microsoft.com/office/powerpoint/2010/main" val="727571309"/>
      </p:ext>
    </p:extLst>
  </p:cSld>
  <p:clrMapOvr>
    <a:overrideClrMapping bg1="dk1" tx1="lt1" bg2="dk2" tx2="lt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itle and Content, Quote x 2">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hasCustomPrompt="1"/>
          </p:nvPr>
        </p:nvSpPr>
        <p:spPr>
          <a:xfrm>
            <a:off x="571500" y="2066828"/>
            <a:ext cx="5316936" cy="1088606"/>
          </a:xfrm>
        </p:spPr>
        <p:txBody>
          <a:bodyPr>
            <a:normAutofit/>
          </a:bodyPr>
          <a:lstStyle>
            <a:lvl1pPr marL="0" indent="0">
              <a:buNone/>
              <a:defRPr sz="1800">
                <a:solidFill>
                  <a:schemeClr val="tx1"/>
                </a:solidFill>
              </a:defRPr>
            </a:lvl1pPr>
            <a:lvl2pPr>
              <a:defRPr sz="2400">
                <a:solidFill>
                  <a:schemeClr val="tx1"/>
                </a:solidFill>
              </a:defRPr>
            </a:lvl2pPr>
            <a:lvl3pPr>
              <a:defRPr sz="2400">
                <a:solidFill>
                  <a:schemeClr val="tx1"/>
                </a:solidFill>
              </a:defRPr>
            </a:lvl3pPr>
            <a:lvl4pPr>
              <a:defRPr sz="2400">
                <a:solidFill>
                  <a:schemeClr val="tx1"/>
                </a:solidFill>
              </a:defRPr>
            </a:lvl4pPr>
            <a:lvl5pPr>
              <a:defRPr sz="2400">
                <a:solidFill>
                  <a:schemeClr val="tx1"/>
                </a:solidFill>
              </a:defRPr>
            </a:lvl5pPr>
          </a:lstStyle>
          <a:p>
            <a:pPr lvl="0"/>
            <a:r>
              <a:rPr lang="en-GB" dirty="0"/>
              <a:t>Click to add quote</a:t>
            </a:r>
          </a:p>
        </p:txBody>
      </p:sp>
      <p:sp>
        <p:nvSpPr>
          <p:cNvPr id="5" name="Content Placeholder 2">
            <a:extLst>
              <a:ext uri="{FF2B5EF4-FFF2-40B4-BE49-F238E27FC236}">
                <a16:creationId xmlns:a16="http://schemas.microsoft.com/office/drawing/2014/main" id="{684AF794-CBAF-604B-B119-6F71B4D58CB3}"/>
              </a:ext>
            </a:extLst>
          </p:cNvPr>
          <p:cNvSpPr>
            <a:spLocks noGrp="1"/>
          </p:cNvSpPr>
          <p:nvPr>
            <p:ph idx="10" hasCustomPrompt="1"/>
          </p:nvPr>
        </p:nvSpPr>
        <p:spPr>
          <a:xfrm>
            <a:off x="6328964" y="2066829"/>
            <a:ext cx="5316936" cy="1087200"/>
          </a:xfrm>
        </p:spPr>
        <p:txBody>
          <a:bodyPr>
            <a:normAutofit/>
          </a:bodyPr>
          <a:lstStyle>
            <a:lvl1pPr>
              <a:defRPr sz="1800">
                <a:solidFill>
                  <a:schemeClr val="tx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GB" dirty="0"/>
              <a:t>Click to add quote</a:t>
            </a:r>
          </a:p>
        </p:txBody>
      </p:sp>
      <p:grpSp>
        <p:nvGrpSpPr>
          <p:cNvPr id="7" name="Graphic 5">
            <a:extLst>
              <a:ext uri="{FF2B5EF4-FFF2-40B4-BE49-F238E27FC236}">
                <a16:creationId xmlns:a16="http://schemas.microsoft.com/office/drawing/2014/main" id="{8B31B50E-78E8-9B45-8951-CD842CF33FD2}"/>
              </a:ext>
            </a:extLst>
          </p:cNvPr>
          <p:cNvGrpSpPr/>
          <p:nvPr/>
        </p:nvGrpSpPr>
        <p:grpSpPr>
          <a:xfrm>
            <a:off x="546100" y="1555617"/>
            <a:ext cx="536017" cy="357579"/>
            <a:chOff x="5524419" y="3048000"/>
            <a:chExt cx="1146480" cy="764822"/>
          </a:xfrm>
          <a:solidFill>
            <a:schemeClr val="tx1"/>
          </a:solidFill>
        </p:grpSpPr>
        <p:sp>
          <p:nvSpPr>
            <p:cNvPr id="8" name="Freeform 7">
              <a:extLst>
                <a:ext uri="{FF2B5EF4-FFF2-40B4-BE49-F238E27FC236}">
                  <a16:creationId xmlns:a16="http://schemas.microsoft.com/office/drawing/2014/main" id="{EC01DF2C-B3C4-D846-8B78-F411999C5F7C}"/>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07019F13-2463-E543-BD83-066B1CBF7308}"/>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a:p>
          </p:txBody>
        </p:sp>
      </p:grpSp>
      <p:cxnSp>
        <p:nvCxnSpPr>
          <p:cNvPr id="14" name="Straight Connector 13">
            <a:extLst>
              <a:ext uri="{FF2B5EF4-FFF2-40B4-BE49-F238E27FC236}">
                <a16:creationId xmlns:a16="http://schemas.microsoft.com/office/drawing/2014/main" id="{6737CAF5-04E1-C44E-82A8-24052523AEEC}"/>
              </a:ext>
            </a:extLst>
          </p:cNvPr>
          <p:cNvCxnSpPr>
            <a:cxnSpLocks/>
          </p:cNvCxnSpPr>
          <p:nvPr userDrawn="1"/>
        </p:nvCxnSpPr>
        <p:spPr>
          <a:xfrm>
            <a:off x="1193800" y="1865086"/>
            <a:ext cx="466923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Content Placeholder 21">
            <a:extLst>
              <a:ext uri="{FF2B5EF4-FFF2-40B4-BE49-F238E27FC236}">
                <a16:creationId xmlns:a16="http://schemas.microsoft.com/office/drawing/2014/main" id="{1CE61C31-1A39-E3A2-71FE-48153A0AD48C}"/>
              </a:ext>
            </a:extLst>
          </p:cNvPr>
          <p:cNvSpPr>
            <a:spLocks noGrp="1"/>
          </p:cNvSpPr>
          <p:nvPr>
            <p:ph sz="quarter" idx="11" hasCustomPrompt="1"/>
          </p:nvPr>
        </p:nvSpPr>
        <p:spPr>
          <a:xfrm>
            <a:off x="579826" y="3169790"/>
            <a:ext cx="4700448" cy="406378"/>
          </a:xfrm>
        </p:spPr>
        <p:txBody>
          <a:bodyPr>
            <a:normAutofit/>
          </a:bodyPr>
          <a:lstStyle>
            <a:lvl1pPr>
              <a:defRPr sz="1400" i="1"/>
            </a:lvl1pPr>
          </a:lstStyle>
          <a:p>
            <a:pPr lvl="0"/>
            <a:r>
              <a:rPr lang="en-GB" dirty="0"/>
              <a:t>Click to add attribution</a:t>
            </a:r>
          </a:p>
        </p:txBody>
      </p:sp>
      <p:sp>
        <p:nvSpPr>
          <p:cNvPr id="23" name="Content Placeholder 21">
            <a:extLst>
              <a:ext uri="{FF2B5EF4-FFF2-40B4-BE49-F238E27FC236}">
                <a16:creationId xmlns:a16="http://schemas.microsoft.com/office/drawing/2014/main" id="{837E4092-8313-0EA5-0AC7-95A3067E427D}"/>
              </a:ext>
            </a:extLst>
          </p:cNvPr>
          <p:cNvSpPr>
            <a:spLocks noGrp="1"/>
          </p:cNvSpPr>
          <p:nvPr>
            <p:ph sz="quarter" idx="12" hasCustomPrompt="1"/>
          </p:nvPr>
        </p:nvSpPr>
        <p:spPr>
          <a:xfrm>
            <a:off x="6328964" y="3169790"/>
            <a:ext cx="4656536" cy="406378"/>
          </a:xfrm>
        </p:spPr>
        <p:txBody>
          <a:bodyPr>
            <a:normAutofit/>
          </a:bodyPr>
          <a:lstStyle>
            <a:lvl1pPr>
              <a:defRPr sz="1400" i="1"/>
            </a:lvl1pPr>
          </a:lstStyle>
          <a:p>
            <a:pPr lvl="0"/>
            <a:r>
              <a:rPr lang="en-GB" dirty="0"/>
              <a:t>Click to add attribution</a:t>
            </a:r>
          </a:p>
        </p:txBody>
      </p:sp>
      <p:grpSp>
        <p:nvGrpSpPr>
          <p:cNvPr id="11" name="Graphic 5">
            <a:extLst>
              <a:ext uri="{FF2B5EF4-FFF2-40B4-BE49-F238E27FC236}">
                <a16:creationId xmlns:a16="http://schemas.microsoft.com/office/drawing/2014/main" id="{DA91F77A-65FA-232F-B786-79C4CEC782CD}"/>
              </a:ext>
            </a:extLst>
          </p:cNvPr>
          <p:cNvGrpSpPr/>
          <p:nvPr userDrawn="1"/>
        </p:nvGrpSpPr>
        <p:grpSpPr>
          <a:xfrm>
            <a:off x="6328964" y="1555617"/>
            <a:ext cx="536017" cy="357579"/>
            <a:chOff x="5524419" y="3048000"/>
            <a:chExt cx="1146480" cy="764822"/>
          </a:xfrm>
          <a:solidFill>
            <a:schemeClr val="tx1"/>
          </a:solidFill>
        </p:grpSpPr>
        <p:sp>
          <p:nvSpPr>
            <p:cNvPr id="12" name="Freeform 11">
              <a:extLst>
                <a:ext uri="{FF2B5EF4-FFF2-40B4-BE49-F238E27FC236}">
                  <a16:creationId xmlns:a16="http://schemas.microsoft.com/office/drawing/2014/main" id="{0B6EA16F-63DF-1061-B205-079A2B9A3DD9}"/>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a:p>
          </p:txBody>
        </p:sp>
        <p:sp>
          <p:nvSpPr>
            <p:cNvPr id="13" name="Freeform 12">
              <a:extLst>
                <a:ext uri="{FF2B5EF4-FFF2-40B4-BE49-F238E27FC236}">
                  <a16:creationId xmlns:a16="http://schemas.microsoft.com/office/drawing/2014/main" id="{76A00D39-3FAD-4348-F304-6DCA8A81C9BB}"/>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a:p>
          </p:txBody>
        </p:sp>
      </p:grpSp>
      <p:grpSp>
        <p:nvGrpSpPr>
          <p:cNvPr id="17" name="Graphic 5">
            <a:extLst>
              <a:ext uri="{FF2B5EF4-FFF2-40B4-BE49-F238E27FC236}">
                <a16:creationId xmlns:a16="http://schemas.microsoft.com/office/drawing/2014/main" id="{27FC781D-8F04-EAED-0E03-9A3531E7A535}"/>
              </a:ext>
            </a:extLst>
          </p:cNvPr>
          <p:cNvGrpSpPr/>
          <p:nvPr userDrawn="1"/>
        </p:nvGrpSpPr>
        <p:grpSpPr>
          <a:xfrm rot="10800000">
            <a:off x="5404657" y="3236518"/>
            <a:ext cx="536017" cy="357579"/>
            <a:chOff x="5524419" y="3048000"/>
            <a:chExt cx="1146480" cy="764822"/>
          </a:xfrm>
          <a:solidFill>
            <a:schemeClr val="tx1"/>
          </a:solidFill>
        </p:grpSpPr>
        <p:sp>
          <p:nvSpPr>
            <p:cNvPr id="18" name="Freeform 17">
              <a:extLst>
                <a:ext uri="{FF2B5EF4-FFF2-40B4-BE49-F238E27FC236}">
                  <a16:creationId xmlns:a16="http://schemas.microsoft.com/office/drawing/2014/main" id="{EAFF729C-CEE6-3DBA-D54A-3EAABD30108B}"/>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a:p>
          </p:txBody>
        </p:sp>
        <p:sp>
          <p:nvSpPr>
            <p:cNvPr id="19" name="Freeform 18">
              <a:extLst>
                <a:ext uri="{FF2B5EF4-FFF2-40B4-BE49-F238E27FC236}">
                  <a16:creationId xmlns:a16="http://schemas.microsoft.com/office/drawing/2014/main" id="{4C69C683-3431-E790-B94B-31A7C2031610}"/>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a:p>
          </p:txBody>
        </p:sp>
      </p:grpSp>
      <p:cxnSp>
        <p:nvCxnSpPr>
          <p:cNvPr id="20" name="Straight Connector 19">
            <a:extLst>
              <a:ext uri="{FF2B5EF4-FFF2-40B4-BE49-F238E27FC236}">
                <a16:creationId xmlns:a16="http://schemas.microsoft.com/office/drawing/2014/main" id="{C4E56E06-3844-29B2-4F1E-87C88BBB0977}"/>
              </a:ext>
            </a:extLst>
          </p:cNvPr>
          <p:cNvCxnSpPr>
            <a:cxnSpLocks/>
          </p:cNvCxnSpPr>
          <p:nvPr userDrawn="1"/>
        </p:nvCxnSpPr>
        <p:spPr>
          <a:xfrm>
            <a:off x="579826" y="3594098"/>
            <a:ext cx="471607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1" name="Graphic 5">
            <a:extLst>
              <a:ext uri="{FF2B5EF4-FFF2-40B4-BE49-F238E27FC236}">
                <a16:creationId xmlns:a16="http://schemas.microsoft.com/office/drawing/2014/main" id="{19C94731-E1FA-0943-84B6-89E296510261}"/>
              </a:ext>
            </a:extLst>
          </p:cNvPr>
          <p:cNvGrpSpPr/>
          <p:nvPr userDrawn="1"/>
        </p:nvGrpSpPr>
        <p:grpSpPr>
          <a:xfrm rot="10800000">
            <a:off x="11109883" y="3236519"/>
            <a:ext cx="536017" cy="357579"/>
            <a:chOff x="5524419" y="3048000"/>
            <a:chExt cx="1146480" cy="764822"/>
          </a:xfrm>
          <a:solidFill>
            <a:schemeClr val="tx1"/>
          </a:solidFill>
        </p:grpSpPr>
        <p:sp>
          <p:nvSpPr>
            <p:cNvPr id="24" name="Freeform 23">
              <a:extLst>
                <a:ext uri="{FF2B5EF4-FFF2-40B4-BE49-F238E27FC236}">
                  <a16:creationId xmlns:a16="http://schemas.microsoft.com/office/drawing/2014/main" id="{2F7303D2-EB7B-C5CE-FADD-91680B1E65AC}"/>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a:p>
          </p:txBody>
        </p:sp>
        <p:sp>
          <p:nvSpPr>
            <p:cNvPr id="25" name="Freeform 24">
              <a:extLst>
                <a:ext uri="{FF2B5EF4-FFF2-40B4-BE49-F238E27FC236}">
                  <a16:creationId xmlns:a16="http://schemas.microsoft.com/office/drawing/2014/main" id="{4A029BAC-9228-34EB-1184-9383A18CCE62}"/>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a:p>
          </p:txBody>
        </p:sp>
      </p:grpSp>
      <p:cxnSp>
        <p:nvCxnSpPr>
          <p:cNvPr id="26" name="Straight Connector 25">
            <a:extLst>
              <a:ext uri="{FF2B5EF4-FFF2-40B4-BE49-F238E27FC236}">
                <a16:creationId xmlns:a16="http://schemas.microsoft.com/office/drawing/2014/main" id="{EE2B0947-8AD2-DC16-434F-27F645D52FC3}"/>
              </a:ext>
            </a:extLst>
          </p:cNvPr>
          <p:cNvCxnSpPr>
            <a:cxnSpLocks/>
          </p:cNvCxnSpPr>
          <p:nvPr userDrawn="1"/>
        </p:nvCxnSpPr>
        <p:spPr>
          <a:xfrm>
            <a:off x="6292798" y="3594098"/>
            <a:ext cx="469270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79438FA1-9E8F-9A4F-D492-8EAC68D167E2}"/>
              </a:ext>
            </a:extLst>
          </p:cNvPr>
          <p:cNvCxnSpPr>
            <a:cxnSpLocks/>
          </p:cNvCxnSpPr>
          <p:nvPr userDrawn="1"/>
        </p:nvCxnSpPr>
        <p:spPr>
          <a:xfrm>
            <a:off x="6976663" y="1865086"/>
            <a:ext cx="466923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1" name="Content Placeholder 2">
            <a:extLst>
              <a:ext uri="{FF2B5EF4-FFF2-40B4-BE49-F238E27FC236}">
                <a16:creationId xmlns:a16="http://schemas.microsoft.com/office/drawing/2014/main" id="{123462F1-972D-4C65-7D53-4B30E042697A}"/>
              </a:ext>
            </a:extLst>
          </p:cNvPr>
          <p:cNvSpPr>
            <a:spLocks noGrp="1"/>
          </p:cNvSpPr>
          <p:nvPr>
            <p:ph idx="13" hasCustomPrompt="1"/>
          </p:nvPr>
        </p:nvSpPr>
        <p:spPr>
          <a:xfrm>
            <a:off x="571500" y="4214590"/>
            <a:ext cx="5320800" cy="1087200"/>
          </a:xfrm>
        </p:spPr>
        <p:txBody>
          <a:bodyPr>
            <a:normAutofit/>
          </a:bodyPr>
          <a:lstStyle>
            <a:lvl1pPr marL="0" indent="0">
              <a:buNone/>
              <a:defRPr sz="1800">
                <a:solidFill>
                  <a:schemeClr val="tx1"/>
                </a:solidFill>
              </a:defRPr>
            </a:lvl1pPr>
            <a:lvl2pPr>
              <a:defRPr sz="2400">
                <a:solidFill>
                  <a:schemeClr val="tx1"/>
                </a:solidFill>
              </a:defRPr>
            </a:lvl2pPr>
            <a:lvl3pPr>
              <a:defRPr sz="2400">
                <a:solidFill>
                  <a:schemeClr val="tx1"/>
                </a:solidFill>
              </a:defRPr>
            </a:lvl3pPr>
            <a:lvl4pPr>
              <a:defRPr sz="2400">
                <a:solidFill>
                  <a:schemeClr val="tx1"/>
                </a:solidFill>
              </a:defRPr>
            </a:lvl4pPr>
            <a:lvl5pPr>
              <a:defRPr sz="2400">
                <a:solidFill>
                  <a:schemeClr val="tx1"/>
                </a:solidFill>
              </a:defRPr>
            </a:lvl5pPr>
          </a:lstStyle>
          <a:p>
            <a:pPr lvl="0"/>
            <a:r>
              <a:rPr lang="en-GB" dirty="0"/>
              <a:t>Click to add quote</a:t>
            </a:r>
          </a:p>
        </p:txBody>
      </p:sp>
      <p:grpSp>
        <p:nvGrpSpPr>
          <p:cNvPr id="44" name="Graphic 5">
            <a:extLst>
              <a:ext uri="{FF2B5EF4-FFF2-40B4-BE49-F238E27FC236}">
                <a16:creationId xmlns:a16="http://schemas.microsoft.com/office/drawing/2014/main" id="{62D8AF9B-5384-A99F-9737-0547F0BB79FD}"/>
              </a:ext>
            </a:extLst>
          </p:cNvPr>
          <p:cNvGrpSpPr/>
          <p:nvPr userDrawn="1"/>
        </p:nvGrpSpPr>
        <p:grpSpPr>
          <a:xfrm>
            <a:off x="546100" y="3745888"/>
            <a:ext cx="536017" cy="357579"/>
            <a:chOff x="5524419" y="3048000"/>
            <a:chExt cx="1146480" cy="764822"/>
          </a:xfrm>
          <a:solidFill>
            <a:schemeClr val="tx1"/>
          </a:solidFill>
        </p:grpSpPr>
        <p:sp>
          <p:nvSpPr>
            <p:cNvPr id="45" name="Freeform 44">
              <a:extLst>
                <a:ext uri="{FF2B5EF4-FFF2-40B4-BE49-F238E27FC236}">
                  <a16:creationId xmlns:a16="http://schemas.microsoft.com/office/drawing/2014/main" id="{A8F23997-F1DE-E433-DC55-BC8B7AC26E84}"/>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a:p>
          </p:txBody>
        </p:sp>
        <p:sp>
          <p:nvSpPr>
            <p:cNvPr id="46" name="Freeform 45">
              <a:extLst>
                <a:ext uri="{FF2B5EF4-FFF2-40B4-BE49-F238E27FC236}">
                  <a16:creationId xmlns:a16="http://schemas.microsoft.com/office/drawing/2014/main" id="{2E799092-F82D-26AC-DD07-37F1A97413DD}"/>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a:p>
          </p:txBody>
        </p:sp>
      </p:grpSp>
      <p:cxnSp>
        <p:nvCxnSpPr>
          <p:cNvPr id="47" name="Straight Connector 46">
            <a:extLst>
              <a:ext uri="{FF2B5EF4-FFF2-40B4-BE49-F238E27FC236}">
                <a16:creationId xmlns:a16="http://schemas.microsoft.com/office/drawing/2014/main" id="{8EF3D7C5-1C15-F931-459F-8C6A91887A6E}"/>
              </a:ext>
            </a:extLst>
          </p:cNvPr>
          <p:cNvCxnSpPr>
            <a:cxnSpLocks/>
          </p:cNvCxnSpPr>
          <p:nvPr userDrawn="1"/>
        </p:nvCxnSpPr>
        <p:spPr>
          <a:xfrm>
            <a:off x="1193800" y="4055357"/>
            <a:ext cx="466923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8" name="Content Placeholder 21">
            <a:extLst>
              <a:ext uri="{FF2B5EF4-FFF2-40B4-BE49-F238E27FC236}">
                <a16:creationId xmlns:a16="http://schemas.microsoft.com/office/drawing/2014/main" id="{84AC7F30-F8E7-2023-8FA9-BAC06101F6DE}"/>
              </a:ext>
            </a:extLst>
          </p:cNvPr>
          <p:cNvSpPr>
            <a:spLocks noGrp="1"/>
          </p:cNvSpPr>
          <p:nvPr>
            <p:ph sz="quarter" idx="14" hasCustomPrompt="1"/>
          </p:nvPr>
        </p:nvSpPr>
        <p:spPr>
          <a:xfrm>
            <a:off x="579826" y="5302383"/>
            <a:ext cx="4700448" cy="438661"/>
          </a:xfrm>
        </p:spPr>
        <p:txBody>
          <a:bodyPr>
            <a:normAutofit/>
          </a:bodyPr>
          <a:lstStyle>
            <a:lvl1pPr>
              <a:defRPr sz="1400" i="1"/>
            </a:lvl1pPr>
          </a:lstStyle>
          <a:p>
            <a:pPr lvl="0"/>
            <a:r>
              <a:rPr lang="en-GB" dirty="0"/>
              <a:t>Click to add attribution</a:t>
            </a:r>
          </a:p>
        </p:txBody>
      </p:sp>
      <p:grpSp>
        <p:nvGrpSpPr>
          <p:cNvPr id="49" name="Graphic 5">
            <a:extLst>
              <a:ext uri="{FF2B5EF4-FFF2-40B4-BE49-F238E27FC236}">
                <a16:creationId xmlns:a16="http://schemas.microsoft.com/office/drawing/2014/main" id="{C4744106-34AD-FD5B-C4F5-0081AAD44D93}"/>
              </a:ext>
            </a:extLst>
          </p:cNvPr>
          <p:cNvGrpSpPr/>
          <p:nvPr userDrawn="1"/>
        </p:nvGrpSpPr>
        <p:grpSpPr>
          <a:xfrm rot="10800000">
            <a:off x="5404657" y="5383465"/>
            <a:ext cx="536017" cy="357579"/>
            <a:chOff x="5524419" y="3048000"/>
            <a:chExt cx="1146480" cy="764822"/>
          </a:xfrm>
          <a:solidFill>
            <a:schemeClr val="tx1"/>
          </a:solidFill>
        </p:grpSpPr>
        <p:sp>
          <p:nvSpPr>
            <p:cNvPr id="50" name="Freeform 49">
              <a:extLst>
                <a:ext uri="{FF2B5EF4-FFF2-40B4-BE49-F238E27FC236}">
                  <a16:creationId xmlns:a16="http://schemas.microsoft.com/office/drawing/2014/main" id="{5D6ADDE1-A0C7-3D17-16D4-48CC0DA118FB}"/>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a:p>
          </p:txBody>
        </p:sp>
        <p:sp>
          <p:nvSpPr>
            <p:cNvPr id="51" name="Freeform 50">
              <a:extLst>
                <a:ext uri="{FF2B5EF4-FFF2-40B4-BE49-F238E27FC236}">
                  <a16:creationId xmlns:a16="http://schemas.microsoft.com/office/drawing/2014/main" id="{0A3E4BBB-8330-31AC-E772-658E70DF0E84}"/>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a:p>
          </p:txBody>
        </p:sp>
      </p:grpSp>
      <p:cxnSp>
        <p:nvCxnSpPr>
          <p:cNvPr id="52" name="Straight Connector 51">
            <a:extLst>
              <a:ext uri="{FF2B5EF4-FFF2-40B4-BE49-F238E27FC236}">
                <a16:creationId xmlns:a16="http://schemas.microsoft.com/office/drawing/2014/main" id="{84644DA6-0ABF-37E3-3C50-5BECCD9901B5}"/>
              </a:ext>
            </a:extLst>
          </p:cNvPr>
          <p:cNvCxnSpPr>
            <a:cxnSpLocks/>
          </p:cNvCxnSpPr>
          <p:nvPr userDrawn="1"/>
        </p:nvCxnSpPr>
        <p:spPr>
          <a:xfrm>
            <a:off x="579826" y="5741044"/>
            <a:ext cx="471607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5" name="Content Placeholder 2">
            <a:extLst>
              <a:ext uri="{FF2B5EF4-FFF2-40B4-BE49-F238E27FC236}">
                <a16:creationId xmlns:a16="http://schemas.microsoft.com/office/drawing/2014/main" id="{B21915AA-0262-55AC-5150-9D39CE9E66BD}"/>
              </a:ext>
            </a:extLst>
          </p:cNvPr>
          <p:cNvSpPr>
            <a:spLocks noGrp="1"/>
          </p:cNvSpPr>
          <p:nvPr>
            <p:ph idx="15" hasCustomPrompt="1"/>
          </p:nvPr>
        </p:nvSpPr>
        <p:spPr>
          <a:xfrm>
            <a:off x="6354364" y="4225201"/>
            <a:ext cx="5317200" cy="1087200"/>
          </a:xfrm>
        </p:spPr>
        <p:txBody>
          <a:bodyPr>
            <a:normAutofit/>
          </a:bodyPr>
          <a:lstStyle>
            <a:lvl1pPr marL="0" indent="0">
              <a:buNone/>
              <a:defRPr sz="1800">
                <a:solidFill>
                  <a:schemeClr val="tx1"/>
                </a:solidFill>
              </a:defRPr>
            </a:lvl1pPr>
            <a:lvl2pPr>
              <a:defRPr sz="2400">
                <a:solidFill>
                  <a:schemeClr val="tx1"/>
                </a:solidFill>
              </a:defRPr>
            </a:lvl2pPr>
            <a:lvl3pPr>
              <a:defRPr sz="2400">
                <a:solidFill>
                  <a:schemeClr val="tx1"/>
                </a:solidFill>
              </a:defRPr>
            </a:lvl3pPr>
            <a:lvl4pPr>
              <a:defRPr sz="2400">
                <a:solidFill>
                  <a:schemeClr val="tx1"/>
                </a:solidFill>
              </a:defRPr>
            </a:lvl4pPr>
            <a:lvl5pPr>
              <a:defRPr sz="2400">
                <a:solidFill>
                  <a:schemeClr val="tx1"/>
                </a:solidFill>
              </a:defRPr>
            </a:lvl5pPr>
          </a:lstStyle>
          <a:p>
            <a:pPr lvl="0"/>
            <a:r>
              <a:rPr lang="en-GB" dirty="0"/>
              <a:t>Click to add quote</a:t>
            </a:r>
          </a:p>
        </p:txBody>
      </p:sp>
      <p:grpSp>
        <p:nvGrpSpPr>
          <p:cNvPr id="66" name="Graphic 5">
            <a:extLst>
              <a:ext uri="{FF2B5EF4-FFF2-40B4-BE49-F238E27FC236}">
                <a16:creationId xmlns:a16="http://schemas.microsoft.com/office/drawing/2014/main" id="{D61A1CB4-EC60-B98F-B7FD-7B888A3D2706}"/>
              </a:ext>
            </a:extLst>
          </p:cNvPr>
          <p:cNvGrpSpPr/>
          <p:nvPr userDrawn="1"/>
        </p:nvGrpSpPr>
        <p:grpSpPr>
          <a:xfrm>
            <a:off x="6328964" y="3756499"/>
            <a:ext cx="536017" cy="357579"/>
            <a:chOff x="5524419" y="3048000"/>
            <a:chExt cx="1146480" cy="764822"/>
          </a:xfrm>
          <a:solidFill>
            <a:schemeClr val="tx1"/>
          </a:solidFill>
        </p:grpSpPr>
        <p:sp>
          <p:nvSpPr>
            <p:cNvPr id="67" name="Freeform 66">
              <a:extLst>
                <a:ext uri="{FF2B5EF4-FFF2-40B4-BE49-F238E27FC236}">
                  <a16:creationId xmlns:a16="http://schemas.microsoft.com/office/drawing/2014/main" id="{4523F7B4-D82C-436E-3C18-0648474D7DAB}"/>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a:p>
          </p:txBody>
        </p:sp>
        <p:sp>
          <p:nvSpPr>
            <p:cNvPr id="68" name="Freeform 67">
              <a:extLst>
                <a:ext uri="{FF2B5EF4-FFF2-40B4-BE49-F238E27FC236}">
                  <a16:creationId xmlns:a16="http://schemas.microsoft.com/office/drawing/2014/main" id="{7071EB50-5451-8445-FCCA-E1C19647E456}"/>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a:p>
          </p:txBody>
        </p:sp>
      </p:grpSp>
      <p:cxnSp>
        <p:nvCxnSpPr>
          <p:cNvPr id="69" name="Straight Connector 68">
            <a:extLst>
              <a:ext uri="{FF2B5EF4-FFF2-40B4-BE49-F238E27FC236}">
                <a16:creationId xmlns:a16="http://schemas.microsoft.com/office/drawing/2014/main" id="{54F87E9F-FBAC-B6BF-E80A-FFD1106A172A}"/>
              </a:ext>
            </a:extLst>
          </p:cNvPr>
          <p:cNvCxnSpPr>
            <a:cxnSpLocks/>
          </p:cNvCxnSpPr>
          <p:nvPr userDrawn="1"/>
        </p:nvCxnSpPr>
        <p:spPr>
          <a:xfrm>
            <a:off x="6976664" y="4065968"/>
            <a:ext cx="466923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0" name="Content Placeholder 21">
            <a:extLst>
              <a:ext uri="{FF2B5EF4-FFF2-40B4-BE49-F238E27FC236}">
                <a16:creationId xmlns:a16="http://schemas.microsoft.com/office/drawing/2014/main" id="{74FB8FB0-1DDC-5B80-6E12-4E6055F0BF05}"/>
              </a:ext>
            </a:extLst>
          </p:cNvPr>
          <p:cNvSpPr>
            <a:spLocks noGrp="1"/>
          </p:cNvSpPr>
          <p:nvPr>
            <p:ph sz="quarter" idx="16" hasCustomPrompt="1"/>
          </p:nvPr>
        </p:nvSpPr>
        <p:spPr>
          <a:xfrm>
            <a:off x="6362690" y="5312994"/>
            <a:ext cx="4700448" cy="438661"/>
          </a:xfrm>
        </p:spPr>
        <p:txBody>
          <a:bodyPr>
            <a:normAutofit/>
          </a:bodyPr>
          <a:lstStyle>
            <a:lvl1pPr>
              <a:defRPr sz="1400" i="1"/>
            </a:lvl1pPr>
          </a:lstStyle>
          <a:p>
            <a:pPr lvl="0"/>
            <a:r>
              <a:rPr lang="en-GB" dirty="0"/>
              <a:t>Click to add attribution</a:t>
            </a:r>
          </a:p>
        </p:txBody>
      </p:sp>
      <p:grpSp>
        <p:nvGrpSpPr>
          <p:cNvPr id="71" name="Graphic 5">
            <a:extLst>
              <a:ext uri="{FF2B5EF4-FFF2-40B4-BE49-F238E27FC236}">
                <a16:creationId xmlns:a16="http://schemas.microsoft.com/office/drawing/2014/main" id="{6977BC4D-B011-693A-BA7D-BF32FB54D9D3}"/>
              </a:ext>
            </a:extLst>
          </p:cNvPr>
          <p:cNvGrpSpPr/>
          <p:nvPr userDrawn="1"/>
        </p:nvGrpSpPr>
        <p:grpSpPr>
          <a:xfrm rot="10800000">
            <a:off x="11187521" y="5394076"/>
            <a:ext cx="536017" cy="357579"/>
            <a:chOff x="5524419" y="3048000"/>
            <a:chExt cx="1146480" cy="764822"/>
          </a:xfrm>
          <a:solidFill>
            <a:schemeClr val="tx1"/>
          </a:solidFill>
        </p:grpSpPr>
        <p:sp>
          <p:nvSpPr>
            <p:cNvPr id="72" name="Freeform 71">
              <a:extLst>
                <a:ext uri="{FF2B5EF4-FFF2-40B4-BE49-F238E27FC236}">
                  <a16:creationId xmlns:a16="http://schemas.microsoft.com/office/drawing/2014/main" id="{5B7B3E81-5E79-2173-E570-9860F79BA9CF}"/>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a:p>
          </p:txBody>
        </p:sp>
        <p:sp>
          <p:nvSpPr>
            <p:cNvPr id="73" name="Freeform 72">
              <a:extLst>
                <a:ext uri="{FF2B5EF4-FFF2-40B4-BE49-F238E27FC236}">
                  <a16:creationId xmlns:a16="http://schemas.microsoft.com/office/drawing/2014/main" id="{F4B956A2-A5AF-A244-4C75-00C692DD11BE}"/>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a:p>
          </p:txBody>
        </p:sp>
      </p:grpSp>
      <p:cxnSp>
        <p:nvCxnSpPr>
          <p:cNvPr id="74" name="Straight Connector 73">
            <a:extLst>
              <a:ext uri="{FF2B5EF4-FFF2-40B4-BE49-F238E27FC236}">
                <a16:creationId xmlns:a16="http://schemas.microsoft.com/office/drawing/2014/main" id="{D8199A7F-B775-B202-B9B2-F0B7E5DDBDBB}"/>
              </a:ext>
            </a:extLst>
          </p:cNvPr>
          <p:cNvCxnSpPr>
            <a:cxnSpLocks/>
          </p:cNvCxnSpPr>
          <p:nvPr userDrawn="1"/>
        </p:nvCxnSpPr>
        <p:spPr>
          <a:xfrm>
            <a:off x="6362690" y="5751655"/>
            <a:ext cx="471607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27053688"/>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showMasterSp="0" preserve="1" userDrawn="1">
  <p:cSld name="Divider Road">
    <p:bg>
      <p:bgPr>
        <a:gradFill>
          <a:gsLst>
            <a:gs pos="0">
              <a:srgbClr val="F75151"/>
            </a:gs>
            <a:gs pos="100000">
              <a:srgbClr val="CC0A20"/>
            </a:gs>
          </a:gsLst>
          <a:lin ang="18900000" scaled="1"/>
        </a:gra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CEA1C494-F413-35D0-8A32-6608A18A7001}"/>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42000" y="0"/>
            <a:ext cx="12276000" cy="6895673"/>
          </a:xfrm>
          <a:prstGeom prst="rect">
            <a:avLst/>
          </a:prstGeom>
        </p:spPr>
      </p:pic>
      <p:pic>
        <p:nvPicPr>
          <p:cNvPr id="6" name="Picture 5">
            <a:extLst>
              <a:ext uri="{FF2B5EF4-FFF2-40B4-BE49-F238E27FC236}">
                <a16:creationId xmlns:a16="http://schemas.microsoft.com/office/drawing/2014/main" id="{4DB02674-D123-A856-98C2-8301D572C68D}"/>
              </a:ext>
            </a:extLst>
          </p:cNvPr>
          <p:cNvPicPr>
            <a:picLocks noChangeAspect="1"/>
          </p:cNvPicPr>
          <p:nvPr userDrawn="1"/>
        </p:nvPicPr>
        <p:blipFill>
          <a:blip>
            <a:extLst>
              <a:ext uri="{96DAC541-7B7A-43D3-8B79-37D633B846F1}">
                <asvg:svgBlip xmlns:asvg="http://schemas.microsoft.com/office/drawing/2016/SVG/main" r:embed="rId3"/>
              </a:ext>
            </a:extLst>
          </a:blip>
          <a:srcRect/>
          <a:stretch/>
        </p:blipFill>
        <p:spPr>
          <a:xfrm>
            <a:off x="973324" y="851103"/>
            <a:ext cx="10615702" cy="4583513"/>
          </a:xfrm>
          <a:prstGeom prst="rect">
            <a:avLst/>
          </a:prstGeom>
        </p:spPr>
      </p:pic>
      <p:sp>
        <p:nvSpPr>
          <p:cNvPr id="13" name="Title 1">
            <a:extLst>
              <a:ext uri="{FF2B5EF4-FFF2-40B4-BE49-F238E27FC236}">
                <a16:creationId xmlns:a16="http://schemas.microsoft.com/office/drawing/2014/main" id="{C6D134E6-1778-6500-93EB-0DD8B307E369}"/>
              </a:ext>
            </a:extLst>
          </p:cNvPr>
          <p:cNvSpPr>
            <a:spLocks noGrp="1"/>
          </p:cNvSpPr>
          <p:nvPr>
            <p:ph type="title" hasCustomPrompt="1"/>
          </p:nvPr>
        </p:nvSpPr>
        <p:spPr>
          <a:xfrm>
            <a:off x="3768435" y="2609056"/>
            <a:ext cx="4641273" cy="627063"/>
          </a:xfrm>
        </p:spPr>
        <p:txBody>
          <a:bodyPr anchor="b" anchorCtr="0">
            <a:noAutofit/>
          </a:bodyPr>
          <a:lstStyle>
            <a:lvl1pPr algn="l">
              <a:defRPr sz="4800">
                <a:solidFill>
                  <a:schemeClr val="bg1"/>
                </a:solidFill>
              </a:defRPr>
            </a:lvl1pPr>
          </a:lstStyle>
          <a:p>
            <a:r>
              <a:rPr lang="en-GB" dirty="0"/>
              <a:t>Click to edit title</a:t>
            </a:r>
            <a:endParaRPr lang="en-US" dirty="0"/>
          </a:p>
        </p:txBody>
      </p:sp>
      <p:sp>
        <p:nvSpPr>
          <p:cNvPr id="14" name="Content Placeholder 6">
            <a:extLst>
              <a:ext uri="{FF2B5EF4-FFF2-40B4-BE49-F238E27FC236}">
                <a16:creationId xmlns:a16="http://schemas.microsoft.com/office/drawing/2014/main" id="{C052205A-710F-71BE-0D65-CEE2E205D3CF}"/>
              </a:ext>
            </a:extLst>
          </p:cNvPr>
          <p:cNvSpPr>
            <a:spLocks noGrp="1"/>
          </p:cNvSpPr>
          <p:nvPr>
            <p:ph sz="quarter" idx="11" hasCustomPrompt="1"/>
          </p:nvPr>
        </p:nvSpPr>
        <p:spPr>
          <a:xfrm>
            <a:off x="3768434" y="3254955"/>
            <a:ext cx="4641273" cy="385762"/>
          </a:xfrm>
        </p:spPr>
        <p:txBody>
          <a:bodyPr anchor="t">
            <a:noAutofit/>
          </a:bodyPr>
          <a:lstStyle>
            <a:lvl1pPr marL="0" indent="0" algn="l">
              <a:buNone/>
              <a:defRPr sz="3200">
                <a:solidFill>
                  <a:schemeClr val="bg1"/>
                </a:solidFill>
              </a:defRPr>
            </a:lvl1pPr>
          </a:lstStyle>
          <a:p>
            <a:pPr lvl="0"/>
            <a:r>
              <a:rPr lang="en-GB" dirty="0"/>
              <a:t>Click to edit date</a:t>
            </a:r>
            <a:endParaRPr lang="en-US" dirty="0"/>
          </a:p>
        </p:txBody>
      </p:sp>
    </p:spTree>
    <p:extLst>
      <p:ext uri="{BB962C8B-B14F-4D97-AF65-F5344CB8AC3E}">
        <p14:creationId xmlns:p14="http://schemas.microsoft.com/office/powerpoint/2010/main" val="2561545306"/>
      </p:ext>
    </p:extLst>
  </p:cSld>
  <p:clrMapOvr>
    <a:overrideClrMapping bg1="dk1" tx1="lt1" bg2="dk2" tx2="lt2" accent1="accent1" accent2="accent2" accent3="accent3" accent4="accent4" accent5="accent5" accent6="accent6" hlink="hlink" folHlink="folHlink"/>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showMasterSp="0" preserve="1" userDrawn="1">
  <p:cSld name="Divider Public">
    <p:bg>
      <p:bgPr>
        <a:gradFill>
          <a:gsLst>
            <a:gs pos="0">
              <a:srgbClr val="F75151"/>
            </a:gs>
            <a:gs pos="100000">
              <a:srgbClr val="CC0A20"/>
            </a:gs>
          </a:gsLst>
          <a:lin ang="18900000" scaled="1"/>
        </a:gra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CEA1C494-F413-35D0-8A32-6608A18A7001}"/>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42000" y="0"/>
            <a:ext cx="12276000" cy="6895673"/>
          </a:xfrm>
          <a:prstGeom prst="rect">
            <a:avLst/>
          </a:prstGeom>
        </p:spPr>
      </p:pic>
      <p:pic>
        <p:nvPicPr>
          <p:cNvPr id="5" name="Graphic 4">
            <a:extLst>
              <a:ext uri="{FF2B5EF4-FFF2-40B4-BE49-F238E27FC236}">
                <a16:creationId xmlns:a16="http://schemas.microsoft.com/office/drawing/2014/main" id="{BA790174-26CE-6BCA-0BF5-ABE0EEC67E10}"/>
              </a:ext>
            </a:extLst>
          </p:cNvPr>
          <p:cNvPicPr>
            <a:picLocks noChangeAspect="1"/>
          </p:cNvPicPr>
          <p:nvPr userDrawn="1"/>
        </p:nvPicPr>
        <p:blipFill>
          <a:blip>
            <a:alphaModFix/>
            <a:extLst>
              <a:ext uri="{96DAC541-7B7A-43D3-8B79-37D633B846F1}">
                <asvg:svgBlip xmlns:asvg="http://schemas.microsoft.com/office/drawing/2016/SVG/main" r:embed="rId3"/>
              </a:ext>
            </a:extLst>
          </a:blip>
          <a:stretch>
            <a:fillRect/>
          </a:stretch>
        </p:blipFill>
        <p:spPr>
          <a:xfrm>
            <a:off x="1143395" y="1330036"/>
            <a:ext cx="9330638" cy="4102160"/>
          </a:xfrm>
          <a:prstGeom prst="rect">
            <a:avLst/>
          </a:prstGeom>
        </p:spPr>
      </p:pic>
      <p:sp>
        <p:nvSpPr>
          <p:cNvPr id="13" name="Title 1">
            <a:extLst>
              <a:ext uri="{FF2B5EF4-FFF2-40B4-BE49-F238E27FC236}">
                <a16:creationId xmlns:a16="http://schemas.microsoft.com/office/drawing/2014/main" id="{C6D134E6-1778-6500-93EB-0DD8B307E369}"/>
              </a:ext>
            </a:extLst>
          </p:cNvPr>
          <p:cNvSpPr>
            <a:spLocks noGrp="1"/>
          </p:cNvSpPr>
          <p:nvPr>
            <p:ph type="title" hasCustomPrompt="1"/>
          </p:nvPr>
        </p:nvSpPr>
        <p:spPr>
          <a:xfrm>
            <a:off x="3768435" y="2609056"/>
            <a:ext cx="4641273" cy="627063"/>
          </a:xfrm>
        </p:spPr>
        <p:txBody>
          <a:bodyPr anchor="b" anchorCtr="0">
            <a:noAutofit/>
          </a:bodyPr>
          <a:lstStyle>
            <a:lvl1pPr algn="l">
              <a:defRPr sz="4800">
                <a:solidFill>
                  <a:schemeClr val="bg1"/>
                </a:solidFill>
              </a:defRPr>
            </a:lvl1pPr>
          </a:lstStyle>
          <a:p>
            <a:r>
              <a:rPr lang="en-GB" dirty="0"/>
              <a:t>Click to edit title</a:t>
            </a:r>
            <a:endParaRPr lang="en-US" dirty="0"/>
          </a:p>
        </p:txBody>
      </p:sp>
      <p:sp>
        <p:nvSpPr>
          <p:cNvPr id="14" name="Content Placeholder 6">
            <a:extLst>
              <a:ext uri="{FF2B5EF4-FFF2-40B4-BE49-F238E27FC236}">
                <a16:creationId xmlns:a16="http://schemas.microsoft.com/office/drawing/2014/main" id="{C052205A-710F-71BE-0D65-CEE2E205D3CF}"/>
              </a:ext>
            </a:extLst>
          </p:cNvPr>
          <p:cNvSpPr>
            <a:spLocks noGrp="1"/>
          </p:cNvSpPr>
          <p:nvPr>
            <p:ph sz="quarter" idx="11" hasCustomPrompt="1"/>
          </p:nvPr>
        </p:nvSpPr>
        <p:spPr>
          <a:xfrm>
            <a:off x="3768434" y="3254955"/>
            <a:ext cx="4641273" cy="385762"/>
          </a:xfrm>
        </p:spPr>
        <p:txBody>
          <a:bodyPr anchor="t">
            <a:noAutofit/>
          </a:bodyPr>
          <a:lstStyle>
            <a:lvl1pPr marL="0" indent="0" algn="l">
              <a:buNone/>
              <a:defRPr sz="3200">
                <a:solidFill>
                  <a:schemeClr val="bg1"/>
                </a:solidFill>
              </a:defRPr>
            </a:lvl1pPr>
          </a:lstStyle>
          <a:p>
            <a:pPr lvl="0"/>
            <a:r>
              <a:rPr lang="en-GB" dirty="0"/>
              <a:t>Click to edit date</a:t>
            </a:r>
            <a:endParaRPr lang="en-US" dirty="0"/>
          </a:p>
        </p:txBody>
      </p:sp>
    </p:spTree>
    <p:extLst>
      <p:ext uri="{BB962C8B-B14F-4D97-AF65-F5344CB8AC3E}">
        <p14:creationId xmlns:p14="http://schemas.microsoft.com/office/powerpoint/2010/main" val="3333704955"/>
      </p:ext>
    </p:extLst>
  </p:cSld>
  <p:clrMapOvr>
    <a:overrideClrMapping bg1="dk1" tx1="lt1" bg2="dk2" tx2="lt2" accent1="accent1" accent2="accent2" accent3="accent3" accent4="accent4" accent5="accent5" accent6="accent6" hlink="hlink" folHlink="folHlink"/>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showMasterSp="0" preserve="1" userDrawn="1">
  <p:cSld name="Cover Road">
    <p:bg>
      <p:bgPr>
        <a:gradFill>
          <a:gsLst>
            <a:gs pos="0">
              <a:srgbClr val="F75151"/>
            </a:gs>
            <a:gs pos="100000">
              <a:srgbClr val="CC0A20"/>
            </a:gs>
          </a:gsLst>
          <a:lin ang="18900000" scaled="1"/>
        </a:gradFill>
        <a:effectLst/>
      </p:bgPr>
    </p:bg>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id="{E8FA8BF0-0065-28AE-13F6-4504661E353C}"/>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53556" y="-1"/>
            <a:ext cx="12245556" cy="7705450"/>
          </a:xfrm>
          <a:prstGeom prst="rect">
            <a:avLst/>
          </a:prstGeom>
        </p:spPr>
      </p:pic>
      <p:pic>
        <p:nvPicPr>
          <p:cNvPr id="5" name="Graphic 4">
            <a:extLst>
              <a:ext uri="{FF2B5EF4-FFF2-40B4-BE49-F238E27FC236}">
                <a16:creationId xmlns:a16="http://schemas.microsoft.com/office/drawing/2014/main" id="{32BB530E-3E0A-6EB3-4646-3A24BFC7FB3F}"/>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564857" y="5743017"/>
            <a:ext cx="1904023" cy="553593"/>
          </a:xfrm>
          <a:prstGeom prst="rect">
            <a:avLst/>
          </a:prstGeom>
        </p:spPr>
      </p:pic>
      <p:sp>
        <p:nvSpPr>
          <p:cNvPr id="8" name="Title 1">
            <a:extLst>
              <a:ext uri="{FF2B5EF4-FFF2-40B4-BE49-F238E27FC236}">
                <a16:creationId xmlns:a16="http://schemas.microsoft.com/office/drawing/2014/main" id="{B3DE493B-F480-8055-B9B4-66AD58E16006}"/>
              </a:ext>
            </a:extLst>
          </p:cNvPr>
          <p:cNvSpPr>
            <a:spLocks noGrp="1"/>
          </p:cNvSpPr>
          <p:nvPr>
            <p:ph type="title" hasCustomPrompt="1"/>
          </p:nvPr>
        </p:nvSpPr>
        <p:spPr>
          <a:xfrm>
            <a:off x="2856000" y="1523074"/>
            <a:ext cx="6480000" cy="627063"/>
          </a:xfrm>
        </p:spPr>
        <p:txBody>
          <a:bodyPr anchor="ctr" anchorCtr="0">
            <a:noAutofit/>
          </a:bodyPr>
          <a:lstStyle>
            <a:lvl1pPr algn="ctr">
              <a:defRPr sz="6000"/>
            </a:lvl1pPr>
          </a:lstStyle>
          <a:p>
            <a:r>
              <a:rPr lang="en-GB" dirty="0"/>
              <a:t>Click to edit title</a:t>
            </a:r>
            <a:endParaRPr lang="en-US" dirty="0"/>
          </a:p>
        </p:txBody>
      </p:sp>
      <p:sp>
        <p:nvSpPr>
          <p:cNvPr id="9" name="Content Placeholder 6">
            <a:extLst>
              <a:ext uri="{FF2B5EF4-FFF2-40B4-BE49-F238E27FC236}">
                <a16:creationId xmlns:a16="http://schemas.microsoft.com/office/drawing/2014/main" id="{A2846022-8883-FDBB-2ADE-7794B3C70F12}"/>
              </a:ext>
            </a:extLst>
          </p:cNvPr>
          <p:cNvSpPr>
            <a:spLocks noGrp="1"/>
          </p:cNvSpPr>
          <p:nvPr>
            <p:ph sz="quarter" idx="11" hasCustomPrompt="1"/>
          </p:nvPr>
        </p:nvSpPr>
        <p:spPr>
          <a:xfrm>
            <a:off x="2856000" y="2715401"/>
            <a:ext cx="6480000" cy="385762"/>
          </a:xfrm>
        </p:spPr>
        <p:txBody>
          <a:bodyPr anchor="t">
            <a:noAutofit/>
          </a:bodyPr>
          <a:lstStyle>
            <a:lvl1pPr marL="0" indent="0" algn="ctr">
              <a:buNone/>
              <a:defRPr sz="3200"/>
            </a:lvl1pPr>
          </a:lstStyle>
          <a:p>
            <a:pPr lvl="0"/>
            <a:r>
              <a:rPr lang="en-GB" dirty="0"/>
              <a:t>Click to edit date</a:t>
            </a:r>
            <a:endParaRPr lang="en-US" dirty="0"/>
          </a:p>
        </p:txBody>
      </p:sp>
    </p:spTree>
    <p:extLst>
      <p:ext uri="{BB962C8B-B14F-4D97-AF65-F5344CB8AC3E}">
        <p14:creationId xmlns:p14="http://schemas.microsoft.com/office/powerpoint/2010/main" val="2063806107"/>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showMasterSp="0" preserve="1" userDrawn="1">
  <p:cSld name="1_Cover Road">
    <p:bg>
      <p:bgPr>
        <a:solidFill>
          <a:schemeClr val="accent1"/>
        </a:solidFill>
        <a:effectLst/>
      </p:bgPr>
    </p:bg>
    <p:spTree>
      <p:nvGrpSpPr>
        <p:cNvPr id="1" name=""/>
        <p:cNvGrpSpPr/>
        <p:nvPr/>
      </p:nvGrpSpPr>
      <p:grpSpPr>
        <a:xfrm>
          <a:off x="0" y="0"/>
          <a:ext cx="0" cy="0"/>
          <a:chOff x="0" y="0"/>
          <a:chExt cx="0" cy="0"/>
        </a:xfrm>
      </p:grpSpPr>
      <p:pic>
        <p:nvPicPr>
          <p:cNvPr id="9" name="Picture 8" descr="A group of people in front of a television screen&#10;&#10;Description automatically generated with low confidence">
            <a:extLst>
              <a:ext uri="{FF2B5EF4-FFF2-40B4-BE49-F238E27FC236}">
                <a16:creationId xmlns:a16="http://schemas.microsoft.com/office/drawing/2014/main" id="{6EE72CD3-9890-00CE-9751-F29F35B65FA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36452" y="-1"/>
            <a:ext cx="12664902" cy="7124007"/>
          </a:xfrm>
          <a:prstGeom prst="rect">
            <a:avLst/>
          </a:prstGeom>
        </p:spPr>
      </p:pic>
      <p:sp>
        <p:nvSpPr>
          <p:cNvPr id="3" name="Title 1">
            <a:extLst>
              <a:ext uri="{FF2B5EF4-FFF2-40B4-BE49-F238E27FC236}">
                <a16:creationId xmlns:a16="http://schemas.microsoft.com/office/drawing/2014/main" id="{447CAAFD-66FB-5441-9758-6EEB4039BA47}"/>
              </a:ext>
            </a:extLst>
          </p:cNvPr>
          <p:cNvSpPr>
            <a:spLocks noGrp="1"/>
          </p:cNvSpPr>
          <p:nvPr>
            <p:ph type="title" hasCustomPrompt="1"/>
          </p:nvPr>
        </p:nvSpPr>
        <p:spPr>
          <a:xfrm>
            <a:off x="2856000" y="1523074"/>
            <a:ext cx="6480000" cy="627063"/>
          </a:xfrm>
        </p:spPr>
        <p:txBody>
          <a:bodyPr anchor="ctr" anchorCtr="0">
            <a:noAutofit/>
          </a:bodyPr>
          <a:lstStyle>
            <a:lvl1pPr algn="ctr">
              <a:defRPr sz="6000"/>
            </a:lvl1pPr>
          </a:lstStyle>
          <a:p>
            <a:r>
              <a:rPr lang="en-GB" dirty="0"/>
              <a:t>Click to edit title</a:t>
            </a:r>
            <a:endParaRPr lang="en-US" dirty="0"/>
          </a:p>
        </p:txBody>
      </p:sp>
      <p:sp>
        <p:nvSpPr>
          <p:cNvPr id="4" name="Content Placeholder 6">
            <a:extLst>
              <a:ext uri="{FF2B5EF4-FFF2-40B4-BE49-F238E27FC236}">
                <a16:creationId xmlns:a16="http://schemas.microsoft.com/office/drawing/2014/main" id="{11FF0296-BBCE-4648-8551-3D94B72893A9}"/>
              </a:ext>
            </a:extLst>
          </p:cNvPr>
          <p:cNvSpPr>
            <a:spLocks noGrp="1"/>
          </p:cNvSpPr>
          <p:nvPr>
            <p:ph sz="quarter" idx="11" hasCustomPrompt="1"/>
          </p:nvPr>
        </p:nvSpPr>
        <p:spPr>
          <a:xfrm>
            <a:off x="2856000" y="2715401"/>
            <a:ext cx="6480000" cy="385762"/>
          </a:xfrm>
        </p:spPr>
        <p:txBody>
          <a:bodyPr anchor="t">
            <a:noAutofit/>
          </a:bodyPr>
          <a:lstStyle>
            <a:lvl1pPr marL="0" indent="0" algn="ctr">
              <a:buNone/>
              <a:defRPr sz="3200"/>
            </a:lvl1pPr>
          </a:lstStyle>
          <a:p>
            <a:pPr lvl="0"/>
            <a:r>
              <a:rPr lang="en-GB" dirty="0"/>
              <a:t>Click to edit date</a:t>
            </a:r>
            <a:endParaRPr lang="en-US" dirty="0"/>
          </a:p>
        </p:txBody>
      </p:sp>
      <p:pic>
        <p:nvPicPr>
          <p:cNvPr id="10" name="Graphic 9">
            <a:extLst>
              <a:ext uri="{FF2B5EF4-FFF2-40B4-BE49-F238E27FC236}">
                <a16:creationId xmlns:a16="http://schemas.microsoft.com/office/drawing/2014/main" id="{56B41086-1B66-27E4-39DD-943F652BDD91}"/>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5143989" y="5834457"/>
            <a:ext cx="1904023" cy="553593"/>
          </a:xfrm>
          <a:prstGeom prst="rect">
            <a:avLst/>
          </a:prstGeom>
        </p:spPr>
      </p:pic>
    </p:spTree>
    <p:extLst>
      <p:ext uri="{BB962C8B-B14F-4D97-AF65-F5344CB8AC3E}">
        <p14:creationId xmlns:p14="http://schemas.microsoft.com/office/powerpoint/2010/main" val="7737830"/>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showMasterSp="0" preserve="1" userDrawn="1">
  <p:cSld name="Cover Train">
    <p:bg>
      <p:bgPr>
        <a:solidFill>
          <a:schemeClr val="accent1"/>
        </a:solidFill>
        <a:effectLst/>
      </p:bgPr>
    </p:bg>
    <p:spTree>
      <p:nvGrpSpPr>
        <p:cNvPr id="1" name=""/>
        <p:cNvGrpSpPr/>
        <p:nvPr/>
      </p:nvGrpSpPr>
      <p:grpSpPr>
        <a:xfrm>
          <a:off x="0" y="0"/>
          <a:ext cx="0" cy="0"/>
          <a:chOff x="0" y="0"/>
          <a:chExt cx="0" cy="0"/>
        </a:xfrm>
      </p:grpSpPr>
      <p:pic>
        <p:nvPicPr>
          <p:cNvPr id="11" name="Picture 10" descr="A picture containing icon&#10;&#10;Description automatically generated">
            <a:extLst>
              <a:ext uri="{FF2B5EF4-FFF2-40B4-BE49-F238E27FC236}">
                <a16:creationId xmlns:a16="http://schemas.microsoft.com/office/drawing/2014/main" id="{BD718D70-D1FD-AEB5-9485-E15A09DD432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8226" y="16625"/>
            <a:ext cx="12576233" cy="7074131"/>
          </a:xfrm>
          <a:prstGeom prst="rect">
            <a:avLst/>
          </a:prstGeom>
        </p:spPr>
      </p:pic>
      <p:sp>
        <p:nvSpPr>
          <p:cNvPr id="3" name="Title 1">
            <a:extLst>
              <a:ext uri="{FF2B5EF4-FFF2-40B4-BE49-F238E27FC236}">
                <a16:creationId xmlns:a16="http://schemas.microsoft.com/office/drawing/2014/main" id="{447CAAFD-66FB-5441-9758-6EEB4039BA47}"/>
              </a:ext>
            </a:extLst>
          </p:cNvPr>
          <p:cNvSpPr>
            <a:spLocks noGrp="1"/>
          </p:cNvSpPr>
          <p:nvPr>
            <p:ph type="title" hasCustomPrompt="1"/>
          </p:nvPr>
        </p:nvSpPr>
        <p:spPr>
          <a:xfrm>
            <a:off x="2856000" y="1523074"/>
            <a:ext cx="6480000" cy="627063"/>
          </a:xfrm>
        </p:spPr>
        <p:txBody>
          <a:bodyPr anchor="ctr" anchorCtr="0">
            <a:noAutofit/>
          </a:bodyPr>
          <a:lstStyle>
            <a:lvl1pPr algn="ctr">
              <a:defRPr sz="6000"/>
            </a:lvl1pPr>
          </a:lstStyle>
          <a:p>
            <a:r>
              <a:rPr lang="en-GB" dirty="0"/>
              <a:t>Click to edit title</a:t>
            </a:r>
            <a:endParaRPr lang="en-US" dirty="0"/>
          </a:p>
        </p:txBody>
      </p:sp>
      <p:sp>
        <p:nvSpPr>
          <p:cNvPr id="4" name="Content Placeholder 6">
            <a:extLst>
              <a:ext uri="{FF2B5EF4-FFF2-40B4-BE49-F238E27FC236}">
                <a16:creationId xmlns:a16="http://schemas.microsoft.com/office/drawing/2014/main" id="{11FF0296-BBCE-4648-8551-3D94B72893A9}"/>
              </a:ext>
            </a:extLst>
          </p:cNvPr>
          <p:cNvSpPr>
            <a:spLocks noGrp="1"/>
          </p:cNvSpPr>
          <p:nvPr>
            <p:ph sz="quarter" idx="11" hasCustomPrompt="1"/>
          </p:nvPr>
        </p:nvSpPr>
        <p:spPr>
          <a:xfrm>
            <a:off x="2856000" y="2715401"/>
            <a:ext cx="6480000" cy="385762"/>
          </a:xfrm>
        </p:spPr>
        <p:txBody>
          <a:bodyPr anchor="t">
            <a:noAutofit/>
          </a:bodyPr>
          <a:lstStyle>
            <a:lvl1pPr marL="0" indent="0" algn="ctr">
              <a:buNone/>
              <a:defRPr sz="3200"/>
            </a:lvl1pPr>
          </a:lstStyle>
          <a:p>
            <a:pPr lvl="0"/>
            <a:r>
              <a:rPr lang="en-GB" dirty="0"/>
              <a:t>Click to edit date</a:t>
            </a:r>
            <a:endParaRPr lang="en-US" dirty="0"/>
          </a:p>
        </p:txBody>
      </p:sp>
      <p:pic>
        <p:nvPicPr>
          <p:cNvPr id="10" name="Graphic 9">
            <a:extLst>
              <a:ext uri="{FF2B5EF4-FFF2-40B4-BE49-F238E27FC236}">
                <a16:creationId xmlns:a16="http://schemas.microsoft.com/office/drawing/2014/main" id="{56B41086-1B66-27E4-39DD-943F652BDD91}"/>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5143989" y="5834457"/>
            <a:ext cx="1904023" cy="553593"/>
          </a:xfrm>
          <a:prstGeom prst="rect">
            <a:avLst/>
          </a:prstGeom>
        </p:spPr>
      </p:pic>
    </p:spTree>
    <p:extLst>
      <p:ext uri="{BB962C8B-B14F-4D97-AF65-F5344CB8AC3E}">
        <p14:creationId xmlns:p14="http://schemas.microsoft.com/office/powerpoint/2010/main" val="221336166"/>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showMasterSp="0" preserve="1" userDrawn="1">
  <p:cSld name="Cover Mixed">
    <p:bg>
      <p:bgPr>
        <a:solidFill>
          <a:schemeClr val="bg1"/>
        </a:solidFill>
        <a:effectLst/>
      </p:bgPr>
    </p:bg>
    <p:spTree>
      <p:nvGrpSpPr>
        <p:cNvPr id="1" name=""/>
        <p:cNvGrpSpPr/>
        <p:nvPr/>
      </p:nvGrpSpPr>
      <p:grpSpPr>
        <a:xfrm>
          <a:off x="0" y="0"/>
          <a:ext cx="0" cy="0"/>
          <a:chOff x="0" y="0"/>
          <a:chExt cx="0" cy="0"/>
        </a:xfrm>
      </p:grpSpPr>
      <p:pic>
        <p:nvPicPr>
          <p:cNvPr id="11" name="Picture 10" descr="A screenshot of a video game&#10;&#10;Description automatically generated with medium confidence">
            <a:extLst>
              <a:ext uri="{FF2B5EF4-FFF2-40B4-BE49-F238E27FC236}">
                <a16:creationId xmlns:a16="http://schemas.microsoft.com/office/drawing/2014/main" id="{931985F8-EDC7-7FA8-6802-184CF375A69D}"/>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 name="Title 1">
            <a:extLst>
              <a:ext uri="{FF2B5EF4-FFF2-40B4-BE49-F238E27FC236}">
                <a16:creationId xmlns:a16="http://schemas.microsoft.com/office/drawing/2014/main" id="{447CAAFD-66FB-5441-9758-6EEB4039BA47}"/>
              </a:ext>
            </a:extLst>
          </p:cNvPr>
          <p:cNvSpPr>
            <a:spLocks noGrp="1"/>
          </p:cNvSpPr>
          <p:nvPr>
            <p:ph type="title"/>
          </p:nvPr>
        </p:nvSpPr>
        <p:spPr>
          <a:xfrm>
            <a:off x="324195" y="592050"/>
            <a:ext cx="11122429" cy="627063"/>
          </a:xfrm>
        </p:spPr>
        <p:txBody>
          <a:bodyPr>
            <a:noAutofit/>
          </a:bodyPr>
          <a:lstStyle>
            <a:lvl1pPr algn="ctr">
              <a:defRPr sz="6000"/>
            </a:lvl1pPr>
          </a:lstStyle>
          <a:p>
            <a:r>
              <a:rPr lang="en-GB" dirty="0"/>
              <a:t>Click to edit Master title style</a:t>
            </a:r>
            <a:endParaRPr lang="en-US" dirty="0"/>
          </a:p>
        </p:txBody>
      </p:sp>
      <p:sp>
        <p:nvSpPr>
          <p:cNvPr id="4" name="Content Placeholder 6">
            <a:extLst>
              <a:ext uri="{FF2B5EF4-FFF2-40B4-BE49-F238E27FC236}">
                <a16:creationId xmlns:a16="http://schemas.microsoft.com/office/drawing/2014/main" id="{11FF0296-BBCE-4648-8551-3D94B72893A9}"/>
              </a:ext>
            </a:extLst>
          </p:cNvPr>
          <p:cNvSpPr>
            <a:spLocks noGrp="1"/>
          </p:cNvSpPr>
          <p:nvPr>
            <p:ph sz="quarter" idx="11"/>
          </p:nvPr>
        </p:nvSpPr>
        <p:spPr>
          <a:xfrm>
            <a:off x="2468880" y="1568247"/>
            <a:ext cx="7431578" cy="385762"/>
          </a:xfrm>
        </p:spPr>
        <p:txBody>
          <a:bodyPr anchor="t">
            <a:noAutofit/>
          </a:bodyPr>
          <a:lstStyle>
            <a:lvl1pPr marL="0" indent="0" algn="ctr">
              <a:buNone/>
              <a:defRPr sz="3200"/>
            </a:lvl1pPr>
          </a:lstStyle>
          <a:p>
            <a:pPr lvl="0"/>
            <a:r>
              <a:rPr lang="en-GB" dirty="0"/>
              <a:t>Click to edit Master text styles</a:t>
            </a:r>
            <a:endParaRPr lang="en-US" dirty="0"/>
          </a:p>
        </p:txBody>
      </p:sp>
      <p:pic>
        <p:nvPicPr>
          <p:cNvPr id="12" name="Graphic 11">
            <a:extLst>
              <a:ext uri="{FF2B5EF4-FFF2-40B4-BE49-F238E27FC236}">
                <a16:creationId xmlns:a16="http://schemas.microsoft.com/office/drawing/2014/main" id="{D2B9B958-BEFC-85BA-6934-565634F8783F}"/>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9753600" y="5834457"/>
            <a:ext cx="1904023" cy="553593"/>
          </a:xfrm>
          <a:prstGeom prst="rect">
            <a:avLst/>
          </a:prstGeom>
        </p:spPr>
      </p:pic>
    </p:spTree>
    <p:extLst>
      <p:ext uri="{BB962C8B-B14F-4D97-AF65-F5344CB8AC3E}">
        <p14:creationId xmlns:p14="http://schemas.microsoft.com/office/powerpoint/2010/main" val="1976400321"/>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Cover Phot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CF7A4D-37A8-22E9-4238-40B14EE9BB6E}"/>
              </a:ext>
            </a:extLst>
          </p:cNvPr>
          <p:cNvSpPr>
            <a:spLocks noGrp="1"/>
          </p:cNvSpPr>
          <p:nvPr>
            <p:ph type="title" hasCustomPrompt="1"/>
          </p:nvPr>
        </p:nvSpPr>
        <p:spPr>
          <a:xfrm>
            <a:off x="571500" y="4324456"/>
            <a:ext cx="11074400" cy="977900"/>
          </a:xfrm>
        </p:spPr>
        <p:txBody>
          <a:bodyPr anchor="ctr" anchorCtr="0">
            <a:normAutofit/>
          </a:bodyPr>
          <a:lstStyle>
            <a:lvl1pPr>
              <a:defRPr sz="6000"/>
            </a:lvl1pPr>
          </a:lstStyle>
          <a:p>
            <a:r>
              <a:rPr lang="en-GB" dirty="0"/>
              <a:t>Click to edit title</a:t>
            </a:r>
          </a:p>
        </p:txBody>
      </p:sp>
      <p:sp>
        <p:nvSpPr>
          <p:cNvPr id="5" name="Content Placeholder 6">
            <a:extLst>
              <a:ext uri="{FF2B5EF4-FFF2-40B4-BE49-F238E27FC236}">
                <a16:creationId xmlns:a16="http://schemas.microsoft.com/office/drawing/2014/main" id="{E0BE189D-4261-231D-24FC-F67B8ADDB9E4}"/>
              </a:ext>
            </a:extLst>
          </p:cNvPr>
          <p:cNvSpPr>
            <a:spLocks noGrp="1"/>
          </p:cNvSpPr>
          <p:nvPr>
            <p:ph sz="quarter" idx="11" hasCustomPrompt="1"/>
          </p:nvPr>
        </p:nvSpPr>
        <p:spPr>
          <a:xfrm>
            <a:off x="571500" y="5348288"/>
            <a:ext cx="11074400" cy="385762"/>
          </a:xfrm>
        </p:spPr>
        <p:txBody>
          <a:bodyPr anchor="t">
            <a:noAutofit/>
          </a:bodyPr>
          <a:lstStyle>
            <a:lvl1pPr marL="0" indent="0" algn="l">
              <a:buNone/>
              <a:defRPr sz="3200"/>
            </a:lvl1pPr>
          </a:lstStyle>
          <a:p>
            <a:pPr lvl="0"/>
            <a:r>
              <a:rPr lang="en-GB" dirty="0"/>
              <a:t>Click to edit subtitle</a:t>
            </a:r>
            <a:endParaRPr lang="en-US" dirty="0"/>
          </a:p>
        </p:txBody>
      </p:sp>
      <p:sp>
        <p:nvSpPr>
          <p:cNvPr id="6" name="Content Placeholder 6">
            <a:extLst>
              <a:ext uri="{FF2B5EF4-FFF2-40B4-BE49-F238E27FC236}">
                <a16:creationId xmlns:a16="http://schemas.microsoft.com/office/drawing/2014/main" id="{48E2315E-5F86-EF62-18D1-E6F767F074F1}"/>
              </a:ext>
            </a:extLst>
          </p:cNvPr>
          <p:cNvSpPr>
            <a:spLocks noGrp="1"/>
          </p:cNvSpPr>
          <p:nvPr>
            <p:ph sz="quarter" idx="12" hasCustomPrompt="1"/>
          </p:nvPr>
        </p:nvSpPr>
        <p:spPr>
          <a:xfrm>
            <a:off x="558799" y="5910263"/>
            <a:ext cx="5537201" cy="385762"/>
          </a:xfrm>
        </p:spPr>
        <p:txBody>
          <a:bodyPr anchor="t">
            <a:noAutofit/>
          </a:bodyPr>
          <a:lstStyle>
            <a:lvl1pPr marL="0" indent="0" algn="l">
              <a:buNone/>
              <a:defRPr sz="2400"/>
            </a:lvl1pPr>
          </a:lstStyle>
          <a:p>
            <a:pPr lvl="0"/>
            <a:r>
              <a:rPr lang="en-GB" dirty="0"/>
              <a:t>Click to edit date</a:t>
            </a:r>
            <a:endParaRPr lang="en-US" dirty="0"/>
          </a:p>
        </p:txBody>
      </p:sp>
      <p:sp>
        <p:nvSpPr>
          <p:cNvPr id="8" name="Picture Placeholder 7">
            <a:extLst>
              <a:ext uri="{FF2B5EF4-FFF2-40B4-BE49-F238E27FC236}">
                <a16:creationId xmlns:a16="http://schemas.microsoft.com/office/drawing/2014/main" id="{CE2A1D4B-B5BC-616E-CF2B-AF564035553F}"/>
              </a:ext>
            </a:extLst>
          </p:cNvPr>
          <p:cNvSpPr>
            <a:spLocks noGrp="1"/>
          </p:cNvSpPr>
          <p:nvPr>
            <p:ph type="pic" sz="quarter" idx="13"/>
          </p:nvPr>
        </p:nvSpPr>
        <p:spPr>
          <a:xfrm>
            <a:off x="191193" y="174567"/>
            <a:ext cx="11829012" cy="3806508"/>
          </a:xfrm>
          <a:prstGeom prst="round2SameRect">
            <a:avLst>
              <a:gd name="adj1" fmla="val 2035"/>
              <a:gd name="adj2" fmla="val 0"/>
            </a:avLst>
          </a:prstGeom>
        </p:spPr>
        <p:txBody>
          <a:bodyPr/>
          <a:lstStyle/>
          <a:p>
            <a:endParaRPr lang="en-GB"/>
          </a:p>
        </p:txBody>
      </p:sp>
    </p:spTree>
    <p:extLst>
      <p:ext uri="{BB962C8B-B14F-4D97-AF65-F5344CB8AC3E}">
        <p14:creationId xmlns:p14="http://schemas.microsoft.com/office/powerpoint/2010/main" val="2529896207"/>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1_Cover Photo">
    <p:spTree>
      <p:nvGrpSpPr>
        <p:cNvPr id="1" name=""/>
        <p:cNvGrpSpPr/>
        <p:nvPr/>
      </p:nvGrpSpPr>
      <p:grpSpPr>
        <a:xfrm>
          <a:off x="0" y="0"/>
          <a:ext cx="0" cy="0"/>
          <a:chOff x="0" y="0"/>
          <a:chExt cx="0" cy="0"/>
        </a:xfrm>
      </p:grpSpPr>
      <p:pic>
        <p:nvPicPr>
          <p:cNvPr id="39" name="Picture 38">
            <a:extLst>
              <a:ext uri="{FF2B5EF4-FFF2-40B4-BE49-F238E27FC236}">
                <a16:creationId xmlns:a16="http://schemas.microsoft.com/office/drawing/2014/main" id="{187FABA8-DBC6-E06B-CF50-251997A8E214}"/>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2427639" y="2437265"/>
            <a:ext cx="1983351" cy="1979999"/>
          </a:xfrm>
          <a:prstGeom prst="rect">
            <a:avLst/>
          </a:prstGeom>
        </p:spPr>
      </p:pic>
      <p:pic>
        <p:nvPicPr>
          <p:cNvPr id="35" name="Picture 34">
            <a:extLst>
              <a:ext uri="{FF2B5EF4-FFF2-40B4-BE49-F238E27FC236}">
                <a16:creationId xmlns:a16="http://schemas.microsoft.com/office/drawing/2014/main" id="{0EBB396D-590F-E109-E825-06702C4D57BD}"/>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a:stretch/>
        </p:blipFill>
        <p:spPr>
          <a:xfrm>
            <a:off x="4414341" y="2437265"/>
            <a:ext cx="1976649" cy="2082431"/>
          </a:xfrm>
          <a:prstGeom prst="rect">
            <a:avLst/>
          </a:prstGeom>
        </p:spPr>
      </p:pic>
      <p:pic>
        <p:nvPicPr>
          <p:cNvPr id="33" name="Picture 32">
            <a:extLst>
              <a:ext uri="{FF2B5EF4-FFF2-40B4-BE49-F238E27FC236}">
                <a16:creationId xmlns:a16="http://schemas.microsoft.com/office/drawing/2014/main" id="{6E19BEAA-A650-629E-0EC5-0D6FEC5EFF8A}"/>
              </a:ext>
            </a:extLst>
          </p:cNvPr>
          <p:cNvPicPr>
            <a:picLocks noChangeAspect="1"/>
          </p:cNvPicPr>
          <p:nvPr userDrawn="1"/>
        </p:nvPicPr>
        <p:blipFill rotWithShape="1">
          <a:blip r:embed="rId4" cstate="print">
            <a:extLst>
              <a:ext uri="{28A0092B-C50C-407E-A947-70E740481C1C}">
                <a14:useLocalDpi xmlns:a14="http://schemas.microsoft.com/office/drawing/2010/main"/>
              </a:ext>
            </a:extLst>
          </a:blip>
          <a:srcRect l="-171"/>
          <a:stretch/>
        </p:blipFill>
        <p:spPr>
          <a:xfrm>
            <a:off x="2427639" y="4417265"/>
            <a:ext cx="3930832" cy="1923378"/>
          </a:xfrm>
          <a:prstGeom prst="rect">
            <a:avLst/>
          </a:prstGeom>
        </p:spPr>
      </p:pic>
      <p:pic>
        <p:nvPicPr>
          <p:cNvPr id="31" name="Picture 30">
            <a:extLst>
              <a:ext uri="{FF2B5EF4-FFF2-40B4-BE49-F238E27FC236}">
                <a16:creationId xmlns:a16="http://schemas.microsoft.com/office/drawing/2014/main" id="{10D845E8-FDAD-F46E-1EB6-B99D7E8B375D}"/>
              </a:ext>
            </a:extLst>
          </p:cNvPr>
          <p:cNvPicPr>
            <a:picLocks noChangeAspect="1"/>
          </p:cNvPicPr>
          <p:nvPr userDrawn="1"/>
        </p:nvPicPr>
        <p:blipFill rotWithShape="1">
          <a:blip r:embed="rId5" cstate="print">
            <a:extLst>
              <a:ext uri="{28A0092B-C50C-407E-A947-70E740481C1C}">
                <a14:useLocalDpi xmlns:a14="http://schemas.microsoft.com/office/drawing/2010/main"/>
              </a:ext>
            </a:extLst>
          </a:blip>
          <a:srcRect/>
          <a:stretch/>
        </p:blipFill>
        <p:spPr>
          <a:xfrm>
            <a:off x="447639" y="517357"/>
            <a:ext cx="5910832" cy="1883265"/>
          </a:xfrm>
          <a:prstGeom prst="rect">
            <a:avLst/>
          </a:prstGeom>
        </p:spPr>
      </p:pic>
      <p:pic>
        <p:nvPicPr>
          <p:cNvPr id="29" name="Picture 28">
            <a:extLst>
              <a:ext uri="{FF2B5EF4-FFF2-40B4-BE49-F238E27FC236}">
                <a16:creationId xmlns:a16="http://schemas.microsoft.com/office/drawing/2014/main" id="{886C77D1-D29F-B8EC-5257-393C636660C3}"/>
              </a:ext>
            </a:extLst>
          </p:cNvPr>
          <p:cNvPicPr>
            <a:picLocks noChangeAspect="1"/>
          </p:cNvPicPr>
          <p:nvPr userDrawn="1"/>
        </p:nvPicPr>
        <p:blipFill rotWithShape="1">
          <a:blip r:embed="rId6" cstate="print">
            <a:extLst>
              <a:ext uri="{28A0092B-C50C-407E-A947-70E740481C1C}">
                <a14:useLocalDpi xmlns:a14="http://schemas.microsoft.com/office/drawing/2010/main"/>
              </a:ext>
            </a:extLst>
          </a:blip>
          <a:srcRect/>
          <a:stretch/>
        </p:blipFill>
        <p:spPr>
          <a:xfrm>
            <a:off x="447639" y="2437265"/>
            <a:ext cx="1980000" cy="3923357"/>
          </a:xfrm>
          <a:prstGeom prst="rect">
            <a:avLst/>
          </a:prstGeom>
        </p:spPr>
      </p:pic>
      <p:grpSp>
        <p:nvGrpSpPr>
          <p:cNvPr id="27" name="Group 26">
            <a:extLst>
              <a:ext uri="{FF2B5EF4-FFF2-40B4-BE49-F238E27FC236}">
                <a16:creationId xmlns:a16="http://schemas.microsoft.com/office/drawing/2014/main" id="{0FBBF79A-6A7D-7ABC-D457-2EEFC7598B6F}"/>
              </a:ext>
            </a:extLst>
          </p:cNvPr>
          <p:cNvGrpSpPr/>
          <p:nvPr userDrawn="1"/>
        </p:nvGrpSpPr>
        <p:grpSpPr>
          <a:xfrm>
            <a:off x="450990" y="460736"/>
            <a:ext cx="5940000" cy="5936529"/>
            <a:chOff x="450990" y="460736"/>
            <a:chExt cx="5940000" cy="5936529"/>
          </a:xfrm>
        </p:grpSpPr>
        <p:sp>
          <p:nvSpPr>
            <p:cNvPr id="9" name="Rectangle 8">
              <a:extLst>
                <a:ext uri="{FF2B5EF4-FFF2-40B4-BE49-F238E27FC236}">
                  <a16:creationId xmlns:a16="http://schemas.microsoft.com/office/drawing/2014/main" id="{EA2BC148-EF21-8E4E-DD1A-9B5D857249A8}"/>
                </a:ext>
              </a:extLst>
            </p:cNvPr>
            <p:cNvSpPr/>
            <p:nvPr userDrawn="1"/>
          </p:nvSpPr>
          <p:spPr>
            <a:xfrm>
              <a:off x="450990" y="460736"/>
              <a:ext cx="1980000" cy="1980000"/>
            </a:xfrm>
            <a:prstGeom prst="rect">
              <a:avLst/>
            </a:prstGeom>
            <a:noFill/>
            <a:ln w="603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a:extLst>
                <a:ext uri="{FF2B5EF4-FFF2-40B4-BE49-F238E27FC236}">
                  <a16:creationId xmlns:a16="http://schemas.microsoft.com/office/drawing/2014/main" id="{320603E1-5830-D9E3-800C-69220F869829}"/>
                </a:ext>
              </a:extLst>
            </p:cNvPr>
            <p:cNvSpPr/>
            <p:nvPr userDrawn="1"/>
          </p:nvSpPr>
          <p:spPr>
            <a:xfrm>
              <a:off x="2430990" y="460736"/>
              <a:ext cx="1980000" cy="1980000"/>
            </a:xfrm>
            <a:prstGeom prst="rect">
              <a:avLst/>
            </a:prstGeom>
            <a:noFill/>
            <a:ln w="603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a:extLst>
                <a:ext uri="{FF2B5EF4-FFF2-40B4-BE49-F238E27FC236}">
                  <a16:creationId xmlns:a16="http://schemas.microsoft.com/office/drawing/2014/main" id="{2AE9B044-5709-94FC-D173-0599F3CEF515}"/>
                </a:ext>
              </a:extLst>
            </p:cNvPr>
            <p:cNvSpPr/>
            <p:nvPr userDrawn="1"/>
          </p:nvSpPr>
          <p:spPr>
            <a:xfrm>
              <a:off x="4410990" y="460736"/>
              <a:ext cx="1980000" cy="1980000"/>
            </a:xfrm>
            <a:prstGeom prst="rect">
              <a:avLst/>
            </a:prstGeom>
            <a:noFill/>
            <a:ln w="603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ectangle 20">
              <a:extLst>
                <a:ext uri="{FF2B5EF4-FFF2-40B4-BE49-F238E27FC236}">
                  <a16:creationId xmlns:a16="http://schemas.microsoft.com/office/drawing/2014/main" id="{1A72B57C-2FE4-01F2-E522-D7539564C89D}"/>
                </a:ext>
              </a:extLst>
            </p:cNvPr>
            <p:cNvSpPr/>
            <p:nvPr userDrawn="1"/>
          </p:nvSpPr>
          <p:spPr>
            <a:xfrm>
              <a:off x="450990" y="2437265"/>
              <a:ext cx="1980000" cy="1980000"/>
            </a:xfrm>
            <a:prstGeom prst="rect">
              <a:avLst/>
            </a:prstGeom>
            <a:noFill/>
            <a:ln w="603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ectangle 21">
              <a:extLst>
                <a:ext uri="{FF2B5EF4-FFF2-40B4-BE49-F238E27FC236}">
                  <a16:creationId xmlns:a16="http://schemas.microsoft.com/office/drawing/2014/main" id="{A9476146-2A79-FB98-E972-70E937EB4E0C}"/>
                </a:ext>
              </a:extLst>
            </p:cNvPr>
            <p:cNvSpPr/>
            <p:nvPr userDrawn="1"/>
          </p:nvSpPr>
          <p:spPr>
            <a:xfrm>
              <a:off x="2430990" y="2437265"/>
              <a:ext cx="1980000" cy="1980000"/>
            </a:xfrm>
            <a:prstGeom prst="rect">
              <a:avLst/>
            </a:prstGeom>
            <a:noFill/>
            <a:ln w="603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ectangle 22">
              <a:extLst>
                <a:ext uri="{FF2B5EF4-FFF2-40B4-BE49-F238E27FC236}">
                  <a16:creationId xmlns:a16="http://schemas.microsoft.com/office/drawing/2014/main" id="{0671F8BF-8D1E-3EC7-DED0-81270818536A}"/>
                </a:ext>
              </a:extLst>
            </p:cNvPr>
            <p:cNvSpPr/>
            <p:nvPr userDrawn="1"/>
          </p:nvSpPr>
          <p:spPr>
            <a:xfrm>
              <a:off x="4410990" y="2437265"/>
              <a:ext cx="1980000" cy="1980000"/>
            </a:xfrm>
            <a:prstGeom prst="rect">
              <a:avLst/>
            </a:prstGeom>
            <a:noFill/>
            <a:ln w="603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ectangle 23">
              <a:extLst>
                <a:ext uri="{FF2B5EF4-FFF2-40B4-BE49-F238E27FC236}">
                  <a16:creationId xmlns:a16="http://schemas.microsoft.com/office/drawing/2014/main" id="{68B6EA76-215D-8074-775C-E673AF454C57}"/>
                </a:ext>
              </a:extLst>
            </p:cNvPr>
            <p:cNvSpPr/>
            <p:nvPr userDrawn="1"/>
          </p:nvSpPr>
          <p:spPr>
            <a:xfrm>
              <a:off x="450990" y="4417265"/>
              <a:ext cx="1980000" cy="1980000"/>
            </a:xfrm>
            <a:prstGeom prst="rect">
              <a:avLst/>
            </a:prstGeom>
            <a:noFill/>
            <a:ln w="603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Rectangle 24">
              <a:extLst>
                <a:ext uri="{FF2B5EF4-FFF2-40B4-BE49-F238E27FC236}">
                  <a16:creationId xmlns:a16="http://schemas.microsoft.com/office/drawing/2014/main" id="{63A37884-1DDD-27E4-9368-6DB80149E15E}"/>
                </a:ext>
              </a:extLst>
            </p:cNvPr>
            <p:cNvSpPr/>
            <p:nvPr userDrawn="1"/>
          </p:nvSpPr>
          <p:spPr>
            <a:xfrm>
              <a:off x="2430990" y="4417265"/>
              <a:ext cx="1980000" cy="1980000"/>
            </a:xfrm>
            <a:prstGeom prst="rect">
              <a:avLst/>
            </a:prstGeom>
            <a:noFill/>
            <a:ln w="603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Rectangle 25">
              <a:extLst>
                <a:ext uri="{FF2B5EF4-FFF2-40B4-BE49-F238E27FC236}">
                  <a16:creationId xmlns:a16="http://schemas.microsoft.com/office/drawing/2014/main" id="{A8153B8E-D42A-8E3E-C1C7-0D9806BB371C}"/>
                </a:ext>
              </a:extLst>
            </p:cNvPr>
            <p:cNvSpPr/>
            <p:nvPr userDrawn="1"/>
          </p:nvSpPr>
          <p:spPr>
            <a:xfrm>
              <a:off x="4410990" y="4417265"/>
              <a:ext cx="1980000" cy="1980000"/>
            </a:xfrm>
            <a:prstGeom prst="rect">
              <a:avLst/>
            </a:prstGeom>
            <a:noFill/>
            <a:ln w="603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a:extLst>
              <a:ext uri="{FF2B5EF4-FFF2-40B4-BE49-F238E27FC236}">
                <a16:creationId xmlns:a16="http://schemas.microsoft.com/office/drawing/2014/main" id="{A5CF7A4D-37A8-22E9-4238-40B14EE9BB6E}"/>
              </a:ext>
            </a:extLst>
          </p:cNvPr>
          <p:cNvSpPr>
            <a:spLocks noGrp="1"/>
          </p:cNvSpPr>
          <p:nvPr>
            <p:ph type="title" hasCustomPrompt="1"/>
          </p:nvPr>
        </p:nvSpPr>
        <p:spPr>
          <a:xfrm>
            <a:off x="6653462" y="517358"/>
            <a:ext cx="4992437" cy="3068053"/>
          </a:xfrm>
        </p:spPr>
        <p:txBody>
          <a:bodyPr anchor="b" anchorCtr="0">
            <a:normAutofit/>
          </a:bodyPr>
          <a:lstStyle>
            <a:lvl1pPr>
              <a:defRPr sz="6000"/>
            </a:lvl1pPr>
          </a:lstStyle>
          <a:p>
            <a:r>
              <a:rPr lang="en-GB" dirty="0"/>
              <a:t>Click to edit title</a:t>
            </a:r>
          </a:p>
        </p:txBody>
      </p:sp>
      <p:sp>
        <p:nvSpPr>
          <p:cNvPr id="5" name="Content Placeholder 6">
            <a:extLst>
              <a:ext uri="{FF2B5EF4-FFF2-40B4-BE49-F238E27FC236}">
                <a16:creationId xmlns:a16="http://schemas.microsoft.com/office/drawing/2014/main" id="{E0BE189D-4261-231D-24FC-F67B8ADDB9E4}"/>
              </a:ext>
            </a:extLst>
          </p:cNvPr>
          <p:cNvSpPr>
            <a:spLocks noGrp="1"/>
          </p:cNvSpPr>
          <p:nvPr>
            <p:ph sz="quarter" idx="11" hasCustomPrompt="1"/>
          </p:nvPr>
        </p:nvSpPr>
        <p:spPr>
          <a:xfrm>
            <a:off x="6653462" y="3585412"/>
            <a:ext cx="4992438" cy="495730"/>
          </a:xfrm>
        </p:spPr>
        <p:txBody>
          <a:bodyPr anchor="t">
            <a:noAutofit/>
          </a:bodyPr>
          <a:lstStyle>
            <a:lvl1pPr marL="0" indent="0" algn="l">
              <a:buNone/>
              <a:defRPr sz="3200"/>
            </a:lvl1pPr>
          </a:lstStyle>
          <a:p>
            <a:pPr lvl="0"/>
            <a:r>
              <a:rPr lang="en-GB" dirty="0"/>
              <a:t>Click to edit subtitle</a:t>
            </a:r>
            <a:endParaRPr lang="en-US" dirty="0"/>
          </a:p>
        </p:txBody>
      </p:sp>
      <p:sp>
        <p:nvSpPr>
          <p:cNvPr id="6" name="Content Placeholder 6">
            <a:extLst>
              <a:ext uri="{FF2B5EF4-FFF2-40B4-BE49-F238E27FC236}">
                <a16:creationId xmlns:a16="http://schemas.microsoft.com/office/drawing/2014/main" id="{48E2315E-5F86-EF62-18D1-E6F767F074F1}"/>
              </a:ext>
            </a:extLst>
          </p:cNvPr>
          <p:cNvSpPr>
            <a:spLocks noGrp="1"/>
          </p:cNvSpPr>
          <p:nvPr>
            <p:ph sz="quarter" idx="12" hasCustomPrompt="1"/>
          </p:nvPr>
        </p:nvSpPr>
        <p:spPr>
          <a:xfrm>
            <a:off x="6653461" y="4081141"/>
            <a:ext cx="4992438" cy="495730"/>
          </a:xfrm>
        </p:spPr>
        <p:txBody>
          <a:bodyPr anchor="t">
            <a:noAutofit/>
          </a:bodyPr>
          <a:lstStyle>
            <a:lvl1pPr marL="0" indent="0" algn="l">
              <a:buNone/>
              <a:defRPr sz="2400"/>
            </a:lvl1pPr>
          </a:lstStyle>
          <a:p>
            <a:pPr lvl="0"/>
            <a:r>
              <a:rPr lang="en-GB" dirty="0"/>
              <a:t>Click to edit date</a:t>
            </a:r>
            <a:endParaRPr lang="en-US" dirty="0"/>
          </a:p>
        </p:txBody>
      </p:sp>
      <p:pic>
        <p:nvPicPr>
          <p:cNvPr id="7" name="Graphic 6">
            <a:extLst>
              <a:ext uri="{FF2B5EF4-FFF2-40B4-BE49-F238E27FC236}">
                <a16:creationId xmlns:a16="http://schemas.microsoft.com/office/drawing/2014/main" id="{B6A1651D-2042-E9A6-F331-A0D71B4751DA}"/>
              </a:ext>
            </a:extLst>
          </p:cNvPr>
          <p:cNvPicPr>
            <a:picLocks noChangeAspect="1"/>
          </p:cNvPicPr>
          <p:nvPr userDrawn="1"/>
        </p:nvPicPr>
        <p:blipFill>
          <a:blip>
            <a:extLst>
              <a:ext uri="{96DAC541-7B7A-43D3-8B79-37D633B846F1}">
                <asvg:svgBlip xmlns:asvg="http://schemas.microsoft.com/office/drawing/2016/SVG/main" r:embed="rId7"/>
              </a:ext>
            </a:extLst>
          </a:blip>
          <a:stretch>
            <a:fillRect/>
          </a:stretch>
        </p:blipFill>
        <p:spPr>
          <a:xfrm>
            <a:off x="9753600" y="5834457"/>
            <a:ext cx="1904023" cy="553593"/>
          </a:xfrm>
          <a:prstGeom prst="rect">
            <a:avLst/>
          </a:prstGeom>
        </p:spPr>
      </p:pic>
    </p:spTree>
    <p:extLst>
      <p:ext uri="{BB962C8B-B14F-4D97-AF65-F5344CB8AC3E}">
        <p14:creationId xmlns:p14="http://schemas.microsoft.com/office/powerpoint/2010/main" val="2283122095"/>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showMasterSp="0" preserve="1" userDrawn="1">
  <p:cSld name="Photo background">
    <p:spTree>
      <p:nvGrpSpPr>
        <p:cNvPr id="1" name=""/>
        <p:cNvGrpSpPr/>
        <p:nvPr/>
      </p:nvGrpSpPr>
      <p:grpSpPr>
        <a:xfrm>
          <a:off x="0" y="0"/>
          <a:ext cx="0" cy="0"/>
          <a:chOff x="0" y="0"/>
          <a:chExt cx="0" cy="0"/>
        </a:xfrm>
      </p:grpSpPr>
      <p:sp>
        <p:nvSpPr>
          <p:cNvPr id="5" name="Content Placeholder 6">
            <a:extLst>
              <a:ext uri="{FF2B5EF4-FFF2-40B4-BE49-F238E27FC236}">
                <a16:creationId xmlns:a16="http://schemas.microsoft.com/office/drawing/2014/main" id="{E0BE189D-4261-231D-24FC-F67B8ADDB9E4}"/>
              </a:ext>
            </a:extLst>
          </p:cNvPr>
          <p:cNvSpPr>
            <a:spLocks noGrp="1"/>
          </p:cNvSpPr>
          <p:nvPr>
            <p:ph sz="quarter" idx="11" hasCustomPrompt="1"/>
          </p:nvPr>
        </p:nvSpPr>
        <p:spPr>
          <a:xfrm>
            <a:off x="4157663" y="1371600"/>
            <a:ext cx="6829426" cy="3871913"/>
          </a:xfrm>
          <a:prstGeom prst="roundRect">
            <a:avLst>
              <a:gd name="adj" fmla="val 3383"/>
            </a:avLst>
          </a:prstGeom>
          <a:solidFill>
            <a:schemeClr val="bg1">
              <a:alpha val="90000"/>
            </a:schemeClr>
          </a:solidFill>
        </p:spPr>
        <p:txBody>
          <a:bodyPr lIns="503999" tIns="503999" rIns="503999" bIns="503998" anchor="t">
            <a:noAutofit/>
          </a:bodyPr>
          <a:lstStyle>
            <a:lvl1pPr marL="0" indent="0" algn="l">
              <a:buNone/>
              <a:defRPr sz="3200"/>
            </a:lvl1pPr>
          </a:lstStyle>
          <a:p>
            <a:pPr lvl="0"/>
            <a:r>
              <a:rPr lang="en-GB" dirty="0"/>
              <a:t>Click to edit subtitle</a:t>
            </a:r>
            <a:endParaRPr lang="en-US" dirty="0"/>
          </a:p>
        </p:txBody>
      </p:sp>
      <p:pic>
        <p:nvPicPr>
          <p:cNvPr id="10" name="Graphic 9">
            <a:extLst>
              <a:ext uri="{FF2B5EF4-FFF2-40B4-BE49-F238E27FC236}">
                <a16:creationId xmlns:a16="http://schemas.microsoft.com/office/drawing/2014/main" id="{D38B7586-24A9-947A-349C-2AAE5044DE5B}"/>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753600" y="5834457"/>
            <a:ext cx="1904023" cy="553593"/>
          </a:xfrm>
          <a:prstGeom prst="rect">
            <a:avLst/>
          </a:prstGeom>
        </p:spPr>
      </p:pic>
      <p:pic>
        <p:nvPicPr>
          <p:cNvPr id="11" name="Graphic 10">
            <a:extLst>
              <a:ext uri="{FF2B5EF4-FFF2-40B4-BE49-F238E27FC236}">
                <a16:creationId xmlns:a16="http://schemas.microsoft.com/office/drawing/2014/main" id="{E75308F7-BF2E-5650-FB2D-83DE7E76BAC7}"/>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42000" y="-18836"/>
            <a:ext cx="12276000" cy="6895673"/>
          </a:xfrm>
          <a:prstGeom prst="rect">
            <a:avLst/>
          </a:prstGeom>
        </p:spPr>
      </p:pic>
    </p:spTree>
    <p:extLst>
      <p:ext uri="{BB962C8B-B14F-4D97-AF65-F5344CB8AC3E}">
        <p14:creationId xmlns:p14="http://schemas.microsoft.com/office/powerpoint/2010/main" val="2748903233"/>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showMasterSp="0" preserve="1" userDrawn="1">
  <p:cSld name="Divider multi">
    <p:bg>
      <p:bgPr>
        <a:gradFill>
          <a:gsLst>
            <a:gs pos="0">
              <a:srgbClr val="F75151"/>
            </a:gs>
            <a:gs pos="100000">
              <a:srgbClr val="CC0A20"/>
            </a:gs>
          </a:gsLst>
          <a:lin ang="18900000" scaled="1"/>
        </a:gra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CEA1C494-F413-35D0-8A32-6608A18A7001}"/>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42000" y="0"/>
            <a:ext cx="12276000" cy="6895673"/>
          </a:xfrm>
          <a:prstGeom prst="rect">
            <a:avLst/>
          </a:prstGeom>
        </p:spPr>
      </p:pic>
      <p:pic>
        <p:nvPicPr>
          <p:cNvPr id="6" name="Picture 5">
            <a:extLst>
              <a:ext uri="{FF2B5EF4-FFF2-40B4-BE49-F238E27FC236}">
                <a16:creationId xmlns:a16="http://schemas.microsoft.com/office/drawing/2014/main" id="{4DB02674-D123-A856-98C2-8301D572C68D}"/>
              </a:ext>
            </a:extLst>
          </p:cNvPr>
          <p:cNvPicPr>
            <a:picLocks noChangeAspect="1"/>
          </p:cNvPicPr>
          <p:nvPr userDrawn="1"/>
        </p:nvPicPr>
        <p:blipFill>
          <a:blip>
            <a:extLst>
              <a:ext uri="{96DAC541-7B7A-43D3-8B79-37D633B846F1}">
                <asvg:svgBlip xmlns:asvg="http://schemas.microsoft.com/office/drawing/2016/SVG/main" r:embed="rId3"/>
              </a:ext>
            </a:extLst>
          </a:blip>
          <a:srcRect/>
          <a:stretch/>
        </p:blipFill>
        <p:spPr>
          <a:xfrm>
            <a:off x="973324" y="851103"/>
            <a:ext cx="10615702" cy="4583513"/>
          </a:xfrm>
          <a:prstGeom prst="rect">
            <a:avLst/>
          </a:prstGeom>
        </p:spPr>
      </p:pic>
      <p:sp>
        <p:nvSpPr>
          <p:cNvPr id="13" name="Title 1">
            <a:extLst>
              <a:ext uri="{FF2B5EF4-FFF2-40B4-BE49-F238E27FC236}">
                <a16:creationId xmlns:a16="http://schemas.microsoft.com/office/drawing/2014/main" id="{C6D134E6-1778-6500-93EB-0DD8B307E369}"/>
              </a:ext>
            </a:extLst>
          </p:cNvPr>
          <p:cNvSpPr>
            <a:spLocks noGrp="1"/>
          </p:cNvSpPr>
          <p:nvPr>
            <p:ph type="title" hasCustomPrompt="1"/>
          </p:nvPr>
        </p:nvSpPr>
        <p:spPr>
          <a:xfrm>
            <a:off x="3768435" y="2609056"/>
            <a:ext cx="4641273" cy="627063"/>
          </a:xfrm>
        </p:spPr>
        <p:txBody>
          <a:bodyPr anchor="b" anchorCtr="0">
            <a:noAutofit/>
          </a:bodyPr>
          <a:lstStyle>
            <a:lvl1pPr algn="l">
              <a:defRPr sz="4800">
                <a:solidFill>
                  <a:schemeClr val="bg1"/>
                </a:solidFill>
              </a:defRPr>
            </a:lvl1pPr>
          </a:lstStyle>
          <a:p>
            <a:r>
              <a:rPr lang="en-GB" dirty="0"/>
              <a:t>Click to edit title</a:t>
            </a:r>
            <a:endParaRPr lang="en-US" dirty="0"/>
          </a:p>
        </p:txBody>
      </p:sp>
      <p:sp>
        <p:nvSpPr>
          <p:cNvPr id="14" name="Content Placeholder 6">
            <a:extLst>
              <a:ext uri="{FF2B5EF4-FFF2-40B4-BE49-F238E27FC236}">
                <a16:creationId xmlns:a16="http://schemas.microsoft.com/office/drawing/2014/main" id="{C052205A-710F-71BE-0D65-CEE2E205D3CF}"/>
              </a:ext>
            </a:extLst>
          </p:cNvPr>
          <p:cNvSpPr>
            <a:spLocks noGrp="1"/>
          </p:cNvSpPr>
          <p:nvPr>
            <p:ph sz="quarter" idx="11" hasCustomPrompt="1"/>
          </p:nvPr>
        </p:nvSpPr>
        <p:spPr>
          <a:xfrm>
            <a:off x="3768434" y="3254955"/>
            <a:ext cx="4641273" cy="385762"/>
          </a:xfrm>
        </p:spPr>
        <p:txBody>
          <a:bodyPr anchor="t">
            <a:noAutofit/>
          </a:bodyPr>
          <a:lstStyle>
            <a:lvl1pPr marL="0" indent="0" algn="l">
              <a:buNone/>
              <a:defRPr sz="3200">
                <a:solidFill>
                  <a:schemeClr val="bg1"/>
                </a:solidFill>
              </a:defRPr>
            </a:lvl1pPr>
          </a:lstStyle>
          <a:p>
            <a:pPr lvl="0"/>
            <a:r>
              <a:rPr lang="en-GB" dirty="0"/>
              <a:t>Click to edit date</a:t>
            </a:r>
            <a:endParaRPr lang="en-US" dirty="0"/>
          </a:p>
        </p:txBody>
      </p:sp>
    </p:spTree>
    <p:extLst>
      <p:ext uri="{BB962C8B-B14F-4D97-AF65-F5344CB8AC3E}">
        <p14:creationId xmlns:p14="http://schemas.microsoft.com/office/powerpoint/2010/main" val="1877700443"/>
      </p:ext>
    </p:extLst>
  </p:cSld>
  <p:clrMapOvr>
    <a:overrideClrMapping bg1="dk1" tx1="lt1" bg2="dk2" tx2="lt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Content x 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a:xfrm>
            <a:off x="571500" y="1739901"/>
            <a:ext cx="3414714"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6" name="Content Placeholder 2">
            <a:extLst>
              <a:ext uri="{FF2B5EF4-FFF2-40B4-BE49-F238E27FC236}">
                <a16:creationId xmlns:a16="http://schemas.microsoft.com/office/drawing/2014/main" id="{254BF4DB-5554-0B46-A8D9-D0F6E33DFA94}"/>
              </a:ext>
            </a:extLst>
          </p:cNvPr>
          <p:cNvSpPr>
            <a:spLocks noGrp="1"/>
          </p:cNvSpPr>
          <p:nvPr>
            <p:ph idx="10"/>
          </p:nvPr>
        </p:nvSpPr>
        <p:spPr>
          <a:xfrm>
            <a:off x="4401343" y="1739901"/>
            <a:ext cx="3414714"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7" name="Content Placeholder 2">
            <a:extLst>
              <a:ext uri="{FF2B5EF4-FFF2-40B4-BE49-F238E27FC236}">
                <a16:creationId xmlns:a16="http://schemas.microsoft.com/office/drawing/2014/main" id="{69AF350D-D0BD-F944-A3C1-0A49D7FF1C81}"/>
              </a:ext>
            </a:extLst>
          </p:cNvPr>
          <p:cNvSpPr>
            <a:spLocks noGrp="1"/>
          </p:cNvSpPr>
          <p:nvPr>
            <p:ph idx="11"/>
          </p:nvPr>
        </p:nvSpPr>
        <p:spPr>
          <a:xfrm>
            <a:off x="8231186" y="1739901"/>
            <a:ext cx="3414714"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9" name="Text Placeholder 5">
            <a:extLst>
              <a:ext uri="{FF2B5EF4-FFF2-40B4-BE49-F238E27FC236}">
                <a16:creationId xmlns:a16="http://schemas.microsoft.com/office/drawing/2014/main" id="{B91D221A-CD99-5547-AF5B-6ACE77F1D49B}"/>
              </a:ext>
            </a:extLst>
          </p:cNvPr>
          <p:cNvSpPr>
            <a:spLocks noGrp="1"/>
          </p:cNvSpPr>
          <p:nvPr>
            <p:ph type="body" sz="quarter" idx="12"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659133548"/>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showMasterSp="0" preserve="1" userDrawn="1">
  <p:cSld name="Divider Road">
    <p:bg>
      <p:bgPr>
        <a:gradFill>
          <a:gsLst>
            <a:gs pos="0">
              <a:srgbClr val="F75151"/>
            </a:gs>
            <a:gs pos="100000">
              <a:srgbClr val="CC0A20"/>
            </a:gs>
          </a:gsLst>
          <a:lin ang="18900000" scaled="1"/>
        </a:gra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CEA1C494-F413-35D0-8A32-6608A18A7001}"/>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42000" y="0"/>
            <a:ext cx="12276000" cy="6895673"/>
          </a:xfrm>
          <a:prstGeom prst="rect">
            <a:avLst/>
          </a:prstGeom>
        </p:spPr>
      </p:pic>
      <p:pic>
        <p:nvPicPr>
          <p:cNvPr id="6" name="Picture 5">
            <a:extLst>
              <a:ext uri="{FF2B5EF4-FFF2-40B4-BE49-F238E27FC236}">
                <a16:creationId xmlns:a16="http://schemas.microsoft.com/office/drawing/2014/main" id="{4DB02674-D123-A856-98C2-8301D572C68D}"/>
              </a:ext>
            </a:extLst>
          </p:cNvPr>
          <p:cNvPicPr>
            <a:picLocks noChangeAspect="1"/>
          </p:cNvPicPr>
          <p:nvPr userDrawn="1"/>
        </p:nvPicPr>
        <p:blipFill>
          <a:blip>
            <a:extLst>
              <a:ext uri="{96DAC541-7B7A-43D3-8B79-37D633B846F1}">
                <asvg:svgBlip xmlns:asvg="http://schemas.microsoft.com/office/drawing/2016/SVG/main" r:embed="rId3"/>
              </a:ext>
            </a:extLst>
          </a:blip>
          <a:srcRect/>
          <a:stretch/>
        </p:blipFill>
        <p:spPr>
          <a:xfrm>
            <a:off x="973324" y="851103"/>
            <a:ext cx="10615702" cy="4583513"/>
          </a:xfrm>
          <a:prstGeom prst="rect">
            <a:avLst/>
          </a:prstGeom>
        </p:spPr>
      </p:pic>
      <p:sp>
        <p:nvSpPr>
          <p:cNvPr id="13" name="Title 1">
            <a:extLst>
              <a:ext uri="{FF2B5EF4-FFF2-40B4-BE49-F238E27FC236}">
                <a16:creationId xmlns:a16="http://schemas.microsoft.com/office/drawing/2014/main" id="{C6D134E6-1778-6500-93EB-0DD8B307E369}"/>
              </a:ext>
            </a:extLst>
          </p:cNvPr>
          <p:cNvSpPr>
            <a:spLocks noGrp="1"/>
          </p:cNvSpPr>
          <p:nvPr>
            <p:ph type="title" hasCustomPrompt="1"/>
          </p:nvPr>
        </p:nvSpPr>
        <p:spPr>
          <a:xfrm>
            <a:off x="3768435" y="2609056"/>
            <a:ext cx="4641273" cy="627063"/>
          </a:xfrm>
        </p:spPr>
        <p:txBody>
          <a:bodyPr anchor="b" anchorCtr="0">
            <a:noAutofit/>
          </a:bodyPr>
          <a:lstStyle>
            <a:lvl1pPr algn="l">
              <a:defRPr sz="4800">
                <a:solidFill>
                  <a:schemeClr val="bg1"/>
                </a:solidFill>
              </a:defRPr>
            </a:lvl1pPr>
          </a:lstStyle>
          <a:p>
            <a:r>
              <a:rPr lang="en-GB" dirty="0"/>
              <a:t>Click to edit title</a:t>
            </a:r>
            <a:endParaRPr lang="en-US" dirty="0"/>
          </a:p>
        </p:txBody>
      </p:sp>
      <p:sp>
        <p:nvSpPr>
          <p:cNvPr id="14" name="Content Placeholder 6">
            <a:extLst>
              <a:ext uri="{FF2B5EF4-FFF2-40B4-BE49-F238E27FC236}">
                <a16:creationId xmlns:a16="http://schemas.microsoft.com/office/drawing/2014/main" id="{C052205A-710F-71BE-0D65-CEE2E205D3CF}"/>
              </a:ext>
            </a:extLst>
          </p:cNvPr>
          <p:cNvSpPr>
            <a:spLocks noGrp="1"/>
          </p:cNvSpPr>
          <p:nvPr>
            <p:ph sz="quarter" idx="11" hasCustomPrompt="1"/>
          </p:nvPr>
        </p:nvSpPr>
        <p:spPr>
          <a:xfrm>
            <a:off x="3768434" y="3254955"/>
            <a:ext cx="4641273" cy="385762"/>
          </a:xfrm>
        </p:spPr>
        <p:txBody>
          <a:bodyPr anchor="t">
            <a:noAutofit/>
          </a:bodyPr>
          <a:lstStyle>
            <a:lvl1pPr marL="0" indent="0" algn="l">
              <a:buNone/>
              <a:defRPr sz="3200">
                <a:solidFill>
                  <a:schemeClr val="bg1"/>
                </a:solidFill>
              </a:defRPr>
            </a:lvl1pPr>
          </a:lstStyle>
          <a:p>
            <a:pPr lvl="0"/>
            <a:r>
              <a:rPr lang="en-GB" dirty="0"/>
              <a:t>Click to edit date</a:t>
            </a:r>
            <a:endParaRPr lang="en-US" dirty="0"/>
          </a:p>
        </p:txBody>
      </p:sp>
    </p:spTree>
    <p:extLst>
      <p:ext uri="{BB962C8B-B14F-4D97-AF65-F5344CB8AC3E}">
        <p14:creationId xmlns:p14="http://schemas.microsoft.com/office/powerpoint/2010/main" val="2128054700"/>
      </p:ext>
    </p:extLst>
  </p:cSld>
  <p:clrMapOvr>
    <a:overrideClrMapping bg1="dk1" tx1="lt1" bg2="dk2" tx2="lt2" accent1="accent1" accent2="accent2" accent3="accent3" accent4="accent4" accent5="accent5" accent6="accent6" hlink="hlink" folHlink="folHlink"/>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showMasterSp="0" preserve="1" userDrawn="1">
  <p:cSld name="Divider Public">
    <p:bg>
      <p:bgPr>
        <a:gradFill>
          <a:gsLst>
            <a:gs pos="0">
              <a:srgbClr val="F75151"/>
            </a:gs>
            <a:gs pos="100000">
              <a:srgbClr val="CC0A20"/>
            </a:gs>
          </a:gsLst>
          <a:lin ang="18900000" scaled="1"/>
        </a:gra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CEA1C494-F413-35D0-8A32-6608A18A7001}"/>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42000" y="0"/>
            <a:ext cx="12276000" cy="6895673"/>
          </a:xfrm>
          <a:prstGeom prst="rect">
            <a:avLst/>
          </a:prstGeom>
        </p:spPr>
      </p:pic>
      <p:pic>
        <p:nvPicPr>
          <p:cNvPr id="5" name="Graphic 4">
            <a:extLst>
              <a:ext uri="{FF2B5EF4-FFF2-40B4-BE49-F238E27FC236}">
                <a16:creationId xmlns:a16="http://schemas.microsoft.com/office/drawing/2014/main" id="{BA790174-26CE-6BCA-0BF5-ABE0EEC67E10}"/>
              </a:ext>
            </a:extLst>
          </p:cNvPr>
          <p:cNvPicPr>
            <a:picLocks noChangeAspect="1"/>
          </p:cNvPicPr>
          <p:nvPr userDrawn="1"/>
        </p:nvPicPr>
        <p:blipFill>
          <a:blip>
            <a:alphaModFix/>
            <a:extLst>
              <a:ext uri="{96DAC541-7B7A-43D3-8B79-37D633B846F1}">
                <asvg:svgBlip xmlns:asvg="http://schemas.microsoft.com/office/drawing/2016/SVG/main" r:embed="rId3"/>
              </a:ext>
            </a:extLst>
          </a:blip>
          <a:stretch>
            <a:fillRect/>
          </a:stretch>
        </p:blipFill>
        <p:spPr>
          <a:xfrm>
            <a:off x="1143395" y="1330036"/>
            <a:ext cx="9330638" cy="4102160"/>
          </a:xfrm>
          <a:prstGeom prst="rect">
            <a:avLst/>
          </a:prstGeom>
        </p:spPr>
      </p:pic>
      <p:sp>
        <p:nvSpPr>
          <p:cNvPr id="13" name="Title 1">
            <a:extLst>
              <a:ext uri="{FF2B5EF4-FFF2-40B4-BE49-F238E27FC236}">
                <a16:creationId xmlns:a16="http://schemas.microsoft.com/office/drawing/2014/main" id="{C6D134E6-1778-6500-93EB-0DD8B307E369}"/>
              </a:ext>
            </a:extLst>
          </p:cNvPr>
          <p:cNvSpPr>
            <a:spLocks noGrp="1"/>
          </p:cNvSpPr>
          <p:nvPr>
            <p:ph type="title" hasCustomPrompt="1"/>
          </p:nvPr>
        </p:nvSpPr>
        <p:spPr>
          <a:xfrm>
            <a:off x="3768435" y="2609056"/>
            <a:ext cx="4641273" cy="627063"/>
          </a:xfrm>
        </p:spPr>
        <p:txBody>
          <a:bodyPr anchor="b" anchorCtr="0">
            <a:noAutofit/>
          </a:bodyPr>
          <a:lstStyle>
            <a:lvl1pPr algn="l">
              <a:defRPr sz="4800">
                <a:solidFill>
                  <a:schemeClr val="bg1"/>
                </a:solidFill>
              </a:defRPr>
            </a:lvl1pPr>
          </a:lstStyle>
          <a:p>
            <a:r>
              <a:rPr lang="en-GB" dirty="0"/>
              <a:t>Click to edit title</a:t>
            </a:r>
            <a:endParaRPr lang="en-US" dirty="0"/>
          </a:p>
        </p:txBody>
      </p:sp>
      <p:sp>
        <p:nvSpPr>
          <p:cNvPr id="14" name="Content Placeholder 6">
            <a:extLst>
              <a:ext uri="{FF2B5EF4-FFF2-40B4-BE49-F238E27FC236}">
                <a16:creationId xmlns:a16="http://schemas.microsoft.com/office/drawing/2014/main" id="{C052205A-710F-71BE-0D65-CEE2E205D3CF}"/>
              </a:ext>
            </a:extLst>
          </p:cNvPr>
          <p:cNvSpPr>
            <a:spLocks noGrp="1"/>
          </p:cNvSpPr>
          <p:nvPr>
            <p:ph sz="quarter" idx="11" hasCustomPrompt="1"/>
          </p:nvPr>
        </p:nvSpPr>
        <p:spPr>
          <a:xfrm>
            <a:off x="3768434" y="3254955"/>
            <a:ext cx="4641273" cy="385762"/>
          </a:xfrm>
        </p:spPr>
        <p:txBody>
          <a:bodyPr anchor="t">
            <a:noAutofit/>
          </a:bodyPr>
          <a:lstStyle>
            <a:lvl1pPr marL="0" indent="0" algn="l">
              <a:buNone/>
              <a:defRPr sz="3200">
                <a:solidFill>
                  <a:schemeClr val="bg1"/>
                </a:solidFill>
              </a:defRPr>
            </a:lvl1pPr>
          </a:lstStyle>
          <a:p>
            <a:pPr lvl="0"/>
            <a:r>
              <a:rPr lang="en-GB" dirty="0"/>
              <a:t>Click to edit date</a:t>
            </a:r>
            <a:endParaRPr lang="en-US" dirty="0"/>
          </a:p>
        </p:txBody>
      </p:sp>
    </p:spTree>
    <p:extLst>
      <p:ext uri="{BB962C8B-B14F-4D97-AF65-F5344CB8AC3E}">
        <p14:creationId xmlns:p14="http://schemas.microsoft.com/office/powerpoint/2010/main" val="922230552"/>
      </p:ext>
    </p:extLst>
  </p:cSld>
  <p:clrMapOvr>
    <a:overrideClrMapping bg1="dk1" tx1="lt1" bg2="dk2" tx2="lt2" accent1="accent1" accent2="accent2" accent3="accent3" accent4="accent4" accent5="accent5" accent6="accent6" hlink="hlink" folHlink="folHlink"/>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normAutofit/>
          </a:bodyPr>
          <a:lstStyle>
            <a:lvl1pPr marL="0" indent="0">
              <a:buNone/>
              <a:defRPr sz="1600"/>
            </a:lvl1pPr>
            <a:lvl2pPr>
              <a:defRPr sz="2400"/>
            </a:lvl2pPr>
            <a:lvl3pPr>
              <a:defRPr sz="2400"/>
            </a:lvl3pPr>
            <a:lvl4pPr>
              <a:defRPr sz="2400"/>
            </a:lvl4pPr>
            <a:lvl5pPr>
              <a:defRPr sz="2400"/>
            </a:lvl5pPr>
          </a:lstStyle>
          <a:p>
            <a:pPr lvl="0"/>
            <a:r>
              <a:rPr lang="en-GB" dirty="0"/>
              <a:t>Click to edit Master text styles</a:t>
            </a:r>
          </a:p>
        </p:txBody>
      </p:sp>
      <p:sp>
        <p:nvSpPr>
          <p:cNvPr id="6" name="Text Placeholder 5">
            <a:extLst>
              <a:ext uri="{FF2B5EF4-FFF2-40B4-BE49-F238E27FC236}">
                <a16:creationId xmlns:a16="http://schemas.microsoft.com/office/drawing/2014/main" id="{E4B80490-FDF4-474B-A9A6-0747FEFD9519}"/>
              </a:ext>
            </a:extLst>
          </p:cNvPr>
          <p:cNvSpPr>
            <a:spLocks noGrp="1"/>
          </p:cNvSpPr>
          <p:nvPr>
            <p:ph type="body" sz="quarter" idx="10"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2928157278"/>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3" name="Content Placeholder 2"/>
          <p:cNvSpPr>
            <a:spLocks noGrp="1"/>
          </p:cNvSpPr>
          <p:nvPr>
            <p:ph idx="1"/>
          </p:nvPr>
        </p:nvSpPr>
        <p:spPr/>
        <p:txBody>
          <a:bodyPr>
            <a:normAutofit/>
          </a:bodyPr>
          <a:lstStyle>
            <a:lvl1pPr>
              <a:defRPr sz="1600">
                <a:solidFill>
                  <a:schemeClr val="tx1"/>
                </a:solidFill>
              </a:defRPr>
            </a:lvl1pPr>
            <a:lvl2pPr>
              <a:defRPr sz="1600">
                <a:solidFill>
                  <a:schemeClr val="tx1"/>
                </a:solidFill>
              </a:defRPr>
            </a:lvl2pPr>
            <a:lvl3pPr>
              <a:defRPr sz="1600">
                <a:solidFill>
                  <a:schemeClr val="tx1"/>
                </a:solidFill>
              </a:defRPr>
            </a:lvl3pPr>
            <a:lvl4pPr>
              <a:defRPr sz="1600">
                <a:solidFill>
                  <a:schemeClr val="tx1"/>
                </a:solidFill>
              </a:defRPr>
            </a:lvl4pPr>
            <a:lvl5pPr>
              <a:defRPr sz="1600">
                <a:solidFill>
                  <a:schemeClr val="tx1"/>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7" name="Content Placeholder 6">
            <a:extLst>
              <a:ext uri="{FF2B5EF4-FFF2-40B4-BE49-F238E27FC236}">
                <a16:creationId xmlns:a16="http://schemas.microsoft.com/office/drawing/2014/main" id="{675F93D5-CC45-F349-9AFA-FC49BAA2015C}"/>
              </a:ext>
            </a:extLst>
          </p:cNvPr>
          <p:cNvSpPr>
            <a:spLocks noGrp="1"/>
          </p:cNvSpPr>
          <p:nvPr>
            <p:ph sz="quarter" idx="10"/>
          </p:nvPr>
        </p:nvSpPr>
        <p:spPr>
          <a:xfrm>
            <a:off x="571500" y="1185862"/>
            <a:ext cx="11074400" cy="554037"/>
          </a:xfrm>
        </p:spPr>
        <p:txBody>
          <a:bodyPr anchor="t">
            <a:normAutofit/>
          </a:bodyPr>
          <a:lstStyle>
            <a:lvl1pPr marL="0" indent="0">
              <a:buNone/>
              <a:defRPr sz="1800"/>
            </a:lvl1pPr>
          </a:lstStyle>
          <a:p>
            <a:pPr lvl="0"/>
            <a:r>
              <a:rPr lang="en-GB" dirty="0"/>
              <a:t>Click to edit Master text styles</a:t>
            </a:r>
            <a:endParaRPr lang="en-US" dirty="0"/>
          </a:p>
        </p:txBody>
      </p:sp>
      <p:sp>
        <p:nvSpPr>
          <p:cNvPr id="6" name="Text Placeholder 5">
            <a:extLst>
              <a:ext uri="{FF2B5EF4-FFF2-40B4-BE49-F238E27FC236}">
                <a16:creationId xmlns:a16="http://schemas.microsoft.com/office/drawing/2014/main" id="{4D0005B2-254A-2E43-A84F-83BDCDC5345D}"/>
              </a:ext>
            </a:extLst>
          </p:cNvPr>
          <p:cNvSpPr>
            <a:spLocks noGrp="1"/>
          </p:cNvSpPr>
          <p:nvPr>
            <p:ph type="body" sz="quarter" idx="11"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2240870573"/>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Title and Content x 2">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a:xfrm>
            <a:off x="571500" y="1739901"/>
            <a:ext cx="5316936" cy="3994150"/>
          </a:xfrm>
          <a:noFill/>
        </p:spPr>
        <p:txBody>
          <a:bodyPr>
            <a:normAutofit/>
          </a:bodyPr>
          <a:lstStyle>
            <a:lvl1pPr>
              <a:defRPr sz="1600">
                <a:solidFill>
                  <a:schemeClr val="tx1"/>
                </a:solidFill>
              </a:defRPr>
            </a:lvl1pPr>
            <a:lvl2pPr>
              <a:defRPr sz="1800">
                <a:solidFill>
                  <a:sysClr val="windowText" lastClr="000000"/>
                </a:solidFill>
              </a:defRPr>
            </a:lvl2pPr>
            <a:lvl3pPr>
              <a:defRPr sz="1800">
                <a:solidFill>
                  <a:sysClr val="windowText" lastClr="000000"/>
                </a:solidFill>
              </a:defRPr>
            </a:lvl3pPr>
            <a:lvl4pPr>
              <a:defRPr sz="1800">
                <a:solidFill>
                  <a:sysClr val="windowText" lastClr="000000"/>
                </a:solidFill>
              </a:defRPr>
            </a:lvl4pPr>
            <a:lvl5pPr>
              <a:defRPr sz="1800">
                <a:solidFill>
                  <a:sysClr val="windowText" lastClr="000000"/>
                </a:solidFill>
              </a:defRPr>
            </a:lvl5pPr>
          </a:lstStyle>
          <a:p>
            <a:pPr lvl="0"/>
            <a:r>
              <a:rPr lang="en-GB" dirty="0"/>
              <a:t>Click to edit Master text styles</a:t>
            </a:r>
          </a:p>
        </p:txBody>
      </p:sp>
      <p:sp>
        <p:nvSpPr>
          <p:cNvPr id="5" name="Content Placeholder 2">
            <a:extLst>
              <a:ext uri="{FF2B5EF4-FFF2-40B4-BE49-F238E27FC236}">
                <a16:creationId xmlns:a16="http://schemas.microsoft.com/office/drawing/2014/main" id="{684AF794-CBAF-604B-B119-6F71B4D58CB3}"/>
              </a:ext>
            </a:extLst>
          </p:cNvPr>
          <p:cNvSpPr>
            <a:spLocks noGrp="1"/>
          </p:cNvSpPr>
          <p:nvPr>
            <p:ph idx="10"/>
          </p:nvPr>
        </p:nvSpPr>
        <p:spPr>
          <a:xfrm>
            <a:off x="6328964" y="1739901"/>
            <a:ext cx="5316936" cy="3994150"/>
          </a:xfrm>
          <a:noFill/>
        </p:spPr>
        <p:txBody>
          <a:bodyPr>
            <a:normAutofit/>
          </a:bodyPr>
          <a:lstStyle>
            <a:lvl1pPr>
              <a:defRPr sz="1600">
                <a:solidFill>
                  <a:schemeClr val="tx1"/>
                </a:solidFill>
              </a:defRPr>
            </a:lvl1pPr>
            <a:lvl2pPr>
              <a:defRPr sz="1800">
                <a:solidFill>
                  <a:sysClr val="windowText" lastClr="000000"/>
                </a:solidFill>
              </a:defRPr>
            </a:lvl2pPr>
            <a:lvl3pPr>
              <a:defRPr sz="1800">
                <a:solidFill>
                  <a:sysClr val="windowText" lastClr="000000"/>
                </a:solidFill>
              </a:defRPr>
            </a:lvl3pPr>
            <a:lvl4pPr>
              <a:defRPr sz="1800">
                <a:solidFill>
                  <a:sysClr val="windowText" lastClr="000000"/>
                </a:solidFill>
              </a:defRPr>
            </a:lvl4pPr>
            <a:lvl5pPr>
              <a:defRPr sz="1800">
                <a:solidFill>
                  <a:sysClr val="windowText" lastClr="000000"/>
                </a:solidFill>
              </a:defRPr>
            </a:lvl5pPr>
          </a:lstStyle>
          <a:p>
            <a:pPr lvl="0"/>
            <a:r>
              <a:rPr lang="en-GB" dirty="0"/>
              <a:t>Click to edit Master text styles</a:t>
            </a:r>
          </a:p>
        </p:txBody>
      </p:sp>
      <p:sp>
        <p:nvSpPr>
          <p:cNvPr id="8" name="Text Placeholder 5">
            <a:extLst>
              <a:ext uri="{FF2B5EF4-FFF2-40B4-BE49-F238E27FC236}">
                <a16:creationId xmlns:a16="http://schemas.microsoft.com/office/drawing/2014/main" id="{E648949B-6219-4F42-A78F-F458FA8ACA0A}"/>
              </a:ext>
            </a:extLst>
          </p:cNvPr>
          <p:cNvSpPr>
            <a:spLocks noGrp="1"/>
          </p:cNvSpPr>
          <p:nvPr>
            <p:ph type="body" sz="quarter" idx="11"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2350961232"/>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Title, Subtitle and Content x 2">
    <p:spTree>
      <p:nvGrpSpPr>
        <p:cNvPr id="1" name=""/>
        <p:cNvGrpSpPr/>
        <p:nvPr/>
      </p:nvGrpSpPr>
      <p:grpSpPr>
        <a:xfrm>
          <a:off x="0" y="0"/>
          <a:ext cx="0" cy="0"/>
          <a:chOff x="0" y="0"/>
          <a:chExt cx="0" cy="0"/>
        </a:xfrm>
      </p:grpSpPr>
      <p:sp>
        <p:nvSpPr>
          <p:cNvPr id="3" name="Content Placeholder 2"/>
          <p:cNvSpPr>
            <a:spLocks noGrp="1"/>
          </p:cNvSpPr>
          <p:nvPr>
            <p:ph idx="1"/>
          </p:nvPr>
        </p:nvSpPr>
        <p:spPr>
          <a:xfrm>
            <a:off x="571500" y="1739901"/>
            <a:ext cx="5316936" cy="3994150"/>
          </a:xfrm>
          <a:noFill/>
        </p:spPr>
        <p:txBody>
          <a:bodyPr>
            <a:normAutofit/>
          </a:bodyPr>
          <a:lstStyle>
            <a:lvl1pPr>
              <a:defRPr sz="1600">
                <a:solidFill>
                  <a:schemeClr val="tx1"/>
                </a:solidFill>
              </a:defRPr>
            </a:lvl1pPr>
            <a:lvl2pPr>
              <a:defRPr sz="1800">
                <a:solidFill>
                  <a:sysClr val="windowText" lastClr="000000"/>
                </a:solidFill>
              </a:defRPr>
            </a:lvl2pPr>
            <a:lvl3pPr>
              <a:defRPr sz="1800">
                <a:solidFill>
                  <a:sysClr val="windowText" lastClr="000000"/>
                </a:solidFill>
              </a:defRPr>
            </a:lvl3pPr>
            <a:lvl4pPr>
              <a:defRPr sz="1800">
                <a:solidFill>
                  <a:sysClr val="windowText" lastClr="000000"/>
                </a:solidFill>
              </a:defRPr>
            </a:lvl4pPr>
            <a:lvl5pPr>
              <a:defRPr sz="1800">
                <a:solidFill>
                  <a:sysClr val="windowText" lastClr="000000"/>
                </a:solidFill>
              </a:defRPr>
            </a:lvl5pPr>
          </a:lstStyle>
          <a:p>
            <a:pPr lvl="0"/>
            <a:r>
              <a:rPr lang="en-GB" dirty="0"/>
              <a:t>Click to edit Master text styles</a:t>
            </a:r>
          </a:p>
        </p:txBody>
      </p:sp>
      <p:sp>
        <p:nvSpPr>
          <p:cNvPr id="5" name="Content Placeholder 2">
            <a:extLst>
              <a:ext uri="{FF2B5EF4-FFF2-40B4-BE49-F238E27FC236}">
                <a16:creationId xmlns:a16="http://schemas.microsoft.com/office/drawing/2014/main" id="{684AF794-CBAF-604B-B119-6F71B4D58CB3}"/>
              </a:ext>
            </a:extLst>
          </p:cNvPr>
          <p:cNvSpPr>
            <a:spLocks noGrp="1"/>
          </p:cNvSpPr>
          <p:nvPr>
            <p:ph idx="10"/>
          </p:nvPr>
        </p:nvSpPr>
        <p:spPr>
          <a:xfrm>
            <a:off x="6328964" y="1739901"/>
            <a:ext cx="5316936" cy="3994150"/>
          </a:xfrm>
          <a:noFill/>
        </p:spPr>
        <p:txBody>
          <a:bodyPr>
            <a:normAutofit/>
          </a:bodyPr>
          <a:lstStyle>
            <a:lvl1pPr>
              <a:defRPr sz="1600">
                <a:solidFill>
                  <a:schemeClr val="tx1"/>
                </a:solidFill>
              </a:defRPr>
            </a:lvl1pPr>
            <a:lvl2pPr>
              <a:defRPr sz="1800">
                <a:solidFill>
                  <a:sysClr val="windowText" lastClr="000000"/>
                </a:solidFill>
              </a:defRPr>
            </a:lvl2pPr>
            <a:lvl3pPr>
              <a:defRPr sz="1800">
                <a:solidFill>
                  <a:sysClr val="windowText" lastClr="000000"/>
                </a:solidFill>
              </a:defRPr>
            </a:lvl3pPr>
            <a:lvl4pPr>
              <a:defRPr sz="1800">
                <a:solidFill>
                  <a:sysClr val="windowText" lastClr="000000"/>
                </a:solidFill>
              </a:defRPr>
            </a:lvl4pPr>
            <a:lvl5pPr>
              <a:defRPr sz="1800">
                <a:solidFill>
                  <a:sysClr val="windowText" lastClr="000000"/>
                </a:solidFill>
              </a:defRPr>
            </a:lvl5pPr>
          </a:lstStyle>
          <a:p>
            <a:pPr lvl="0"/>
            <a:r>
              <a:rPr lang="en-GB" dirty="0"/>
              <a:t>Click to edit Master text styles</a:t>
            </a:r>
          </a:p>
        </p:txBody>
      </p:sp>
      <p:sp>
        <p:nvSpPr>
          <p:cNvPr id="6" name="Title 1">
            <a:extLst>
              <a:ext uri="{FF2B5EF4-FFF2-40B4-BE49-F238E27FC236}">
                <a16:creationId xmlns:a16="http://schemas.microsoft.com/office/drawing/2014/main" id="{990FBAAF-FECB-184A-BCDA-45CBF216B6AC}"/>
              </a:ext>
            </a:extLst>
          </p:cNvPr>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7" name="Content Placeholder 6">
            <a:extLst>
              <a:ext uri="{FF2B5EF4-FFF2-40B4-BE49-F238E27FC236}">
                <a16:creationId xmlns:a16="http://schemas.microsoft.com/office/drawing/2014/main" id="{EC60AEAB-BAF9-9447-B972-A1A6E7FF9278}"/>
              </a:ext>
            </a:extLst>
          </p:cNvPr>
          <p:cNvSpPr>
            <a:spLocks noGrp="1"/>
          </p:cNvSpPr>
          <p:nvPr>
            <p:ph sz="quarter" idx="11"/>
          </p:nvPr>
        </p:nvSpPr>
        <p:spPr>
          <a:xfrm>
            <a:off x="571500" y="1185863"/>
            <a:ext cx="11074400" cy="554038"/>
          </a:xfrm>
        </p:spPr>
        <p:txBody>
          <a:bodyPr anchor="t">
            <a:normAutofit/>
          </a:bodyPr>
          <a:lstStyle>
            <a:lvl1pPr marL="0" indent="0">
              <a:buNone/>
              <a:defRPr sz="1800"/>
            </a:lvl1pPr>
          </a:lstStyle>
          <a:p>
            <a:pPr lvl="0"/>
            <a:r>
              <a:rPr lang="en-GB" dirty="0"/>
              <a:t>Click to edit Master text styles</a:t>
            </a:r>
            <a:endParaRPr lang="en-US" dirty="0"/>
          </a:p>
        </p:txBody>
      </p:sp>
      <p:sp>
        <p:nvSpPr>
          <p:cNvPr id="9" name="Text Placeholder 5">
            <a:extLst>
              <a:ext uri="{FF2B5EF4-FFF2-40B4-BE49-F238E27FC236}">
                <a16:creationId xmlns:a16="http://schemas.microsoft.com/office/drawing/2014/main" id="{72B8C456-0312-984C-A152-40E327CBDB08}"/>
              </a:ext>
            </a:extLst>
          </p:cNvPr>
          <p:cNvSpPr>
            <a:spLocks noGrp="1"/>
          </p:cNvSpPr>
          <p:nvPr>
            <p:ph type="body" sz="quarter" idx="12"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2531332886"/>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Title and Content 1/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a:xfrm>
            <a:off x="571500" y="1739901"/>
            <a:ext cx="3414714"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6" name="Content Placeholder 2">
            <a:extLst>
              <a:ext uri="{FF2B5EF4-FFF2-40B4-BE49-F238E27FC236}">
                <a16:creationId xmlns:a16="http://schemas.microsoft.com/office/drawing/2014/main" id="{254BF4DB-5554-0B46-A8D9-D0F6E33DFA94}"/>
              </a:ext>
            </a:extLst>
          </p:cNvPr>
          <p:cNvSpPr>
            <a:spLocks noGrp="1"/>
          </p:cNvSpPr>
          <p:nvPr>
            <p:ph idx="10"/>
          </p:nvPr>
        </p:nvSpPr>
        <p:spPr>
          <a:xfrm>
            <a:off x="4401342" y="1739901"/>
            <a:ext cx="7244557"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9" name="Text Placeholder 5">
            <a:extLst>
              <a:ext uri="{FF2B5EF4-FFF2-40B4-BE49-F238E27FC236}">
                <a16:creationId xmlns:a16="http://schemas.microsoft.com/office/drawing/2014/main" id="{B91D221A-CD99-5547-AF5B-6ACE77F1D49B}"/>
              </a:ext>
            </a:extLst>
          </p:cNvPr>
          <p:cNvSpPr>
            <a:spLocks noGrp="1"/>
          </p:cNvSpPr>
          <p:nvPr>
            <p:ph type="body" sz="quarter" idx="12"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1817964279"/>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Title and Content 2/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a:xfrm>
            <a:off x="571499" y="1739901"/>
            <a:ext cx="7244557"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7" name="Content Placeholder 2">
            <a:extLst>
              <a:ext uri="{FF2B5EF4-FFF2-40B4-BE49-F238E27FC236}">
                <a16:creationId xmlns:a16="http://schemas.microsoft.com/office/drawing/2014/main" id="{69AF350D-D0BD-F944-A3C1-0A49D7FF1C81}"/>
              </a:ext>
            </a:extLst>
          </p:cNvPr>
          <p:cNvSpPr>
            <a:spLocks noGrp="1"/>
          </p:cNvSpPr>
          <p:nvPr>
            <p:ph idx="11"/>
          </p:nvPr>
        </p:nvSpPr>
        <p:spPr>
          <a:xfrm>
            <a:off x="8231186" y="1739901"/>
            <a:ext cx="3414714"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9" name="Text Placeholder 5">
            <a:extLst>
              <a:ext uri="{FF2B5EF4-FFF2-40B4-BE49-F238E27FC236}">
                <a16:creationId xmlns:a16="http://schemas.microsoft.com/office/drawing/2014/main" id="{B91D221A-CD99-5547-AF5B-6ACE77F1D49B}"/>
              </a:ext>
            </a:extLst>
          </p:cNvPr>
          <p:cNvSpPr>
            <a:spLocks noGrp="1"/>
          </p:cNvSpPr>
          <p:nvPr>
            <p:ph type="body" sz="quarter" idx="12"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646441441"/>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Title and Content + Pictur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3EB9BB23-E2FE-439E-C7A0-6DF34CA19B26}"/>
              </a:ext>
            </a:extLst>
          </p:cNvPr>
          <p:cNvSpPr>
            <a:spLocks noGrp="1"/>
          </p:cNvSpPr>
          <p:nvPr>
            <p:ph type="pic" sz="quarter" idx="13"/>
          </p:nvPr>
        </p:nvSpPr>
        <p:spPr>
          <a:xfrm>
            <a:off x="8231188" y="1739900"/>
            <a:ext cx="3783012" cy="3994150"/>
          </a:xfrm>
        </p:spPr>
        <p:txBody>
          <a:bodyPr>
            <a:normAutofit/>
          </a:bodyPr>
          <a:lstStyle>
            <a:lvl1pPr>
              <a:defRPr sz="1600">
                <a:solidFill>
                  <a:schemeClr val="tx1"/>
                </a:solidFill>
              </a:defRPr>
            </a:lvl1pPr>
          </a:lstStyle>
          <a:p>
            <a:endParaRPr lang="en-GB"/>
          </a:p>
        </p:txBody>
      </p:sp>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a:xfrm>
            <a:off x="571499" y="1739901"/>
            <a:ext cx="7244557"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9" name="Text Placeholder 5">
            <a:extLst>
              <a:ext uri="{FF2B5EF4-FFF2-40B4-BE49-F238E27FC236}">
                <a16:creationId xmlns:a16="http://schemas.microsoft.com/office/drawing/2014/main" id="{B91D221A-CD99-5547-AF5B-6ACE77F1D49B}"/>
              </a:ext>
            </a:extLst>
          </p:cNvPr>
          <p:cNvSpPr>
            <a:spLocks noGrp="1"/>
          </p:cNvSpPr>
          <p:nvPr>
            <p:ph type="body" sz="quarter" idx="12"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2794465474"/>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Title and Content, Quot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hasCustomPrompt="1"/>
          </p:nvPr>
        </p:nvSpPr>
        <p:spPr>
          <a:xfrm>
            <a:off x="3437532" y="2289694"/>
            <a:ext cx="5316936" cy="2217863"/>
          </a:xfrm>
        </p:spPr>
        <p:txBody>
          <a:bodyPr>
            <a:normAutofit/>
          </a:bodyPr>
          <a:lstStyle>
            <a:lvl1pPr marL="0" indent="0">
              <a:buNone/>
              <a:defRPr sz="2400">
                <a:solidFill>
                  <a:schemeClr val="tx1"/>
                </a:solidFill>
              </a:defRPr>
            </a:lvl1pPr>
            <a:lvl2pPr>
              <a:defRPr sz="2400">
                <a:solidFill>
                  <a:schemeClr val="tx1"/>
                </a:solidFill>
              </a:defRPr>
            </a:lvl2pPr>
            <a:lvl3pPr>
              <a:defRPr sz="2400">
                <a:solidFill>
                  <a:schemeClr val="tx1"/>
                </a:solidFill>
              </a:defRPr>
            </a:lvl3pPr>
            <a:lvl4pPr>
              <a:defRPr sz="2400">
                <a:solidFill>
                  <a:schemeClr val="tx1"/>
                </a:solidFill>
              </a:defRPr>
            </a:lvl4pPr>
            <a:lvl5pPr>
              <a:defRPr sz="2400">
                <a:solidFill>
                  <a:schemeClr val="tx1"/>
                </a:solidFill>
              </a:defRPr>
            </a:lvl5pPr>
          </a:lstStyle>
          <a:p>
            <a:pPr lvl="0"/>
            <a:r>
              <a:rPr lang="en-GB" dirty="0"/>
              <a:t>Click to add quote</a:t>
            </a:r>
          </a:p>
        </p:txBody>
      </p:sp>
      <p:grpSp>
        <p:nvGrpSpPr>
          <p:cNvPr id="7" name="Graphic 5">
            <a:extLst>
              <a:ext uri="{FF2B5EF4-FFF2-40B4-BE49-F238E27FC236}">
                <a16:creationId xmlns:a16="http://schemas.microsoft.com/office/drawing/2014/main" id="{8B31B50E-78E8-9B45-8951-CD842CF33FD2}"/>
              </a:ext>
            </a:extLst>
          </p:cNvPr>
          <p:cNvGrpSpPr/>
          <p:nvPr/>
        </p:nvGrpSpPr>
        <p:grpSpPr>
          <a:xfrm>
            <a:off x="3454400" y="1641475"/>
            <a:ext cx="803501" cy="536019"/>
            <a:chOff x="5524419" y="3048000"/>
            <a:chExt cx="1146480" cy="764822"/>
          </a:xfrm>
          <a:solidFill>
            <a:schemeClr val="tx1"/>
          </a:solidFill>
        </p:grpSpPr>
        <p:sp>
          <p:nvSpPr>
            <p:cNvPr id="8" name="Freeform 7">
              <a:extLst>
                <a:ext uri="{FF2B5EF4-FFF2-40B4-BE49-F238E27FC236}">
                  <a16:creationId xmlns:a16="http://schemas.microsoft.com/office/drawing/2014/main" id="{EC01DF2C-B3C4-D846-8B78-F411999C5F7C}"/>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07019F13-2463-E543-BD83-066B1CBF7308}"/>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a:p>
          </p:txBody>
        </p:sp>
      </p:grpSp>
      <p:cxnSp>
        <p:nvCxnSpPr>
          <p:cNvPr id="14" name="Straight Connector 13">
            <a:extLst>
              <a:ext uri="{FF2B5EF4-FFF2-40B4-BE49-F238E27FC236}">
                <a16:creationId xmlns:a16="http://schemas.microsoft.com/office/drawing/2014/main" id="{6737CAF5-04E1-C44E-82A8-24052523AEEC}"/>
              </a:ext>
            </a:extLst>
          </p:cNvPr>
          <p:cNvCxnSpPr>
            <a:cxnSpLocks/>
          </p:cNvCxnSpPr>
          <p:nvPr userDrawn="1"/>
        </p:nvCxnSpPr>
        <p:spPr>
          <a:xfrm>
            <a:off x="4356101" y="2030186"/>
            <a:ext cx="438983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Content Placeholder 21">
            <a:extLst>
              <a:ext uri="{FF2B5EF4-FFF2-40B4-BE49-F238E27FC236}">
                <a16:creationId xmlns:a16="http://schemas.microsoft.com/office/drawing/2014/main" id="{1CE61C31-1A39-E3A2-71FE-48153A0AD48C}"/>
              </a:ext>
            </a:extLst>
          </p:cNvPr>
          <p:cNvSpPr>
            <a:spLocks noGrp="1"/>
          </p:cNvSpPr>
          <p:nvPr>
            <p:ph sz="quarter" idx="11" hasCustomPrompt="1"/>
          </p:nvPr>
        </p:nvSpPr>
        <p:spPr>
          <a:xfrm>
            <a:off x="3445857" y="4530194"/>
            <a:ext cx="5308611" cy="668337"/>
          </a:xfrm>
        </p:spPr>
        <p:txBody>
          <a:bodyPr>
            <a:normAutofit/>
          </a:bodyPr>
          <a:lstStyle>
            <a:lvl1pPr>
              <a:defRPr sz="1400" i="1"/>
            </a:lvl1pPr>
          </a:lstStyle>
          <a:p>
            <a:pPr lvl="0"/>
            <a:r>
              <a:rPr lang="en-GB" dirty="0"/>
              <a:t>Click to add attribution</a:t>
            </a:r>
          </a:p>
        </p:txBody>
      </p:sp>
      <p:grpSp>
        <p:nvGrpSpPr>
          <p:cNvPr id="36" name="Graphic 5">
            <a:extLst>
              <a:ext uri="{FF2B5EF4-FFF2-40B4-BE49-F238E27FC236}">
                <a16:creationId xmlns:a16="http://schemas.microsoft.com/office/drawing/2014/main" id="{462A7709-DEB2-9C60-736D-ED18EB88B6BA}"/>
              </a:ext>
            </a:extLst>
          </p:cNvPr>
          <p:cNvGrpSpPr/>
          <p:nvPr userDrawn="1"/>
        </p:nvGrpSpPr>
        <p:grpSpPr>
          <a:xfrm rot="10800000">
            <a:off x="7950967" y="5221161"/>
            <a:ext cx="803501" cy="536019"/>
            <a:chOff x="5524419" y="3048000"/>
            <a:chExt cx="1146480" cy="764822"/>
          </a:xfrm>
          <a:solidFill>
            <a:schemeClr val="tx1"/>
          </a:solidFill>
        </p:grpSpPr>
        <p:sp>
          <p:nvSpPr>
            <p:cNvPr id="37" name="Freeform 36">
              <a:extLst>
                <a:ext uri="{FF2B5EF4-FFF2-40B4-BE49-F238E27FC236}">
                  <a16:creationId xmlns:a16="http://schemas.microsoft.com/office/drawing/2014/main" id="{801B76CE-8868-09CC-A1A2-4FF692BB9CDE}"/>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a:p>
          </p:txBody>
        </p:sp>
        <p:sp>
          <p:nvSpPr>
            <p:cNvPr id="38" name="Freeform 37">
              <a:extLst>
                <a:ext uri="{FF2B5EF4-FFF2-40B4-BE49-F238E27FC236}">
                  <a16:creationId xmlns:a16="http://schemas.microsoft.com/office/drawing/2014/main" id="{8F284D2F-5C9A-BB18-A6EF-62C8345AD435}"/>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a:p>
          </p:txBody>
        </p:sp>
      </p:grpSp>
      <p:cxnSp>
        <p:nvCxnSpPr>
          <p:cNvPr id="39" name="Straight Connector 38">
            <a:extLst>
              <a:ext uri="{FF2B5EF4-FFF2-40B4-BE49-F238E27FC236}">
                <a16:creationId xmlns:a16="http://schemas.microsoft.com/office/drawing/2014/main" id="{FE3C27D5-7359-E460-2A90-0D46D1280F46}"/>
              </a:ext>
            </a:extLst>
          </p:cNvPr>
          <p:cNvCxnSpPr>
            <a:cxnSpLocks/>
          </p:cNvCxnSpPr>
          <p:nvPr userDrawn="1"/>
        </p:nvCxnSpPr>
        <p:spPr>
          <a:xfrm>
            <a:off x="3437532" y="5489171"/>
            <a:ext cx="438983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478160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Subtitle and Content x 3">
    <p:spTree>
      <p:nvGrpSpPr>
        <p:cNvPr id="1" name=""/>
        <p:cNvGrpSpPr/>
        <p:nvPr/>
      </p:nvGrpSpPr>
      <p:grpSpPr>
        <a:xfrm>
          <a:off x="0" y="0"/>
          <a:ext cx="0" cy="0"/>
          <a:chOff x="0" y="0"/>
          <a:chExt cx="0" cy="0"/>
        </a:xfrm>
      </p:grpSpPr>
      <p:sp>
        <p:nvSpPr>
          <p:cNvPr id="3" name="Content Placeholder 2"/>
          <p:cNvSpPr>
            <a:spLocks noGrp="1"/>
          </p:cNvSpPr>
          <p:nvPr>
            <p:ph idx="1"/>
          </p:nvPr>
        </p:nvSpPr>
        <p:spPr>
          <a:xfrm>
            <a:off x="571500" y="1739901"/>
            <a:ext cx="3414714"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6" name="Content Placeholder 2">
            <a:extLst>
              <a:ext uri="{FF2B5EF4-FFF2-40B4-BE49-F238E27FC236}">
                <a16:creationId xmlns:a16="http://schemas.microsoft.com/office/drawing/2014/main" id="{254BF4DB-5554-0B46-A8D9-D0F6E33DFA94}"/>
              </a:ext>
            </a:extLst>
          </p:cNvPr>
          <p:cNvSpPr>
            <a:spLocks noGrp="1"/>
          </p:cNvSpPr>
          <p:nvPr>
            <p:ph idx="10"/>
          </p:nvPr>
        </p:nvSpPr>
        <p:spPr>
          <a:xfrm>
            <a:off x="4401343" y="1739901"/>
            <a:ext cx="3414714"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7" name="Content Placeholder 2">
            <a:extLst>
              <a:ext uri="{FF2B5EF4-FFF2-40B4-BE49-F238E27FC236}">
                <a16:creationId xmlns:a16="http://schemas.microsoft.com/office/drawing/2014/main" id="{69AF350D-D0BD-F944-A3C1-0A49D7FF1C81}"/>
              </a:ext>
            </a:extLst>
          </p:cNvPr>
          <p:cNvSpPr>
            <a:spLocks noGrp="1"/>
          </p:cNvSpPr>
          <p:nvPr>
            <p:ph idx="11"/>
          </p:nvPr>
        </p:nvSpPr>
        <p:spPr>
          <a:xfrm>
            <a:off x="8231186" y="1739901"/>
            <a:ext cx="3414714"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8" name="Title 1">
            <a:extLst>
              <a:ext uri="{FF2B5EF4-FFF2-40B4-BE49-F238E27FC236}">
                <a16:creationId xmlns:a16="http://schemas.microsoft.com/office/drawing/2014/main" id="{4DDEDA63-4FF0-7B48-833B-9C97494A5902}"/>
              </a:ext>
            </a:extLst>
          </p:cNvPr>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9" name="Content Placeholder 6">
            <a:extLst>
              <a:ext uri="{FF2B5EF4-FFF2-40B4-BE49-F238E27FC236}">
                <a16:creationId xmlns:a16="http://schemas.microsoft.com/office/drawing/2014/main" id="{F1763CB6-7A81-EA41-B125-D7D7301056C2}"/>
              </a:ext>
            </a:extLst>
          </p:cNvPr>
          <p:cNvSpPr>
            <a:spLocks noGrp="1"/>
          </p:cNvSpPr>
          <p:nvPr>
            <p:ph sz="quarter" idx="12"/>
          </p:nvPr>
        </p:nvSpPr>
        <p:spPr>
          <a:xfrm>
            <a:off x="571500" y="1185863"/>
            <a:ext cx="11074400" cy="554038"/>
          </a:xfrm>
        </p:spPr>
        <p:txBody>
          <a:bodyPr anchor="t">
            <a:normAutofit/>
          </a:bodyPr>
          <a:lstStyle>
            <a:lvl1pPr marL="0" indent="0">
              <a:buNone/>
              <a:defRPr sz="1800"/>
            </a:lvl1pPr>
          </a:lstStyle>
          <a:p>
            <a:pPr lvl="0"/>
            <a:r>
              <a:rPr lang="en-GB" dirty="0"/>
              <a:t>Click to edit Master text styles</a:t>
            </a:r>
            <a:endParaRPr lang="en-US" dirty="0"/>
          </a:p>
        </p:txBody>
      </p:sp>
      <p:sp>
        <p:nvSpPr>
          <p:cNvPr id="11" name="Text Placeholder 5">
            <a:extLst>
              <a:ext uri="{FF2B5EF4-FFF2-40B4-BE49-F238E27FC236}">
                <a16:creationId xmlns:a16="http://schemas.microsoft.com/office/drawing/2014/main" id="{8611AFD5-3067-9948-979C-2E6B92DCFA2C}"/>
              </a:ext>
            </a:extLst>
          </p:cNvPr>
          <p:cNvSpPr>
            <a:spLocks noGrp="1"/>
          </p:cNvSpPr>
          <p:nvPr>
            <p:ph type="body" sz="quarter" idx="13"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2724025365"/>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Title and Content, Quote x 2">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hasCustomPrompt="1"/>
          </p:nvPr>
        </p:nvSpPr>
        <p:spPr>
          <a:xfrm>
            <a:off x="571500" y="2289694"/>
            <a:ext cx="5316936" cy="2217863"/>
          </a:xfrm>
        </p:spPr>
        <p:txBody>
          <a:bodyPr>
            <a:normAutofit/>
          </a:bodyPr>
          <a:lstStyle>
            <a:lvl1pPr marL="0" indent="0">
              <a:buNone/>
              <a:defRPr sz="2400">
                <a:solidFill>
                  <a:schemeClr val="tx1"/>
                </a:solidFill>
              </a:defRPr>
            </a:lvl1pPr>
            <a:lvl2pPr>
              <a:defRPr sz="2400">
                <a:solidFill>
                  <a:schemeClr val="tx1"/>
                </a:solidFill>
              </a:defRPr>
            </a:lvl2pPr>
            <a:lvl3pPr>
              <a:defRPr sz="2400">
                <a:solidFill>
                  <a:schemeClr val="tx1"/>
                </a:solidFill>
              </a:defRPr>
            </a:lvl3pPr>
            <a:lvl4pPr>
              <a:defRPr sz="2400">
                <a:solidFill>
                  <a:schemeClr val="tx1"/>
                </a:solidFill>
              </a:defRPr>
            </a:lvl4pPr>
            <a:lvl5pPr>
              <a:defRPr sz="2400">
                <a:solidFill>
                  <a:schemeClr val="tx1"/>
                </a:solidFill>
              </a:defRPr>
            </a:lvl5pPr>
          </a:lstStyle>
          <a:p>
            <a:pPr lvl="0"/>
            <a:r>
              <a:rPr lang="en-GB" dirty="0"/>
              <a:t>Click to add quote</a:t>
            </a:r>
          </a:p>
        </p:txBody>
      </p:sp>
      <p:sp>
        <p:nvSpPr>
          <p:cNvPr id="5" name="Content Placeholder 2">
            <a:extLst>
              <a:ext uri="{FF2B5EF4-FFF2-40B4-BE49-F238E27FC236}">
                <a16:creationId xmlns:a16="http://schemas.microsoft.com/office/drawing/2014/main" id="{684AF794-CBAF-604B-B119-6F71B4D58CB3}"/>
              </a:ext>
            </a:extLst>
          </p:cNvPr>
          <p:cNvSpPr>
            <a:spLocks noGrp="1"/>
          </p:cNvSpPr>
          <p:nvPr>
            <p:ph idx="10"/>
          </p:nvPr>
        </p:nvSpPr>
        <p:spPr>
          <a:xfrm>
            <a:off x="6328964" y="2289693"/>
            <a:ext cx="5316936" cy="2240489"/>
          </a:xfrm>
        </p:spPr>
        <p:txBody>
          <a:bodyPr>
            <a:normAutofit/>
          </a:bodyPr>
          <a:lstStyle>
            <a:lvl1pPr>
              <a:defRPr sz="2400">
                <a:solidFill>
                  <a:schemeClr val="tx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GB" dirty="0"/>
              <a:t>Click to edit Master text styles</a:t>
            </a:r>
          </a:p>
        </p:txBody>
      </p:sp>
      <p:grpSp>
        <p:nvGrpSpPr>
          <p:cNvPr id="7" name="Graphic 5">
            <a:extLst>
              <a:ext uri="{FF2B5EF4-FFF2-40B4-BE49-F238E27FC236}">
                <a16:creationId xmlns:a16="http://schemas.microsoft.com/office/drawing/2014/main" id="{8B31B50E-78E8-9B45-8951-CD842CF33FD2}"/>
              </a:ext>
            </a:extLst>
          </p:cNvPr>
          <p:cNvGrpSpPr/>
          <p:nvPr/>
        </p:nvGrpSpPr>
        <p:grpSpPr>
          <a:xfrm>
            <a:off x="571500" y="1641475"/>
            <a:ext cx="803501" cy="536019"/>
            <a:chOff x="5524419" y="3048000"/>
            <a:chExt cx="1146480" cy="764822"/>
          </a:xfrm>
          <a:solidFill>
            <a:schemeClr val="tx1"/>
          </a:solidFill>
        </p:grpSpPr>
        <p:sp>
          <p:nvSpPr>
            <p:cNvPr id="8" name="Freeform 7">
              <a:extLst>
                <a:ext uri="{FF2B5EF4-FFF2-40B4-BE49-F238E27FC236}">
                  <a16:creationId xmlns:a16="http://schemas.microsoft.com/office/drawing/2014/main" id="{EC01DF2C-B3C4-D846-8B78-F411999C5F7C}"/>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07019F13-2463-E543-BD83-066B1CBF7308}"/>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a:p>
          </p:txBody>
        </p:sp>
      </p:grpSp>
      <p:cxnSp>
        <p:nvCxnSpPr>
          <p:cNvPr id="14" name="Straight Connector 13">
            <a:extLst>
              <a:ext uri="{FF2B5EF4-FFF2-40B4-BE49-F238E27FC236}">
                <a16:creationId xmlns:a16="http://schemas.microsoft.com/office/drawing/2014/main" id="{6737CAF5-04E1-C44E-82A8-24052523AEEC}"/>
              </a:ext>
            </a:extLst>
          </p:cNvPr>
          <p:cNvCxnSpPr>
            <a:cxnSpLocks/>
          </p:cNvCxnSpPr>
          <p:nvPr userDrawn="1"/>
        </p:nvCxnSpPr>
        <p:spPr>
          <a:xfrm>
            <a:off x="1473201" y="2030186"/>
            <a:ext cx="438983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Content Placeholder 21">
            <a:extLst>
              <a:ext uri="{FF2B5EF4-FFF2-40B4-BE49-F238E27FC236}">
                <a16:creationId xmlns:a16="http://schemas.microsoft.com/office/drawing/2014/main" id="{1CE61C31-1A39-E3A2-71FE-48153A0AD48C}"/>
              </a:ext>
            </a:extLst>
          </p:cNvPr>
          <p:cNvSpPr>
            <a:spLocks noGrp="1"/>
          </p:cNvSpPr>
          <p:nvPr>
            <p:ph sz="quarter" idx="11" hasCustomPrompt="1"/>
          </p:nvPr>
        </p:nvSpPr>
        <p:spPr>
          <a:xfrm>
            <a:off x="571498" y="4530194"/>
            <a:ext cx="5308611" cy="668337"/>
          </a:xfrm>
        </p:spPr>
        <p:txBody>
          <a:bodyPr>
            <a:normAutofit/>
          </a:bodyPr>
          <a:lstStyle>
            <a:lvl1pPr>
              <a:defRPr sz="1400" i="1"/>
            </a:lvl1pPr>
          </a:lstStyle>
          <a:p>
            <a:pPr lvl="0"/>
            <a:r>
              <a:rPr lang="en-GB" dirty="0"/>
              <a:t>Click to add attribution</a:t>
            </a:r>
          </a:p>
        </p:txBody>
      </p:sp>
      <p:sp>
        <p:nvSpPr>
          <p:cNvPr id="23" name="Content Placeholder 21">
            <a:extLst>
              <a:ext uri="{FF2B5EF4-FFF2-40B4-BE49-F238E27FC236}">
                <a16:creationId xmlns:a16="http://schemas.microsoft.com/office/drawing/2014/main" id="{837E4092-8313-0EA5-0AC7-95A3067E427D}"/>
              </a:ext>
            </a:extLst>
          </p:cNvPr>
          <p:cNvSpPr>
            <a:spLocks noGrp="1"/>
          </p:cNvSpPr>
          <p:nvPr>
            <p:ph sz="quarter" idx="12" hasCustomPrompt="1"/>
          </p:nvPr>
        </p:nvSpPr>
        <p:spPr>
          <a:xfrm>
            <a:off x="6328965" y="4530195"/>
            <a:ext cx="5316935" cy="667836"/>
          </a:xfrm>
        </p:spPr>
        <p:txBody>
          <a:bodyPr>
            <a:normAutofit/>
          </a:bodyPr>
          <a:lstStyle>
            <a:lvl1pPr>
              <a:defRPr sz="1400" i="1"/>
            </a:lvl1pPr>
          </a:lstStyle>
          <a:p>
            <a:pPr lvl="0"/>
            <a:r>
              <a:rPr lang="en-GB" dirty="0"/>
              <a:t>Click to add attribution</a:t>
            </a:r>
          </a:p>
        </p:txBody>
      </p:sp>
      <p:grpSp>
        <p:nvGrpSpPr>
          <p:cNvPr id="32" name="Graphic 5">
            <a:extLst>
              <a:ext uri="{FF2B5EF4-FFF2-40B4-BE49-F238E27FC236}">
                <a16:creationId xmlns:a16="http://schemas.microsoft.com/office/drawing/2014/main" id="{05859ADD-A2B0-9A94-DC9D-BFEA897BA9F4}"/>
              </a:ext>
            </a:extLst>
          </p:cNvPr>
          <p:cNvGrpSpPr/>
          <p:nvPr userDrawn="1"/>
        </p:nvGrpSpPr>
        <p:grpSpPr>
          <a:xfrm>
            <a:off x="6381750" y="1626487"/>
            <a:ext cx="803501" cy="536019"/>
            <a:chOff x="5524419" y="3048000"/>
            <a:chExt cx="1146480" cy="764822"/>
          </a:xfrm>
          <a:solidFill>
            <a:schemeClr val="tx1"/>
          </a:solidFill>
        </p:grpSpPr>
        <p:sp>
          <p:nvSpPr>
            <p:cNvPr id="33" name="Freeform 32">
              <a:extLst>
                <a:ext uri="{FF2B5EF4-FFF2-40B4-BE49-F238E27FC236}">
                  <a16:creationId xmlns:a16="http://schemas.microsoft.com/office/drawing/2014/main" id="{FD8F3D17-6514-B689-D9B7-F912BBC96257}"/>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a:p>
          </p:txBody>
        </p:sp>
        <p:sp>
          <p:nvSpPr>
            <p:cNvPr id="34" name="Freeform 33">
              <a:extLst>
                <a:ext uri="{FF2B5EF4-FFF2-40B4-BE49-F238E27FC236}">
                  <a16:creationId xmlns:a16="http://schemas.microsoft.com/office/drawing/2014/main" id="{2F1C494B-965C-5200-7ACD-F11044A8DFDD}"/>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a:p>
          </p:txBody>
        </p:sp>
      </p:grpSp>
      <p:cxnSp>
        <p:nvCxnSpPr>
          <p:cNvPr id="35" name="Straight Connector 34">
            <a:extLst>
              <a:ext uri="{FF2B5EF4-FFF2-40B4-BE49-F238E27FC236}">
                <a16:creationId xmlns:a16="http://schemas.microsoft.com/office/drawing/2014/main" id="{0DD166C5-71CA-AACA-9D0E-906E873AE180}"/>
              </a:ext>
            </a:extLst>
          </p:cNvPr>
          <p:cNvCxnSpPr>
            <a:cxnSpLocks/>
          </p:cNvCxnSpPr>
          <p:nvPr userDrawn="1"/>
        </p:nvCxnSpPr>
        <p:spPr>
          <a:xfrm>
            <a:off x="7283451" y="2015198"/>
            <a:ext cx="438983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6" name="Graphic 5">
            <a:extLst>
              <a:ext uri="{FF2B5EF4-FFF2-40B4-BE49-F238E27FC236}">
                <a16:creationId xmlns:a16="http://schemas.microsoft.com/office/drawing/2014/main" id="{462A7709-DEB2-9C60-736D-ED18EB88B6BA}"/>
              </a:ext>
            </a:extLst>
          </p:cNvPr>
          <p:cNvGrpSpPr/>
          <p:nvPr userDrawn="1"/>
        </p:nvGrpSpPr>
        <p:grpSpPr>
          <a:xfrm rot="10800000">
            <a:off x="5055427" y="5221161"/>
            <a:ext cx="803501" cy="536019"/>
            <a:chOff x="5524419" y="3048000"/>
            <a:chExt cx="1146480" cy="764822"/>
          </a:xfrm>
          <a:solidFill>
            <a:schemeClr val="tx1"/>
          </a:solidFill>
        </p:grpSpPr>
        <p:sp>
          <p:nvSpPr>
            <p:cNvPr id="37" name="Freeform 36">
              <a:extLst>
                <a:ext uri="{FF2B5EF4-FFF2-40B4-BE49-F238E27FC236}">
                  <a16:creationId xmlns:a16="http://schemas.microsoft.com/office/drawing/2014/main" id="{801B76CE-8868-09CC-A1A2-4FF692BB9CDE}"/>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a:p>
          </p:txBody>
        </p:sp>
        <p:sp>
          <p:nvSpPr>
            <p:cNvPr id="38" name="Freeform 37">
              <a:extLst>
                <a:ext uri="{FF2B5EF4-FFF2-40B4-BE49-F238E27FC236}">
                  <a16:creationId xmlns:a16="http://schemas.microsoft.com/office/drawing/2014/main" id="{8F284D2F-5C9A-BB18-A6EF-62C8345AD435}"/>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a:p>
          </p:txBody>
        </p:sp>
      </p:grpSp>
      <p:cxnSp>
        <p:nvCxnSpPr>
          <p:cNvPr id="39" name="Straight Connector 38">
            <a:extLst>
              <a:ext uri="{FF2B5EF4-FFF2-40B4-BE49-F238E27FC236}">
                <a16:creationId xmlns:a16="http://schemas.microsoft.com/office/drawing/2014/main" id="{FE3C27D5-7359-E460-2A90-0D46D1280F46}"/>
              </a:ext>
            </a:extLst>
          </p:cNvPr>
          <p:cNvCxnSpPr>
            <a:cxnSpLocks/>
          </p:cNvCxnSpPr>
          <p:nvPr userDrawn="1"/>
        </p:nvCxnSpPr>
        <p:spPr>
          <a:xfrm>
            <a:off x="571500" y="5489171"/>
            <a:ext cx="438983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40" name="Graphic 5">
            <a:extLst>
              <a:ext uri="{FF2B5EF4-FFF2-40B4-BE49-F238E27FC236}">
                <a16:creationId xmlns:a16="http://schemas.microsoft.com/office/drawing/2014/main" id="{F37548E5-4FB2-28D2-5F56-93D79B0E4381}"/>
              </a:ext>
            </a:extLst>
          </p:cNvPr>
          <p:cNvGrpSpPr/>
          <p:nvPr userDrawn="1"/>
        </p:nvGrpSpPr>
        <p:grpSpPr>
          <a:xfrm rot="10800000">
            <a:off x="10817001" y="5221161"/>
            <a:ext cx="803501" cy="536019"/>
            <a:chOff x="5524419" y="3048000"/>
            <a:chExt cx="1146480" cy="764822"/>
          </a:xfrm>
          <a:solidFill>
            <a:schemeClr val="tx1"/>
          </a:solidFill>
        </p:grpSpPr>
        <p:sp>
          <p:nvSpPr>
            <p:cNvPr id="41" name="Freeform 40">
              <a:extLst>
                <a:ext uri="{FF2B5EF4-FFF2-40B4-BE49-F238E27FC236}">
                  <a16:creationId xmlns:a16="http://schemas.microsoft.com/office/drawing/2014/main" id="{ED13FABF-3877-C6AA-3E8C-2370049F0987}"/>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a:p>
          </p:txBody>
        </p:sp>
        <p:sp>
          <p:nvSpPr>
            <p:cNvPr id="42" name="Freeform 41">
              <a:extLst>
                <a:ext uri="{FF2B5EF4-FFF2-40B4-BE49-F238E27FC236}">
                  <a16:creationId xmlns:a16="http://schemas.microsoft.com/office/drawing/2014/main" id="{CBC2F97F-864E-4808-81B5-22FF0CFC1E7D}"/>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a:p>
          </p:txBody>
        </p:sp>
      </p:grpSp>
      <p:cxnSp>
        <p:nvCxnSpPr>
          <p:cNvPr id="43" name="Straight Connector 42">
            <a:extLst>
              <a:ext uri="{FF2B5EF4-FFF2-40B4-BE49-F238E27FC236}">
                <a16:creationId xmlns:a16="http://schemas.microsoft.com/office/drawing/2014/main" id="{B3A744CA-5436-F548-11A9-2666CC20FB24}"/>
              </a:ext>
            </a:extLst>
          </p:cNvPr>
          <p:cNvCxnSpPr>
            <a:cxnSpLocks/>
          </p:cNvCxnSpPr>
          <p:nvPr userDrawn="1"/>
        </p:nvCxnSpPr>
        <p:spPr>
          <a:xfrm>
            <a:off x="6333074" y="5489171"/>
            <a:ext cx="438983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87386947"/>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1_Title and Content, Quote x 2">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hasCustomPrompt="1"/>
          </p:nvPr>
        </p:nvSpPr>
        <p:spPr>
          <a:xfrm>
            <a:off x="571500" y="2066828"/>
            <a:ext cx="5316936" cy="1088606"/>
          </a:xfrm>
        </p:spPr>
        <p:txBody>
          <a:bodyPr>
            <a:normAutofit/>
          </a:bodyPr>
          <a:lstStyle>
            <a:lvl1pPr marL="0" indent="0">
              <a:buNone/>
              <a:defRPr sz="1800">
                <a:solidFill>
                  <a:schemeClr val="tx1"/>
                </a:solidFill>
              </a:defRPr>
            </a:lvl1pPr>
            <a:lvl2pPr>
              <a:defRPr sz="2400">
                <a:solidFill>
                  <a:schemeClr val="tx1"/>
                </a:solidFill>
              </a:defRPr>
            </a:lvl2pPr>
            <a:lvl3pPr>
              <a:defRPr sz="2400">
                <a:solidFill>
                  <a:schemeClr val="tx1"/>
                </a:solidFill>
              </a:defRPr>
            </a:lvl3pPr>
            <a:lvl4pPr>
              <a:defRPr sz="2400">
                <a:solidFill>
                  <a:schemeClr val="tx1"/>
                </a:solidFill>
              </a:defRPr>
            </a:lvl4pPr>
            <a:lvl5pPr>
              <a:defRPr sz="2400">
                <a:solidFill>
                  <a:schemeClr val="tx1"/>
                </a:solidFill>
              </a:defRPr>
            </a:lvl5pPr>
          </a:lstStyle>
          <a:p>
            <a:pPr lvl="0"/>
            <a:r>
              <a:rPr lang="en-GB" dirty="0"/>
              <a:t>Click to add quote</a:t>
            </a:r>
          </a:p>
        </p:txBody>
      </p:sp>
      <p:sp>
        <p:nvSpPr>
          <p:cNvPr id="5" name="Content Placeholder 2">
            <a:extLst>
              <a:ext uri="{FF2B5EF4-FFF2-40B4-BE49-F238E27FC236}">
                <a16:creationId xmlns:a16="http://schemas.microsoft.com/office/drawing/2014/main" id="{684AF794-CBAF-604B-B119-6F71B4D58CB3}"/>
              </a:ext>
            </a:extLst>
          </p:cNvPr>
          <p:cNvSpPr>
            <a:spLocks noGrp="1"/>
          </p:cNvSpPr>
          <p:nvPr>
            <p:ph idx="10" hasCustomPrompt="1"/>
          </p:nvPr>
        </p:nvSpPr>
        <p:spPr>
          <a:xfrm>
            <a:off x="6328964" y="2066829"/>
            <a:ext cx="5316936" cy="1088605"/>
          </a:xfrm>
        </p:spPr>
        <p:txBody>
          <a:bodyPr>
            <a:normAutofit/>
          </a:bodyPr>
          <a:lstStyle>
            <a:lvl1pPr>
              <a:defRPr sz="1800">
                <a:solidFill>
                  <a:schemeClr val="tx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GB" dirty="0"/>
              <a:t>Click to add quote</a:t>
            </a:r>
          </a:p>
        </p:txBody>
      </p:sp>
      <p:grpSp>
        <p:nvGrpSpPr>
          <p:cNvPr id="7" name="Graphic 5">
            <a:extLst>
              <a:ext uri="{FF2B5EF4-FFF2-40B4-BE49-F238E27FC236}">
                <a16:creationId xmlns:a16="http://schemas.microsoft.com/office/drawing/2014/main" id="{8B31B50E-78E8-9B45-8951-CD842CF33FD2}"/>
              </a:ext>
            </a:extLst>
          </p:cNvPr>
          <p:cNvGrpSpPr/>
          <p:nvPr/>
        </p:nvGrpSpPr>
        <p:grpSpPr>
          <a:xfrm>
            <a:off x="546100" y="1555617"/>
            <a:ext cx="536017" cy="357579"/>
            <a:chOff x="5524419" y="3048000"/>
            <a:chExt cx="1146480" cy="764822"/>
          </a:xfrm>
          <a:solidFill>
            <a:schemeClr val="tx1"/>
          </a:solidFill>
        </p:grpSpPr>
        <p:sp>
          <p:nvSpPr>
            <p:cNvPr id="8" name="Freeform 7">
              <a:extLst>
                <a:ext uri="{FF2B5EF4-FFF2-40B4-BE49-F238E27FC236}">
                  <a16:creationId xmlns:a16="http://schemas.microsoft.com/office/drawing/2014/main" id="{EC01DF2C-B3C4-D846-8B78-F411999C5F7C}"/>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07019F13-2463-E543-BD83-066B1CBF7308}"/>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a:p>
          </p:txBody>
        </p:sp>
      </p:grpSp>
      <p:cxnSp>
        <p:nvCxnSpPr>
          <p:cNvPr id="14" name="Straight Connector 13">
            <a:extLst>
              <a:ext uri="{FF2B5EF4-FFF2-40B4-BE49-F238E27FC236}">
                <a16:creationId xmlns:a16="http://schemas.microsoft.com/office/drawing/2014/main" id="{6737CAF5-04E1-C44E-82A8-24052523AEEC}"/>
              </a:ext>
            </a:extLst>
          </p:cNvPr>
          <p:cNvCxnSpPr>
            <a:cxnSpLocks/>
          </p:cNvCxnSpPr>
          <p:nvPr userDrawn="1"/>
        </p:nvCxnSpPr>
        <p:spPr>
          <a:xfrm>
            <a:off x="1193800" y="1865086"/>
            <a:ext cx="466923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Content Placeholder 21">
            <a:extLst>
              <a:ext uri="{FF2B5EF4-FFF2-40B4-BE49-F238E27FC236}">
                <a16:creationId xmlns:a16="http://schemas.microsoft.com/office/drawing/2014/main" id="{1CE61C31-1A39-E3A2-71FE-48153A0AD48C}"/>
              </a:ext>
            </a:extLst>
          </p:cNvPr>
          <p:cNvSpPr>
            <a:spLocks noGrp="1"/>
          </p:cNvSpPr>
          <p:nvPr>
            <p:ph sz="quarter" idx="11" hasCustomPrompt="1"/>
          </p:nvPr>
        </p:nvSpPr>
        <p:spPr>
          <a:xfrm>
            <a:off x="579826" y="3169790"/>
            <a:ext cx="4700448" cy="406378"/>
          </a:xfrm>
        </p:spPr>
        <p:txBody>
          <a:bodyPr>
            <a:normAutofit/>
          </a:bodyPr>
          <a:lstStyle>
            <a:lvl1pPr>
              <a:defRPr sz="1400" i="1"/>
            </a:lvl1pPr>
          </a:lstStyle>
          <a:p>
            <a:pPr lvl="0"/>
            <a:r>
              <a:rPr lang="en-GB" dirty="0"/>
              <a:t>Click to add attribution</a:t>
            </a:r>
          </a:p>
        </p:txBody>
      </p:sp>
      <p:sp>
        <p:nvSpPr>
          <p:cNvPr id="23" name="Content Placeholder 21">
            <a:extLst>
              <a:ext uri="{FF2B5EF4-FFF2-40B4-BE49-F238E27FC236}">
                <a16:creationId xmlns:a16="http://schemas.microsoft.com/office/drawing/2014/main" id="{837E4092-8313-0EA5-0AC7-95A3067E427D}"/>
              </a:ext>
            </a:extLst>
          </p:cNvPr>
          <p:cNvSpPr>
            <a:spLocks noGrp="1"/>
          </p:cNvSpPr>
          <p:nvPr>
            <p:ph sz="quarter" idx="12" hasCustomPrompt="1"/>
          </p:nvPr>
        </p:nvSpPr>
        <p:spPr>
          <a:xfrm>
            <a:off x="6328964" y="3169790"/>
            <a:ext cx="4656536" cy="406378"/>
          </a:xfrm>
        </p:spPr>
        <p:txBody>
          <a:bodyPr>
            <a:normAutofit/>
          </a:bodyPr>
          <a:lstStyle>
            <a:lvl1pPr>
              <a:defRPr sz="1400" i="1"/>
            </a:lvl1pPr>
          </a:lstStyle>
          <a:p>
            <a:pPr lvl="0"/>
            <a:r>
              <a:rPr lang="en-GB" dirty="0"/>
              <a:t>Click to add attribution</a:t>
            </a:r>
          </a:p>
        </p:txBody>
      </p:sp>
      <p:grpSp>
        <p:nvGrpSpPr>
          <p:cNvPr id="11" name="Graphic 5">
            <a:extLst>
              <a:ext uri="{FF2B5EF4-FFF2-40B4-BE49-F238E27FC236}">
                <a16:creationId xmlns:a16="http://schemas.microsoft.com/office/drawing/2014/main" id="{DA91F77A-65FA-232F-B786-79C4CEC782CD}"/>
              </a:ext>
            </a:extLst>
          </p:cNvPr>
          <p:cNvGrpSpPr/>
          <p:nvPr userDrawn="1"/>
        </p:nvGrpSpPr>
        <p:grpSpPr>
          <a:xfrm>
            <a:off x="6328964" y="1555617"/>
            <a:ext cx="536017" cy="357579"/>
            <a:chOff x="5524419" y="3048000"/>
            <a:chExt cx="1146480" cy="764822"/>
          </a:xfrm>
          <a:solidFill>
            <a:schemeClr val="tx1"/>
          </a:solidFill>
        </p:grpSpPr>
        <p:sp>
          <p:nvSpPr>
            <p:cNvPr id="12" name="Freeform 11">
              <a:extLst>
                <a:ext uri="{FF2B5EF4-FFF2-40B4-BE49-F238E27FC236}">
                  <a16:creationId xmlns:a16="http://schemas.microsoft.com/office/drawing/2014/main" id="{0B6EA16F-63DF-1061-B205-079A2B9A3DD9}"/>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a:p>
          </p:txBody>
        </p:sp>
        <p:sp>
          <p:nvSpPr>
            <p:cNvPr id="13" name="Freeform 12">
              <a:extLst>
                <a:ext uri="{FF2B5EF4-FFF2-40B4-BE49-F238E27FC236}">
                  <a16:creationId xmlns:a16="http://schemas.microsoft.com/office/drawing/2014/main" id="{76A00D39-3FAD-4348-F304-6DCA8A81C9BB}"/>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a:p>
          </p:txBody>
        </p:sp>
      </p:grpSp>
      <p:grpSp>
        <p:nvGrpSpPr>
          <p:cNvPr id="17" name="Graphic 5">
            <a:extLst>
              <a:ext uri="{FF2B5EF4-FFF2-40B4-BE49-F238E27FC236}">
                <a16:creationId xmlns:a16="http://schemas.microsoft.com/office/drawing/2014/main" id="{27FC781D-8F04-EAED-0E03-9A3531E7A535}"/>
              </a:ext>
            </a:extLst>
          </p:cNvPr>
          <p:cNvGrpSpPr/>
          <p:nvPr userDrawn="1"/>
        </p:nvGrpSpPr>
        <p:grpSpPr>
          <a:xfrm rot="10800000">
            <a:off x="5404657" y="3236518"/>
            <a:ext cx="536017" cy="357579"/>
            <a:chOff x="5524419" y="3048000"/>
            <a:chExt cx="1146480" cy="764822"/>
          </a:xfrm>
          <a:solidFill>
            <a:schemeClr val="tx1"/>
          </a:solidFill>
        </p:grpSpPr>
        <p:sp>
          <p:nvSpPr>
            <p:cNvPr id="18" name="Freeform 17">
              <a:extLst>
                <a:ext uri="{FF2B5EF4-FFF2-40B4-BE49-F238E27FC236}">
                  <a16:creationId xmlns:a16="http://schemas.microsoft.com/office/drawing/2014/main" id="{EAFF729C-CEE6-3DBA-D54A-3EAABD30108B}"/>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a:p>
          </p:txBody>
        </p:sp>
        <p:sp>
          <p:nvSpPr>
            <p:cNvPr id="19" name="Freeform 18">
              <a:extLst>
                <a:ext uri="{FF2B5EF4-FFF2-40B4-BE49-F238E27FC236}">
                  <a16:creationId xmlns:a16="http://schemas.microsoft.com/office/drawing/2014/main" id="{4C69C683-3431-E790-B94B-31A7C2031610}"/>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a:p>
          </p:txBody>
        </p:sp>
      </p:grpSp>
      <p:cxnSp>
        <p:nvCxnSpPr>
          <p:cNvPr id="20" name="Straight Connector 19">
            <a:extLst>
              <a:ext uri="{FF2B5EF4-FFF2-40B4-BE49-F238E27FC236}">
                <a16:creationId xmlns:a16="http://schemas.microsoft.com/office/drawing/2014/main" id="{C4E56E06-3844-29B2-4F1E-87C88BBB0977}"/>
              </a:ext>
            </a:extLst>
          </p:cNvPr>
          <p:cNvCxnSpPr>
            <a:cxnSpLocks/>
          </p:cNvCxnSpPr>
          <p:nvPr userDrawn="1"/>
        </p:nvCxnSpPr>
        <p:spPr>
          <a:xfrm>
            <a:off x="579826" y="3594098"/>
            <a:ext cx="471607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1" name="Graphic 5">
            <a:extLst>
              <a:ext uri="{FF2B5EF4-FFF2-40B4-BE49-F238E27FC236}">
                <a16:creationId xmlns:a16="http://schemas.microsoft.com/office/drawing/2014/main" id="{19C94731-E1FA-0943-84B6-89E296510261}"/>
              </a:ext>
            </a:extLst>
          </p:cNvPr>
          <p:cNvGrpSpPr/>
          <p:nvPr userDrawn="1"/>
        </p:nvGrpSpPr>
        <p:grpSpPr>
          <a:xfrm rot="10800000">
            <a:off x="11109883" y="3236519"/>
            <a:ext cx="536017" cy="357579"/>
            <a:chOff x="5524419" y="3048000"/>
            <a:chExt cx="1146480" cy="764822"/>
          </a:xfrm>
          <a:solidFill>
            <a:schemeClr val="tx1"/>
          </a:solidFill>
        </p:grpSpPr>
        <p:sp>
          <p:nvSpPr>
            <p:cNvPr id="24" name="Freeform 23">
              <a:extLst>
                <a:ext uri="{FF2B5EF4-FFF2-40B4-BE49-F238E27FC236}">
                  <a16:creationId xmlns:a16="http://schemas.microsoft.com/office/drawing/2014/main" id="{2F7303D2-EB7B-C5CE-FADD-91680B1E65AC}"/>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a:p>
          </p:txBody>
        </p:sp>
        <p:sp>
          <p:nvSpPr>
            <p:cNvPr id="25" name="Freeform 24">
              <a:extLst>
                <a:ext uri="{FF2B5EF4-FFF2-40B4-BE49-F238E27FC236}">
                  <a16:creationId xmlns:a16="http://schemas.microsoft.com/office/drawing/2014/main" id="{4A029BAC-9228-34EB-1184-9383A18CCE62}"/>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a:p>
          </p:txBody>
        </p:sp>
      </p:grpSp>
      <p:cxnSp>
        <p:nvCxnSpPr>
          <p:cNvPr id="26" name="Straight Connector 25">
            <a:extLst>
              <a:ext uri="{FF2B5EF4-FFF2-40B4-BE49-F238E27FC236}">
                <a16:creationId xmlns:a16="http://schemas.microsoft.com/office/drawing/2014/main" id="{EE2B0947-8AD2-DC16-434F-27F645D52FC3}"/>
              </a:ext>
            </a:extLst>
          </p:cNvPr>
          <p:cNvCxnSpPr>
            <a:cxnSpLocks/>
          </p:cNvCxnSpPr>
          <p:nvPr userDrawn="1"/>
        </p:nvCxnSpPr>
        <p:spPr>
          <a:xfrm>
            <a:off x="6292798" y="3594098"/>
            <a:ext cx="469270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79438FA1-9E8F-9A4F-D492-8EAC68D167E2}"/>
              </a:ext>
            </a:extLst>
          </p:cNvPr>
          <p:cNvCxnSpPr>
            <a:cxnSpLocks/>
          </p:cNvCxnSpPr>
          <p:nvPr userDrawn="1"/>
        </p:nvCxnSpPr>
        <p:spPr>
          <a:xfrm>
            <a:off x="6976663" y="1865086"/>
            <a:ext cx="466923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1" name="Content Placeholder 2">
            <a:extLst>
              <a:ext uri="{FF2B5EF4-FFF2-40B4-BE49-F238E27FC236}">
                <a16:creationId xmlns:a16="http://schemas.microsoft.com/office/drawing/2014/main" id="{123462F1-972D-4C65-7D53-4B30E042697A}"/>
              </a:ext>
            </a:extLst>
          </p:cNvPr>
          <p:cNvSpPr>
            <a:spLocks noGrp="1"/>
          </p:cNvSpPr>
          <p:nvPr>
            <p:ph idx="13" hasCustomPrompt="1"/>
          </p:nvPr>
        </p:nvSpPr>
        <p:spPr>
          <a:xfrm>
            <a:off x="571500" y="4196660"/>
            <a:ext cx="5316936" cy="1087200"/>
          </a:xfrm>
        </p:spPr>
        <p:txBody>
          <a:bodyPr>
            <a:normAutofit/>
          </a:bodyPr>
          <a:lstStyle>
            <a:lvl1pPr marL="0" indent="0">
              <a:buNone/>
              <a:defRPr sz="1800">
                <a:solidFill>
                  <a:schemeClr val="tx1"/>
                </a:solidFill>
              </a:defRPr>
            </a:lvl1pPr>
            <a:lvl2pPr>
              <a:defRPr sz="2400">
                <a:solidFill>
                  <a:schemeClr val="tx1"/>
                </a:solidFill>
              </a:defRPr>
            </a:lvl2pPr>
            <a:lvl3pPr>
              <a:defRPr sz="2400">
                <a:solidFill>
                  <a:schemeClr val="tx1"/>
                </a:solidFill>
              </a:defRPr>
            </a:lvl3pPr>
            <a:lvl4pPr>
              <a:defRPr sz="2400">
                <a:solidFill>
                  <a:schemeClr val="tx1"/>
                </a:solidFill>
              </a:defRPr>
            </a:lvl4pPr>
            <a:lvl5pPr>
              <a:defRPr sz="2400">
                <a:solidFill>
                  <a:schemeClr val="tx1"/>
                </a:solidFill>
              </a:defRPr>
            </a:lvl5pPr>
          </a:lstStyle>
          <a:p>
            <a:pPr lvl="0"/>
            <a:r>
              <a:rPr lang="en-GB" dirty="0"/>
              <a:t>Click to add quote</a:t>
            </a:r>
          </a:p>
        </p:txBody>
      </p:sp>
      <p:grpSp>
        <p:nvGrpSpPr>
          <p:cNvPr id="44" name="Graphic 5">
            <a:extLst>
              <a:ext uri="{FF2B5EF4-FFF2-40B4-BE49-F238E27FC236}">
                <a16:creationId xmlns:a16="http://schemas.microsoft.com/office/drawing/2014/main" id="{62D8AF9B-5384-A99F-9737-0547F0BB79FD}"/>
              </a:ext>
            </a:extLst>
          </p:cNvPr>
          <p:cNvGrpSpPr/>
          <p:nvPr userDrawn="1"/>
        </p:nvGrpSpPr>
        <p:grpSpPr>
          <a:xfrm>
            <a:off x="546100" y="3727958"/>
            <a:ext cx="536017" cy="357579"/>
            <a:chOff x="5524419" y="3048000"/>
            <a:chExt cx="1146480" cy="764822"/>
          </a:xfrm>
          <a:solidFill>
            <a:schemeClr val="tx1"/>
          </a:solidFill>
        </p:grpSpPr>
        <p:sp>
          <p:nvSpPr>
            <p:cNvPr id="45" name="Freeform 44">
              <a:extLst>
                <a:ext uri="{FF2B5EF4-FFF2-40B4-BE49-F238E27FC236}">
                  <a16:creationId xmlns:a16="http://schemas.microsoft.com/office/drawing/2014/main" id="{A8F23997-F1DE-E433-DC55-BC8B7AC26E84}"/>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a:p>
          </p:txBody>
        </p:sp>
        <p:sp>
          <p:nvSpPr>
            <p:cNvPr id="46" name="Freeform 45">
              <a:extLst>
                <a:ext uri="{FF2B5EF4-FFF2-40B4-BE49-F238E27FC236}">
                  <a16:creationId xmlns:a16="http://schemas.microsoft.com/office/drawing/2014/main" id="{2E799092-F82D-26AC-DD07-37F1A97413DD}"/>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a:p>
          </p:txBody>
        </p:sp>
      </p:grpSp>
      <p:cxnSp>
        <p:nvCxnSpPr>
          <p:cNvPr id="47" name="Straight Connector 46">
            <a:extLst>
              <a:ext uri="{FF2B5EF4-FFF2-40B4-BE49-F238E27FC236}">
                <a16:creationId xmlns:a16="http://schemas.microsoft.com/office/drawing/2014/main" id="{8EF3D7C5-1C15-F931-459F-8C6A91887A6E}"/>
              </a:ext>
            </a:extLst>
          </p:cNvPr>
          <p:cNvCxnSpPr>
            <a:cxnSpLocks/>
          </p:cNvCxnSpPr>
          <p:nvPr userDrawn="1"/>
        </p:nvCxnSpPr>
        <p:spPr>
          <a:xfrm>
            <a:off x="1193800" y="4037427"/>
            <a:ext cx="466923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8" name="Content Placeholder 21">
            <a:extLst>
              <a:ext uri="{FF2B5EF4-FFF2-40B4-BE49-F238E27FC236}">
                <a16:creationId xmlns:a16="http://schemas.microsoft.com/office/drawing/2014/main" id="{84AC7F30-F8E7-2023-8FA9-BAC06101F6DE}"/>
              </a:ext>
            </a:extLst>
          </p:cNvPr>
          <p:cNvSpPr>
            <a:spLocks noGrp="1"/>
          </p:cNvSpPr>
          <p:nvPr>
            <p:ph sz="quarter" idx="14" hasCustomPrompt="1"/>
          </p:nvPr>
        </p:nvSpPr>
        <p:spPr>
          <a:xfrm>
            <a:off x="579826" y="5302383"/>
            <a:ext cx="4700448" cy="438661"/>
          </a:xfrm>
        </p:spPr>
        <p:txBody>
          <a:bodyPr>
            <a:normAutofit/>
          </a:bodyPr>
          <a:lstStyle>
            <a:lvl1pPr>
              <a:defRPr sz="1400" i="1"/>
            </a:lvl1pPr>
          </a:lstStyle>
          <a:p>
            <a:pPr lvl="0"/>
            <a:r>
              <a:rPr lang="en-GB" dirty="0"/>
              <a:t>Click to add attribution</a:t>
            </a:r>
          </a:p>
        </p:txBody>
      </p:sp>
      <p:grpSp>
        <p:nvGrpSpPr>
          <p:cNvPr id="49" name="Graphic 5">
            <a:extLst>
              <a:ext uri="{FF2B5EF4-FFF2-40B4-BE49-F238E27FC236}">
                <a16:creationId xmlns:a16="http://schemas.microsoft.com/office/drawing/2014/main" id="{C4744106-34AD-FD5B-C4F5-0081AAD44D93}"/>
              </a:ext>
            </a:extLst>
          </p:cNvPr>
          <p:cNvGrpSpPr/>
          <p:nvPr userDrawn="1"/>
        </p:nvGrpSpPr>
        <p:grpSpPr>
          <a:xfrm rot="10800000">
            <a:off x="5404657" y="5383465"/>
            <a:ext cx="536017" cy="357579"/>
            <a:chOff x="5524419" y="3048000"/>
            <a:chExt cx="1146480" cy="764822"/>
          </a:xfrm>
          <a:solidFill>
            <a:schemeClr val="tx1"/>
          </a:solidFill>
        </p:grpSpPr>
        <p:sp>
          <p:nvSpPr>
            <p:cNvPr id="50" name="Freeform 49">
              <a:extLst>
                <a:ext uri="{FF2B5EF4-FFF2-40B4-BE49-F238E27FC236}">
                  <a16:creationId xmlns:a16="http://schemas.microsoft.com/office/drawing/2014/main" id="{5D6ADDE1-A0C7-3D17-16D4-48CC0DA118FB}"/>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a:p>
          </p:txBody>
        </p:sp>
        <p:sp>
          <p:nvSpPr>
            <p:cNvPr id="51" name="Freeform 50">
              <a:extLst>
                <a:ext uri="{FF2B5EF4-FFF2-40B4-BE49-F238E27FC236}">
                  <a16:creationId xmlns:a16="http://schemas.microsoft.com/office/drawing/2014/main" id="{0A3E4BBB-8330-31AC-E772-658E70DF0E84}"/>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a:p>
          </p:txBody>
        </p:sp>
      </p:grpSp>
      <p:cxnSp>
        <p:nvCxnSpPr>
          <p:cNvPr id="52" name="Straight Connector 51">
            <a:extLst>
              <a:ext uri="{FF2B5EF4-FFF2-40B4-BE49-F238E27FC236}">
                <a16:creationId xmlns:a16="http://schemas.microsoft.com/office/drawing/2014/main" id="{84644DA6-0ABF-37E3-3C50-5BECCD9901B5}"/>
              </a:ext>
            </a:extLst>
          </p:cNvPr>
          <p:cNvCxnSpPr>
            <a:cxnSpLocks/>
          </p:cNvCxnSpPr>
          <p:nvPr userDrawn="1"/>
        </p:nvCxnSpPr>
        <p:spPr>
          <a:xfrm>
            <a:off x="579826" y="5741044"/>
            <a:ext cx="471607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5" name="Content Placeholder 2">
            <a:extLst>
              <a:ext uri="{FF2B5EF4-FFF2-40B4-BE49-F238E27FC236}">
                <a16:creationId xmlns:a16="http://schemas.microsoft.com/office/drawing/2014/main" id="{B21915AA-0262-55AC-5150-9D39CE9E66BD}"/>
              </a:ext>
            </a:extLst>
          </p:cNvPr>
          <p:cNvSpPr>
            <a:spLocks noGrp="1"/>
          </p:cNvSpPr>
          <p:nvPr>
            <p:ph idx="15" hasCustomPrompt="1"/>
          </p:nvPr>
        </p:nvSpPr>
        <p:spPr>
          <a:xfrm>
            <a:off x="6354364" y="4207271"/>
            <a:ext cx="5316936" cy="1087200"/>
          </a:xfrm>
        </p:spPr>
        <p:txBody>
          <a:bodyPr>
            <a:normAutofit/>
          </a:bodyPr>
          <a:lstStyle>
            <a:lvl1pPr marL="0" indent="0">
              <a:buNone/>
              <a:defRPr sz="1800">
                <a:solidFill>
                  <a:schemeClr val="tx1"/>
                </a:solidFill>
              </a:defRPr>
            </a:lvl1pPr>
            <a:lvl2pPr>
              <a:defRPr sz="2400">
                <a:solidFill>
                  <a:schemeClr val="tx1"/>
                </a:solidFill>
              </a:defRPr>
            </a:lvl2pPr>
            <a:lvl3pPr>
              <a:defRPr sz="2400">
                <a:solidFill>
                  <a:schemeClr val="tx1"/>
                </a:solidFill>
              </a:defRPr>
            </a:lvl3pPr>
            <a:lvl4pPr>
              <a:defRPr sz="2400">
                <a:solidFill>
                  <a:schemeClr val="tx1"/>
                </a:solidFill>
              </a:defRPr>
            </a:lvl4pPr>
            <a:lvl5pPr>
              <a:defRPr sz="2400">
                <a:solidFill>
                  <a:schemeClr val="tx1"/>
                </a:solidFill>
              </a:defRPr>
            </a:lvl5pPr>
          </a:lstStyle>
          <a:p>
            <a:pPr lvl="0"/>
            <a:r>
              <a:rPr lang="en-GB" dirty="0"/>
              <a:t>Click to add quote</a:t>
            </a:r>
          </a:p>
        </p:txBody>
      </p:sp>
      <p:grpSp>
        <p:nvGrpSpPr>
          <p:cNvPr id="66" name="Graphic 5">
            <a:extLst>
              <a:ext uri="{FF2B5EF4-FFF2-40B4-BE49-F238E27FC236}">
                <a16:creationId xmlns:a16="http://schemas.microsoft.com/office/drawing/2014/main" id="{D61A1CB4-EC60-B98F-B7FD-7B888A3D2706}"/>
              </a:ext>
            </a:extLst>
          </p:cNvPr>
          <p:cNvGrpSpPr/>
          <p:nvPr userDrawn="1"/>
        </p:nvGrpSpPr>
        <p:grpSpPr>
          <a:xfrm>
            <a:off x="6328964" y="3738569"/>
            <a:ext cx="536017" cy="357579"/>
            <a:chOff x="5524419" y="3048000"/>
            <a:chExt cx="1146480" cy="764822"/>
          </a:xfrm>
          <a:solidFill>
            <a:schemeClr val="tx1"/>
          </a:solidFill>
        </p:grpSpPr>
        <p:sp>
          <p:nvSpPr>
            <p:cNvPr id="67" name="Freeform 66">
              <a:extLst>
                <a:ext uri="{FF2B5EF4-FFF2-40B4-BE49-F238E27FC236}">
                  <a16:creationId xmlns:a16="http://schemas.microsoft.com/office/drawing/2014/main" id="{4523F7B4-D82C-436E-3C18-0648474D7DAB}"/>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a:p>
          </p:txBody>
        </p:sp>
        <p:sp>
          <p:nvSpPr>
            <p:cNvPr id="68" name="Freeform 67">
              <a:extLst>
                <a:ext uri="{FF2B5EF4-FFF2-40B4-BE49-F238E27FC236}">
                  <a16:creationId xmlns:a16="http://schemas.microsoft.com/office/drawing/2014/main" id="{7071EB50-5451-8445-FCCA-E1C19647E456}"/>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a:p>
          </p:txBody>
        </p:sp>
      </p:grpSp>
      <p:cxnSp>
        <p:nvCxnSpPr>
          <p:cNvPr id="69" name="Straight Connector 68">
            <a:extLst>
              <a:ext uri="{FF2B5EF4-FFF2-40B4-BE49-F238E27FC236}">
                <a16:creationId xmlns:a16="http://schemas.microsoft.com/office/drawing/2014/main" id="{54F87E9F-FBAC-B6BF-E80A-FFD1106A172A}"/>
              </a:ext>
            </a:extLst>
          </p:cNvPr>
          <p:cNvCxnSpPr>
            <a:cxnSpLocks/>
          </p:cNvCxnSpPr>
          <p:nvPr userDrawn="1"/>
        </p:nvCxnSpPr>
        <p:spPr>
          <a:xfrm>
            <a:off x="6976664" y="4048038"/>
            <a:ext cx="466923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0" name="Content Placeholder 21">
            <a:extLst>
              <a:ext uri="{FF2B5EF4-FFF2-40B4-BE49-F238E27FC236}">
                <a16:creationId xmlns:a16="http://schemas.microsoft.com/office/drawing/2014/main" id="{74FB8FB0-1DDC-5B80-6E12-4E6055F0BF05}"/>
              </a:ext>
            </a:extLst>
          </p:cNvPr>
          <p:cNvSpPr>
            <a:spLocks noGrp="1"/>
          </p:cNvSpPr>
          <p:nvPr>
            <p:ph sz="quarter" idx="16" hasCustomPrompt="1"/>
          </p:nvPr>
        </p:nvSpPr>
        <p:spPr>
          <a:xfrm>
            <a:off x="6362690" y="5312994"/>
            <a:ext cx="4700448" cy="438661"/>
          </a:xfrm>
        </p:spPr>
        <p:txBody>
          <a:bodyPr>
            <a:normAutofit/>
          </a:bodyPr>
          <a:lstStyle>
            <a:lvl1pPr>
              <a:defRPr sz="1400" i="1"/>
            </a:lvl1pPr>
          </a:lstStyle>
          <a:p>
            <a:pPr lvl="0"/>
            <a:r>
              <a:rPr lang="en-GB" dirty="0"/>
              <a:t>Click to add attribution</a:t>
            </a:r>
          </a:p>
        </p:txBody>
      </p:sp>
      <p:grpSp>
        <p:nvGrpSpPr>
          <p:cNvPr id="71" name="Graphic 5">
            <a:extLst>
              <a:ext uri="{FF2B5EF4-FFF2-40B4-BE49-F238E27FC236}">
                <a16:creationId xmlns:a16="http://schemas.microsoft.com/office/drawing/2014/main" id="{6977BC4D-B011-693A-BA7D-BF32FB54D9D3}"/>
              </a:ext>
            </a:extLst>
          </p:cNvPr>
          <p:cNvGrpSpPr/>
          <p:nvPr userDrawn="1"/>
        </p:nvGrpSpPr>
        <p:grpSpPr>
          <a:xfrm rot="10800000">
            <a:off x="11187521" y="5394076"/>
            <a:ext cx="536017" cy="357579"/>
            <a:chOff x="5524419" y="3048000"/>
            <a:chExt cx="1146480" cy="764822"/>
          </a:xfrm>
          <a:solidFill>
            <a:schemeClr val="tx1"/>
          </a:solidFill>
        </p:grpSpPr>
        <p:sp>
          <p:nvSpPr>
            <p:cNvPr id="72" name="Freeform 71">
              <a:extLst>
                <a:ext uri="{FF2B5EF4-FFF2-40B4-BE49-F238E27FC236}">
                  <a16:creationId xmlns:a16="http://schemas.microsoft.com/office/drawing/2014/main" id="{5B7B3E81-5E79-2173-E570-9860F79BA9CF}"/>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a:p>
          </p:txBody>
        </p:sp>
        <p:sp>
          <p:nvSpPr>
            <p:cNvPr id="73" name="Freeform 72">
              <a:extLst>
                <a:ext uri="{FF2B5EF4-FFF2-40B4-BE49-F238E27FC236}">
                  <a16:creationId xmlns:a16="http://schemas.microsoft.com/office/drawing/2014/main" id="{F4B956A2-A5AF-A244-4C75-00C692DD11BE}"/>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a:p>
          </p:txBody>
        </p:sp>
      </p:grpSp>
      <p:cxnSp>
        <p:nvCxnSpPr>
          <p:cNvPr id="74" name="Straight Connector 73">
            <a:extLst>
              <a:ext uri="{FF2B5EF4-FFF2-40B4-BE49-F238E27FC236}">
                <a16:creationId xmlns:a16="http://schemas.microsoft.com/office/drawing/2014/main" id="{D8199A7F-B775-B202-B9B2-F0B7E5DDBDBB}"/>
              </a:ext>
            </a:extLst>
          </p:cNvPr>
          <p:cNvCxnSpPr>
            <a:cxnSpLocks/>
          </p:cNvCxnSpPr>
          <p:nvPr userDrawn="1"/>
        </p:nvCxnSpPr>
        <p:spPr>
          <a:xfrm>
            <a:off x="6362690" y="5751655"/>
            <a:ext cx="471607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81276147"/>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Title and Content x 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a:xfrm>
            <a:off x="571500" y="1739901"/>
            <a:ext cx="3414714"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6" name="Content Placeholder 2">
            <a:extLst>
              <a:ext uri="{FF2B5EF4-FFF2-40B4-BE49-F238E27FC236}">
                <a16:creationId xmlns:a16="http://schemas.microsoft.com/office/drawing/2014/main" id="{254BF4DB-5554-0B46-A8D9-D0F6E33DFA94}"/>
              </a:ext>
            </a:extLst>
          </p:cNvPr>
          <p:cNvSpPr>
            <a:spLocks noGrp="1"/>
          </p:cNvSpPr>
          <p:nvPr>
            <p:ph idx="10"/>
          </p:nvPr>
        </p:nvSpPr>
        <p:spPr>
          <a:xfrm>
            <a:off x="4401343" y="1739901"/>
            <a:ext cx="3414714"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7" name="Content Placeholder 2">
            <a:extLst>
              <a:ext uri="{FF2B5EF4-FFF2-40B4-BE49-F238E27FC236}">
                <a16:creationId xmlns:a16="http://schemas.microsoft.com/office/drawing/2014/main" id="{69AF350D-D0BD-F944-A3C1-0A49D7FF1C81}"/>
              </a:ext>
            </a:extLst>
          </p:cNvPr>
          <p:cNvSpPr>
            <a:spLocks noGrp="1"/>
          </p:cNvSpPr>
          <p:nvPr>
            <p:ph idx="11"/>
          </p:nvPr>
        </p:nvSpPr>
        <p:spPr>
          <a:xfrm>
            <a:off x="8231186" y="1739901"/>
            <a:ext cx="3414714"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9" name="Text Placeholder 5">
            <a:extLst>
              <a:ext uri="{FF2B5EF4-FFF2-40B4-BE49-F238E27FC236}">
                <a16:creationId xmlns:a16="http://schemas.microsoft.com/office/drawing/2014/main" id="{B91D221A-CD99-5547-AF5B-6ACE77F1D49B}"/>
              </a:ext>
            </a:extLst>
          </p:cNvPr>
          <p:cNvSpPr>
            <a:spLocks noGrp="1"/>
          </p:cNvSpPr>
          <p:nvPr>
            <p:ph type="body" sz="quarter" idx="12"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3672827635"/>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Title, Subtitle and Content x 3">
    <p:spTree>
      <p:nvGrpSpPr>
        <p:cNvPr id="1" name=""/>
        <p:cNvGrpSpPr/>
        <p:nvPr/>
      </p:nvGrpSpPr>
      <p:grpSpPr>
        <a:xfrm>
          <a:off x="0" y="0"/>
          <a:ext cx="0" cy="0"/>
          <a:chOff x="0" y="0"/>
          <a:chExt cx="0" cy="0"/>
        </a:xfrm>
      </p:grpSpPr>
      <p:sp>
        <p:nvSpPr>
          <p:cNvPr id="3" name="Content Placeholder 2"/>
          <p:cNvSpPr>
            <a:spLocks noGrp="1"/>
          </p:cNvSpPr>
          <p:nvPr>
            <p:ph idx="1"/>
          </p:nvPr>
        </p:nvSpPr>
        <p:spPr>
          <a:xfrm>
            <a:off x="571500" y="1739901"/>
            <a:ext cx="3414714"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6" name="Content Placeholder 2">
            <a:extLst>
              <a:ext uri="{FF2B5EF4-FFF2-40B4-BE49-F238E27FC236}">
                <a16:creationId xmlns:a16="http://schemas.microsoft.com/office/drawing/2014/main" id="{254BF4DB-5554-0B46-A8D9-D0F6E33DFA94}"/>
              </a:ext>
            </a:extLst>
          </p:cNvPr>
          <p:cNvSpPr>
            <a:spLocks noGrp="1"/>
          </p:cNvSpPr>
          <p:nvPr>
            <p:ph idx="10"/>
          </p:nvPr>
        </p:nvSpPr>
        <p:spPr>
          <a:xfrm>
            <a:off x="4401343" y="1739901"/>
            <a:ext cx="3414714"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7" name="Content Placeholder 2">
            <a:extLst>
              <a:ext uri="{FF2B5EF4-FFF2-40B4-BE49-F238E27FC236}">
                <a16:creationId xmlns:a16="http://schemas.microsoft.com/office/drawing/2014/main" id="{69AF350D-D0BD-F944-A3C1-0A49D7FF1C81}"/>
              </a:ext>
            </a:extLst>
          </p:cNvPr>
          <p:cNvSpPr>
            <a:spLocks noGrp="1"/>
          </p:cNvSpPr>
          <p:nvPr>
            <p:ph idx="11"/>
          </p:nvPr>
        </p:nvSpPr>
        <p:spPr>
          <a:xfrm>
            <a:off x="8231186" y="1739901"/>
            <a:ext cx="3414714"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8" name="Title 1">
            <a:extLst>
              <a:ext uri="{FF2B5EF4-FFF2-40B4-BE49-F238E27FC236}">
                <a16:creationId xmlns:a16="http://schemas.microsoft.com/office/drawing/2014/main" id="{4DDEDA63-4FF0-7B48-833B-9C97494A5902}"/>
              </a:ext>
            </a:extLst>
          </p:cNvPr>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9" name="Content Placeholder 6">
            <a:extLst>
              <a:ext uri="{FF2B5EF4-FFF2-40B4-BE49-F238E27FC236}">
                <a16:creationId xmlns:a16="http://schemas.microsoft.com/office/drawing/2014/main" id="{F1763CB6-7A81-EA41-B125-D7D7301056C2}"/>
              </a:ext>
            </a:extLst>
          </p:cNvPr>
          <p:cNvSpPr>
            <a:spLocks noGrp="1"/>
          </p:cNvSpPr>
          <p:nvPr>
            <p:ph sz="quarter" idx="12"/>
          </p:nvPr>
        </p:nvSpPr>
        <p:spPr>
          <a:xfrm>
            <a:off x="571500" y="1185863"/>
            <a:ext cx="11074400" cy="554038"/>
          </a:xfrm>
        </p:spPr>
        <p:txBody>
          <a:bodyPr anchor="t">
            <a:normAutofit/>
          </a:bodyPr>
          <a:lstStyle>
            <a:lvl1pPr marL="0" indent="0">
              <a:buNone/>
              <a:defRPr sz="1800"/>
            </a:lvl1pPr>
          </a:lstStyle>
          <a:p>
            <a:pPr lvl="0"/>
            <a:r>
              <a:rPr lang="en-GB" dirty="0"/>
              <a:t>Click to edit Master text styles</a:t>
            </a:r>
            <a:endParaRPr lang="en-US" dirty="0"/>
          </a:p>
        </p:txBody>
      </p:sp>
      <p:sp>
        <p:nvSpPr>
          <p:cNvPr id="11" name="Text Placeholder 5">
            <a:extLst>
              <a:ext uri="{FF2B5EF4-FFF2-40B4-BE49-F238E27FC236}">
                <a16:creationId xmlns:a16="http://schemas.microsoft.com/office/drawing/2014/main" id="{8611AFD5-3067-9948-979C-2E6B92DCFA2C}"/>
              </a:ext>
            </a:extLst>
          </p:cNvPr>
          <p:cNvSpPr>
            <a:spLocks noGrp="1"/>
          </p:cNvSpPr>
          <p:nvPr>
            <p:ph type="body" sz="quarter" idx="13"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1788494631"/>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Title and Content x 4">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6B806C14-FD87-B84E-9BE0-E4B276965053}"/>
              </a:ext>
            </a:extLst>
          </p:cNvPr>
          <p:cNvSpPr>
            <a:spLocks noGrp="1"/>
          </p:cNvSpPr>
          <p:nvPr>
            <p:ph idx="1"/>
          </p:nvPr>
        </p:nvSpPr>
        <p:spPr>
          <a:xfrm>
            <a:off x="571500" y="1739901"/>
            <a:ext cx="2438204" cy="399415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1" name="Content Placeholder 2">
            <a:extLst>
              <a:ext uri="{FF2B5EF4-FFF2-40B4-BE49-F238E27FC236}">
                <a16:creationId xmlns:a16="http://schemas.microsoft.com/office/drawing/2014/main" id="{00B5B2F2-1069-A747-B461-731E22E26383}"/>
              </a:ext>
            </a:extLst>
          </p:cNvPr>
          <p:cNvSpPr>
            <a:spLocks noGrp="1"/>
          </p:cNvSpPr>
          <p:nvPr>
            <p:ph idx="10"/>
          </p:nvPr>
        </p:nvSpPr>
        <p:spPr>
          <a:xfrm>
            <a:off x="3450232" y="1739901"/>
            <a:ext cx="2438204" cy="399415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2" name="Content Placeholder 2">
            <a:extLst>
              <a:ext uri="{FF2B5EF4-FFF2-40B4-BE49-F238E27FC236}">
                <a16:creationId xmlns:a16="http://schemas.microsoft.com/office/drawing/2014/main" id="{0AA72425-C03A-EF49-94CE-3DE1204F80B0}"/>
              </a:ext>
            </a:extLst>
          </p:cNvPr>
          <p:cNvSpPr>
            <a:spLocks noGrp="1"/>
          </p:cNvSpPr>
          <p:nvPr>
            <p:ph idx="11"/>
          </p:nvPr>
        </p:nvSpPr>
        <p:spPr>
          <a:xfrm>
            <a:off x="6328964" y="1739901"/>
            <a:ext cx="2438204" cy="399415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3" name="Content Placeholder 2">
            <a:extLst>
              <a:ext uri="{FF2B5EF4-FFF2-40B4-BE49-F238E27FC236}">
                <a16:creationId xmlns:a16="http://schemas.microsoft.com/office/drawing/2014/main" id="{D59D33EB-99E9-904E-962E-0854047837FF}"/>
              </a:ext>
            </a:extLst>
          </p:cNvPr>
          <p:cNvSpPr>
            <a:spLocks noGrp="1"/>
          </p:cNvSpPr>
          <p:nvPr>
            <p:ph idx="13"/>
          </p:nvPr>
        </p:nvSpPr>
        <p:spPr>
          <a:xfrm>
            <a:off x="9207696" y="1739901"/>
            <a:ext cx="2438204" cy="399415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4" name="Title 1">
            <a:extLst>
              <a:ext uri="{FF2B5EF4-FFF2-40B4-BE49-F238E27FC236}">
                <a16:creationId xmlns:a16="http://schemas.microsoft.com/office/drawing/2014/main" id="{7F83716E-EC37-534F-A2AB-DEB0DD6973BB}"/>
              </a:ext>
            </a:extLst>
          </p:cNvPr>
          <p:cNvSpPr>
            <a:spLocks noGrp="1"/>
          </p:cNvSpPr>
          <p:nvPr>
            <p:ph type="title"/>
          </p:nvPr>
        </p:nvSpPr>
        <p:spPr>
          <a:xfrm>
            <a:off x="571500" y="558800"/>
            <a:ext cx="11074400" cy="977900"/>
          </a:xfrm>
        </p:spPr>
        <p:txBody>
          <a:bodyPr/>
          <a:lstStyle/>
          <a:p>
            <a:r>
              <a:rPr lang="en-GB"/>
              <a:t>Click to edit Master title style</a:t>
            </a:r>
            <a:endParaRPr lang="en-US" dirty="0"/>
          </a:p>
        </p:txBody>
      </p:sp>
      <p:sp>
        <p:nvSpPr>
          <p:cNvPr id="8" name="Text Placeholder 5">
            <a:extLst>
              <a:ext uri="{FF2B5EF4-FFF2-40B4-BE49-F238E27FC236}">
                <a16:creationId xmlns:a16="http://schemas.microsoft.com/office/drawing/2014/main" id="{8579E91A-AE0B-F940-9E23-58DA506ED461}"/>
              </a:ext>
            </a:extLst>
          </p:cNvPr>
          <p:cNvSpPr>
            <a:spLocks noGrp="1"/>
          </p:cNvSpPr>
          <p:nvPr>
            <p:ph type="body" sz="quarter" idx="14"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261183726"/>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Title and Content x 5">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6B806C14-FD87-B84E-9BE0-E4B276965053}"/>
              </a:ext>
            </a:extLst>
          </p:cNvPr>
          <p:cNvSpPr>
            <a:spLocks noGrp="1"/>
          </p:cNvSpPr>
          <p:nvPr>
            <p:ph idx="1"/>
          </p:nvPr>
        </p:nvSpPr>
        <p:spPr>
          <a:xfrm>
            <a:off x="571499" y="1739901"/>
            <a:ext cx="2041199"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1" name="Content Placeholder 2">
            <a:extLst>
              <a:ext uri="{FF2B5EF4-FFF2-40B4-BE49-F238E27FC236}">
                <a16:creationId xmlns:a16="http://schemas.microsoft.com/office/drawing/2014/main" id="{00B5B2F2-1069-A747-B461-731E22E26383}"/>
              </a:ext>
            </a:extLst>
          </p:cNvPr>
          <p:cNvSpPr>
            <a:spLocks noGrp="1"/>
          </p:cNvSpPr>
          <p:nvPr>
            <p:ph idx="10"/>
          </p:nvPr>
        </p:nvSpPr>
        <p:spPr>
          <a:xfrm>
            <a:off x="2823450" y="1739900"/>
            <a:ext cx="2041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2" name="Content Placeholder 2">
            <a:extLst>
              <a:ext uri="{FF2B5EF4-FFF2-40B4-BE49-F238E27FC236}">
                <a16:creationId xmlns:a16="http://schemas.microsoft.com/office/drawing/2014/main" id="{0AA72425-C03A-EF49-94CE-3DE1204F80B0}"/>
              </a:ext>
            </a:extLst>
          </p:cNvPr>
          <p:cNvSpPr>
            <a:spLocks noGrp="1"/>
          </p:cNvSpPr>
          <p:nvPr>
            <p:ph idx="11"/>
          </p:nvPr>
        </p:nvSpPr>
        <p:spPr>
          <a:xfrm>
            <a:off x="5075400" y="1739899"/>
            <a:ext cx="2041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3" name="Content Placeholder 2">
            <a:extLst>
              <a:ext uri="{FF2B5EF4-FFF2-40B4-BE49-F238E27FC236}">
                <a16:creationId xmlns:a16="http://schemas.microsoft.com/office/drawing/2014/main" id="{D59D33EB-99E9-904E-962E-0854047837FF}"/>
              </a:ext>
            </a:extLst>
          </p:cNvPr>
          <p:cNvSpPr>
            <a:spLocks noGrp="1"/>
          </p:cNvSpPr>
          <p:nvPr>
            <p:ph idx="13"/>
          </p:nvPr>
        </p:nvSpPr>
        <p:spPr>
          <a:xfrm>
            <a:off x="7327350" y="1739899"/>
            <a:ext cx="2041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4" name="Title 1">
            <a:extLst>
              <a:ext uri="{FF2B5EF4-FFF2-40B4-BE49-F238E27FC236}">
                <a16:creationId xmlns:a16="http://schemas.microsoft.com/office/drawing/2014/main" id="{7F83716E-EC37-534F-A2AB-DEB0DD6973BB}"/>
              </a:ext>
            </a:extLst>
          </p:cNvPr>
          <p:cNvSpPr>
            <a:spLocks noGrp="1"/>
          </p:cNvSpPr>
          <p:nvPr>
            <p:ph type="title"/>
          </p:nvPr>
        </p:nvSpPr>
        <p:spPr>
          <a:xfrm>
            <a:off x="571500" y="558800"/>
            <a:ext cx="11074400" cy="977900"/>
          </a:xfrm>
        </p:spPr>
        <p:txBody>
          <a:bodyPr/>
          <a:lstStyle/>
          <a:p>
            <a:r>
              <a:rPr lang="en-GB"/>
              <a:t>Click to edit Master title style</a:t>
            </a:r>
            <a:endParaRPr lang="en-US" dirty="0"/>
          </a:p>
        </p:txBody>
      </p:sp>
      <p:sp>
        <p:nvSpPr>
          <p:cNvPr id="15" name="Content Placeholder 2">
            <a:extLst>
              <a:ext uri="{FF2B5EF4-FFF2-40B4-BE49-F238E27FC236}">
                <a16:creationId xmlns:a16="http://schemas.microsoft.com/office/drawing/2014/main" id="{DA3854F8-3F84-C144-8391-42AC5DBF8CB8}"/>
              </a:ext>
            </a:extLst>
          </p:cNvPr>
          <p:cNvSpPr>
            <a:spLocks noGrp="1"/>
          </p:cNvSpPr>
          <p:nvPr>
            <p:ph idx="14"/>
          </p:nvPr>
        </p:nvSpPr>
        <p:spPr>
          <a:xfrm>
            <a:off x="9579300" y="1739899"/>
            <a:ext cx="2041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9" name="Text Placeholder 5">
            <a:extLst>
              <a:ext uri="{FF2B5EF4-FFF2-40B4-BE49-F238E27FC236}">
                <a16:creationId xmlns:a16="http://schemas.microsoft.com/office/drawing/2014/main" id="{CAB6EEEC-A2C3-B54E-B28F-ED07844A59C3}"/>
              </a:ext>
            </a:extLst>
          </p:cNvPr>
          <p:cNvSpPr>
            <a:spLocks noGrp="1"/>
          </p:cNvSpPr>
          <p:nvPr>
            <p:ph type="body" sz="quarter" idx="15"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3404014097"/>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Title, Subtitle and Content x 5">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6B806C14-FD87-B84E-9BE0-E4B276965053}"/>
              </a:ext>
            </a:extLst>
          </p:cNvPr>
          <p:cNvSpPr>
            <a:spLocks noGrp="1"/>
          </p:cNvSpPr>
          <p:nvPr>
            <p:ph idx="1"/>
          </p:nvPr>
        </p:nvSpPr>
        <p:spPr>
          <a:xfrm>
            <a:off x="571500" y="1739901"/>
            <a:ext cx="2041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1" name="Content Placeholder 2">
            <a:extLst>
              <a:ext uri="{FF2B5EF4-FFF2-40B4-BE49-F238E27FC236}">
                <a16:creationId xmlns:a16="http://schemas.microsoft.com/office/drawing/2014/main" id="{00B5B2F2-1069-A747-B461-731E22E26383}"/>
              </a:ext>
            </a:extLst>
          </p:cNvPr>
          <p:cNvSpPr>
            <a:spLocks noGrp="1"/>
          </p:cNvSpPr>
          <p:nvPr>
            <p:ph idx="10"/>
          </p:nvPr>
        </p:nvSpPr>
        <p:spPr>
          <a:xfrm>
            <a:off x="2823450" y="1739900"/>
            <a:ext cx="2041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2" name="Content Placeholder 2">
            <a:extLst>
              <a:ext uri="{FF2B5EF4-FFF2-40B4-BE49-F238E27FC236}">
                <a16:creationId xmlns:a16="http://schemas.microsoft.com/office/drawing/2014/main" id="{0AA72425-C03A-EF49-94CE-3DE1204F80B0}"/>
              </a:ext>
            </a:extLst>
          </p:cNvPr>
          <p:cNvSpPr>
            <a:spLocks noGrp="1"/>
          </p:cNvSpPr>
          <p:nvPr>
            <p:ph idx="11"/>
          </p:nvPr>
        </p:nvSpPr>
        <p:spPr>
          <a:xfrm>
            <a:off x="5075400" y="1739899"/>
            <a:ext cx="2041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3" name="Content Placeholder 2">
            <a:extLst>
              <a:ext uri="{FF2B5EF4-FFF2-40B4-BE49-F238E27FC236}">
                <a16:creationId xmlns:a16="http://schemas.microsoft.com/office/drawing/2014/main" id="{D59D33EB-99E9-904E-962E-0854047837FF}"/>
              </a:ext>
            </a:extLst>
          </p:cNvPr>
          <p:cNvSpPr>
            <a:spLocks noGrp="1"/>
          </p:cNvSpPr>
          <p:nvPr>
            <p:ph idx="13"/>
          </p:nvPr>
        </p:nvSpPr>
        <p:spPr>
          <a:xfrm>
            <a:off x="7327350" y="1739899"/>
            <a:ext cx="2041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5" name="Content Placeholder 2">
            <a:extLst>
              <a:ext uri="{FF2B5EF4-FFF2-40B4-BE49-F238E27FC236}">
                <a16:creationId xmlns:a16="http://schemas.microsoft.com/office/drawing/2014/main" id="{DA3854F8-3F84-C144-8391-42AC5DBF8CB8}"/>
              </a:ext>
            </a:extLst>
          </p:cNvPr>
          <p:cNvSpPr>
            <a:spLocks noGrp="1"/>
          </p:cNvSpPr>
          <p:nvPr>
            <p:ph idx="14"/>
          </p:nvPr>
        </p:nvSpPr>
        <p:spPr>
          <a:xfrm>
            <a:off x="9579300" y="1739899"/>
            <a:ext cx="2041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8" name="Title 1">
            <a:extLst>
              <a:ext uri="{FF2B5EF4-FFF2-40B4-BE49-F238E27FC236}">
                <a16:creationId xmlns:a16="http://schemas.microsoft.com/office/drawing/2014/main" id="{12B99023-D005-F64B-BDCF-AF4FF10DABE4}"/>
              </a:ext>
            </a:extLst>
          </p:cNvPr>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9" name="Content Placeholder 6">
            <a:extLst>
              <a:ext uri="{FF2B5EF4-FFF2-40B4-BE49-F238E27FC236}">
                <a16:creationId xmlns:a16="http://schemas.microsoft.com/office/drawing/2014/main" id="{92BAB0E3-67A7-364D-A543-DD64169AF12B}"/>
              </a:ext>
            </a:extLst>
          </p:cNvPr>
          <p:cNvSpPr>
            <a:spLocks noGrp="1"/>
          </p:cNvSpPr>
          <p:nvPr>
            <p:ph sz="quarter" idx="12"/>
          </p:nvPr>
        </p:nvSpPr>
        <p:spPr>
          <a:xfrm>
            <a:off x="571500" y="1185863"/>
            <a:ext cx="11074400" cy="554036"/>
          </a:xfrm>
        </p:spPr>
        <p:txBody>
          <a:bodyPr anchor="t">
            <a:normAutofit/>
          </a:bodyPr>
          <a:lstStyle>
            <a:lvl1pPr marL="0" indent="0">
              <a:buNone/>
              <a:defRPr sz="1800"/>
            </a:lvl1pPr>
          </a:lstStyle>
          <a:p>
            <a:pPr lvl="0"/>
            <a:r>
              <a:rPr lang="en-GB" dirty="0"/>
              <a:t>Click to edit Master text styles</a:t>
            </a:r>
            <a:endParaRPr lang="en-US" dirty="0"/>
          </a:p>
        </p:txBody>
      </p:sp>
      <p:sp>
        <p:nvSpPr>
          <p:cNvPr id="16" name="Text Placeholder 5">
            <a:extLst>
              <a:ext uri="{FF2B5EF4-FFF2-40B4-BE49-F238E27FC236}">
                <a16:creationId xmlns:a16="http://schemas.microsoft.com/office/drawing/2014/main" id="{FC2673F3-08AD-3D4E-B72D-DED4E3E6EFC3}"/>
              </a:ext>
            </a:extLst>
          </p:cNvPr>
          <p:cNvSpPr>
            <a:spLocks noGrp="1"/>
          </p:cNvSpPr>
          <p:nvPr>
            <p:ph type="body" sz="quarter" idx="15"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998025717"/>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Title and Content x 6">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6B806C14-FD87-B84E-9BE0-E4B276965053}"/>
              </a:ext>
            </a:extLst>
          </p:cNvPr>
          <p:cNvSpPr>
            <a:spLocks noGrp="1"/>
          </p:cNvSpPr>
          <p:nvPr>
            <p:ph idx="1"/>
          </p:nvPr>
        </p:nvSpPr>
        <p:spPr>
          <a:xfrm>
            <a:off x="571500" y="1739901"/>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1" name="Content Placeholder 2">
            <a:extLst>
              <a:ext uri="{FF2B5EF4-FFF2-40B4-BE49-F238E27FC236}">
                <a16:creationId xmlns:a16="http://schemas.microsoft.com/office/drawing/2014/main" id="{00B5B2F2-1069-A747-B461-731E22E26383}"/>
              </a:ext>
            </a:extLst>
          </p:cNvPr>
          <p:cNvSpPr>
            <a:spLocks noGrp="1"/>
          </p:cNvSpPr>
          <p:nvPr>
            <p:ph idx="10"/>
          </p:nvPr>
        </p:nvSpPr>
        <p:spPr>
          <a:xfrm>
            <a:off x="2446540" y="1739900"/>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2" name="Content Placeholder 2">
            <a:extLst>
              <a:ext uri="{FF2B5EF4-FFF2-40B4-BE49-F238E27FC236}">
                <a16:creationId xmlns:a16="http://schemas.microsoft.com/office/drawing/2014/main" id="{0AA72425-C03A-EF49-94CE-3DE1204F80B0}"/>
              </a:ext>
            </a:extLst>
          </p:cNvPr>
          <p:cNvSpPr>
            <a:spLocks noGrp="1"/>
          </p:cNvSpPr>
          <p:nvPr>
            <p:ph idx="11"/>
          </p:nvPr>
        </p:nvSpPr>
        <p:spPr>
          <a:xfrm>
            <a:off x="4321580" y="1739899"/>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3" name="Content Placeholder 2">
            <a:extLst>
              <a:ext uri="{FF2B5EF4-FFF2-40B4-BE49-F238E27FC236}">
                <a16:creationId xmlns:a16="http://schemas.microsoft.com/office/drawing/2014/main" id="{D59D33EB-99E9-904E-962E-0854047837FF}"/>
              </a:ext>
            </a:extLst>
          </p:cNvPr>
          <p:cNvSpPr>
            <a:spLocks noGrp="1"/>
          </p:cNvSpPr>
          <p:nvPr>
            <p:ph idx="13"/>
          </p:nvPr>
        </p:nvSpPr>
        <p:spPr>
          <a:xfrm>
            <a:off x="6196620" y="1739899"/>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4" name="Title 1">
            <a:extLst>
              <a:ext uri="{FF2B5EF4-FFF2-40B4-BE49-F238E27FC236}">
                <a16:creationId xmlns:a16="http://schemas.microsoft.com/office/drawing/2014/main" id="{7F83716E-EC37-534F-A2AB-DEB0DD6973BB}"/>
              </a:ext>
            </a:extLst>
          </p:cNvPr>
          <p:cNvSpPr>
            <a:spLocks noGrp="1"/>
          </p:cNvSpPr>
          <p:nvPr>
            <p:ph type="title"/>
          </p:nvPr>
        </p:nvSpPr>
        <p:spPr>
          <a:xfrm>
            <a:off x="571500" y="558800"/>
            <a:ext cx="11074400" cy="977900"/>
          </a:xfrm>
        </p:spPr>
        <p:txBody>
          <a:bodyPr/>
          <a:lstStyle/>
          <a:p>
            <a:r>
              <a:rPr lang="en-GB"/>
              <a:t>Click to edit Master title style</a:t>
            </a:r>
            <a:endParaRPr lang="en-US" dirty="0"/>
          </a:p>
        </p:txBody>
      </p:sp>
      <p:sp>
        <p:nvSpPr>
          <p:cNvPr id="15" name="Content Placeholder 2">
            <a:extLst>
              <a:ext uri="{FF2B5EF4-FFF2-40B4-BE49-F238E27FC236}">
                <a16:creationId xmlns:a16="http://schemas.microsoft.com/office/drawing/2014/main" id="{DA3854F8-3F84-C144-8391-42AC5DBF8CB8}"/>
              </a:ext>
            </a:extLst>
          </p:cNvPr>
          <p:cNvSpPr>
            <a:spLocks noGrp="1"/>
          </p:cNvSpPr>
          <p:nvPr>
            <p:ph idx="14"/>
          </p:nvPr>
        </p:nvSpPr>
        <p:spPr>
          <a:xfrm>
            <a:off x="8071660" y="1739899"/>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8" name="Content Placeholder 2">
            <a:extLst>
              <a:ext uri="{FF2B5EF4-FFF2-40B4-BE49-F238E27FC236}">
                <a16:creationId xmlns:a16="http://schemas.microsoft.com/office/drawing/2014/main" id="{951785F9-FBFC-804E-85FD-D38E4A928CB3}"/>
              </a:ext>
            </a:extLst>
          </p:cNvPr>
          <p:cNvSpPr>
            <a:spLocks noGrp="1"/>
          </p:cNvSpPr>
          <p:nvPr>
            <p:ph idx="15"/>
          </p:nvPr>
        </p:nvSpPr>
        <p:spPr>
          <a:xfrm>
            <a:off x="9946700" y="1739898"/>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6" name="Text Placeholder 5">
            <a:extLst>
              <a:ext uri="{FF2B5EF4-FFF2-40B4-BE49-F238E27FC236}">
                <a16:creationId xmlns:a16="http://schemas.microsoft.com/office/drawing/2014/main" id="{98769EE1-93F4-D64E-9715-D436864E41DF}"/>
              </a:ext>
            </a:extLst>
          </p:cNvPr>
          <p:cNvSpPr>
            <a:spLocks noGrp="1"/>
          </p:cNvSpPr>
          <p:nvPr>
            <p:ph type="body" sz="quarter" idx="16"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2485087861"/>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Title, Subtitle and Content x 6">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6B806C14-FD87-B84E-9BE0-E4B276965053}"/>
              </a:ext>
            </a:extLst>
          </p:cNvPr>
          <p:cNvSpPr>
            <a:spLocks noGrp="1"/>
          </p:cNvSpPr>
          <p:nvPr>
            <p:ph idx="1"/>
          </p:nvPr>
        </p:nvSpPr>
        <p:spPr>
          <a:xfrm>
            <a:off x="571500" y="1739901"/>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1" name="Content Placeholder 2">
            <a:extLst>
              <a:ext uri="{FF2B5EF4-FFF2-40B4-BE49-F238E27FC236}">
                <a16:creationId xmlns:a16="http://schemas.microsoft.com/office/drawing/2014/main" id="{00B5B2F2-1069-A747-B461-731E22E26383}"/>
              </a:ext>
            </a:extLst>
          </p:cNvPr>
          <p:cNvSpPr>
            <a:spLocks noGrp="1"/>
          </p:cNvSpPr>
          <p:nvPr>
            <p:ph idx="10"/>
          </p:nvPr>
        </p:nvSpPr>
        <p:spPr>
          <a:xfrm>
            <a:off x="2446540" y="1739900"/>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2" name="Content Placeholder 2">
            <a:extLst>
              <a:ext uri="{FF2B5EF4-FFF2-40B4-BE49-F238E27FC236}">
                <a16:creationId xmlns:a16="http://schemas.microsoft.com/office/drawing/2014/main" id="{0AA72425-C03A-EF49-94CE-3DE1204F80B0}"/>
              </a:ext>
            </a:extLst>
          </p:cNvPr>
          <p:cNvSpPr>
            <a:spLocks noGrp="1"/>
          </p:cNvSpPr>
          <p:nvPr>
            <p:ph idx="11"/>
          </p:nvPr>
        </p:nvSpPr>
        <p:spPr>
          <a:xfrm>
            <a:off x="4321580" y="1739899"/>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3" name="Content Placeholder 2">
            <a:extLst>
              <a:ext uri="{FF2B5EF4-FFF2-40B4-BE49-F238E27FC236}">
                <a16:creationId xmlns:a16="http://schemas.microsoft.com/office/drawing/2014/main" id="{D59D33EB-99E9-904E-962E-0854047837FF}"/>
              </a:ext>
            </a:extLst>
          </p:cNvPr>
          <p:cNvSpPr>
            <a:spLocks noGrp="1"/>
          </p:cNvSpPr>
          <p:nvPr>
            <p:ph idx="13"/>
          </p:nvPr>
        </p:nvSpPr>
        <p:spPr>
          <a:xfrm>
            <a:off x="6196620" y="1739899"/>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5" name="Content Placeholder 2">
            <a:extLst>
              <a:ext uri="{FF2B5EF4-FFF2-40B4-BE49-F238E27FC236}">
                <a16:creationId xmlns:a16="http://schemas.microsoft.com/office/drawing/2014/main" id="{DA3854F8-3F84-C144-8391-42AC5DBF8CB8}"/>
              </a:ext>
            </a:extLst>
          </p:cNvPr>
          <p:cNvSpPr>
            <a:spLocks noGrp="1"/>
          </p:cNvSpPr>
          <p:nvPr>
            <p:ph idx="14"/>
          </p:nvPr>
        </p:nvSpPr>
        <p:spPr>
          <a:xfrm>
            <a:off x="8071660" y="1739899"/>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8" name="Content Placeholder 2">
            <a:extLst>
              <a:ext uri="{FF2B5EF4-FFF2-40B4-BE49-F238E27FC236}">
                <a16:creationId xmlns:a16="http://schemas.microsoft.com/office/drawing/2014/main" id="{951785F9-FBFC-804E-85FD-D38E4A928CB3}"/>
              </a:ext>
            </a:extLst>
          </p:cNvPr>
          <p:cNvSpPr>
            <a:spLocks noGrp="1"/>
          </p:cNvSpPr>
          <p:nvPr>
            <p:ph idx="15"/>
          </p:nvPr>
        </p:nvSpPr>
        <p:spPr>
          <a:xfrm>
            <a:off x="9946700" y="1739898"/>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9" name="Title 1">
            <a:extLst>
              <a:ext uri="{FF2B5EF4-FFF2-40B4-BE49-F238E27FC236}">
                <a16:creationId xmlns:a16="http://schemas.microsoft.com/office/drawing/2014/main" id="{3AFF6BB1-188B-F045-B2BD-23AF9074CFCE}"/>
              </a:ext>
            </a:extLst>
          </p:cNvPr>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16" name="Content Placeholder 6">
            <a:extLst>
              <a:ext uri="{FF2B5EF4-FFF2-40B4-BE49-F238E27FC236}">
                <a16:creationId xmlns:a16="http://schemas.microsoft.com/office/drawing/2014/main" id="{1DFC7E09-71D7-D149-B4A5-98CA0204C39F}"/>
              </a:ext>
            </a:extLst>
          </p:cNvPr>
          <p:cNvSpPr>
            <a:spLocks noGrp="1"/>
          </p:cNvSpPr>
          <p:nvPr>
            <p:ph sz="quarter" idx="12"/>
          </p:nvPr>
        </p:nvSpPr>
        <p:spPr>
          <a:xfrm>
            <a:off x="571500" y="1185862"/>
            <a:ext cx="11074400" cy="554035"/>
          </a:xfrm>
        </p:spPr>
        <p:txBody>
          <a:bodyPr anchor="t">
            <a:normAutofit/>
          </a:bodyPr>
          <a:lstStyle>
            <a:lvl1pPr marL="0" indent="0">
              <a:buNone/>
              <a:defRPr sz="1800"/>
            </a:lvl1pPr>
          </a:lstStyle>
          <a:p>
            <a:pPr lvl="0"/>
            <a:r>
              <a:rPr lang="en-GB" dirty="0"/>
              <a:t>Click to edit Master text styles</a:t>
            </a:r>
            <a:endParaRPr lang="en-US" dirty="0"/>
          </a:p>
        </p:txBody>
      </p:sp>
      <p:sp>
        <p:nvSpPr>
          <p:cNvPr id="17" name="Text Placeholder 5">
            <a:extLst>
              <a:ext uri="{FF2B5EF4-FFF2-40B4-BE49-F238E27FC236}">
                <a16:creationId xmlns:a16="http://schemas.microsoft.com/office/drawing/2014/main" id="{923FAC6C-7E77-C14C-BEB3-A13E1EF3534C}"/>
              </a:ext>
            </a:extLst>
          </p:cNvPr>
          <p:cNvSpPr>
            <a:spLocks noGrp="1"/>
          </p:cNvSpPr>
          <p:nvPr>
            <p:ph type="body" sz="quarter" idx="16"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2953802037"/>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Title and Content x 7">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Click to edit Master title style</a:t>
            </a:r>
            <a:endParaRPr lang="en-US" dirty="0"/>
          </a:p>
        </p:txBody>
      </p:sp>
      <p:sp>
        <p:nvSpPr>
          <p:cNvPr id="3" name="Content Placeholder 2"/>
          <p:cNvSpPr>
            <a:spLocks noGrp="1"/>
          </p:cNvSpPr>
          <p:nvPr>
            <p:ph idx="1"/>
          </p:nvPr>
        </p:nvSpPr>
        <p:spPr>
          <a:xfrm>
            <a:off x="571500" y="1739900"/>
            <a:ext cx="1620000" cy="2622012"/>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6" name="Content Placeholder 2">
            <a:extLst>
              <a:ext uri="{FF2B5EF4-FFF2-40B4-BE49-F238E27FC236}">
                <a16:creationId xmlns:a16="http://schemas.microsoft.com/office/drawing/2014/main" id="{254BF4DB-5554-0B46-A8D9-D0F6E33DFA94}"/>
              </a:ext>
            </a:extLst>
          </p:cNvPr>
          <p:cNvSpPr>
            <a:spLocks noGrp="1" noChangeAspect="1"/>
          </p:cNvSpPr>
          <p:nvPr>
            <p:ph idx="10"/>
          </p:nvPr>
        </p:nvSpPr>
        <p:spPr>
          <a:xfrm>
            <a:off x="3722967" y="1736725"/>
            <a:ext cx="1620000" cy="2622012"/>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7" name="Content Placeholder 2">
            <a:extLst>
              <a:ext uri="{FF2B5EF4-FFF2-40B4-BE49-F238E27FC236}">
                <a16:creationId xmlns:a16="http://schemas.microsoft.com/office/drawing/2014/main" id="{69AF350D-D0BD-F944-A3C1-0A49D7FF1C81}"/>
              </a:ext>
            </a:extLst>
          </p:cNvPr>
          <p:cNvSpPr>
            <a:spLocks noGrp="1" noChangeAspect="1"/>
          </p:cNvSpPr>
          <p:nvPr>
            <p:ph idx="11"/>
          </p:nvPr>
        </p:nvSpPr>
        <p:spPr>
          <a:xfrm>
            <a:off x="6874434" y="1733550"/>
            <a:ext cx="1620000" cy="2622012"/>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8" name="Content Placeholder 2">
            <a:extLst>
              <a:ext uri="{FF2B5EF4-FFF2-40B4-BE49-F238E27FC236}">
                <a16:creationId xmlns:a16="http://schemas.microsoft.com/office/drawing/2014/main" id="{8F303705-A1EC-C74B-8470-3C584F756A51}"/>
              </a:ext>
            </a:extLst>
          </p:cNvPr>
          <p:cNvSpPr>
            <a:spLocks noGrp="1"/>
          </p:cNvSpPr>
          <p:nvPr>
            <p:ph idx="12"/>
          </p:nvPr>
        </p:nvSpPr>
        <p:spPr>
          <a:xfrm>
            <a:off x="10025900" y="1727487"/>
            <a:ext cx="1620000" cy="2622012"/>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9" name="Content Placeholder 2">
            <a:extLst>
              <a:ext uri="{FF2B5EF4-FFF2-40B4-BE49-F238E27FC236}">
                <a16:creationId xmlns:a16="http://schemas.microsoft.com/office/drawing/2014/main" id="{26A828C4-C33C-C141-9702-AB222D795347}"/>
              </a:ext>
            </a:extLst>
          </p:cNvPr>
          <p:cNvSpPr>
            <a:spLocks noGrp="1"/>
          </p:cNvSpPr>
          <p:nvPr>
            <p:ph idx="13"/>
          </p:nvPr>
        </p:nvSpPr>
        <p:spPr>
          <a:xfrm>
            <a:off x="2134533" y="3424600"/>
            <a:ext cx="1620000" cy="2622012"/>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16" name="Content Placeholder 2">
            <a:extLst>
              <a:ext uri="{FF2B5EF4-FFF2-40B4-BE49-F238E27FC236}">
                <a16:creationId xmlns:a16="http://schemas.microsoft.com/office/drawing/2014/main" id="{90562629-54E1-4747-A0D3-DB243833DC5B}"/>
              </a:ext>
            </a:extLst>
          </p:cNvPr>
          <p:cNvSpPr>
            <a:spLocks noGrp="1"/>
          </p:cNvSpPr>
          <p:nvPr>
            <p:ph idx="19"/>
          </p:nvPr>
        </p:nvSpPr>
        <p:spPr>
          <a:xfrm>
            <a:off x="5286000" y="3424600"/>
            <a:ext cx="1620000" cy="2622012"/>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17" name="Content Placeholder 2">
            <a:extLst>
              <a:ext uri="{FF2B5EF4-FFF2-40B4-BE49-F238E27FC236}">
                <a16:creationId xmlns:a16="http://schemas.microsoft.com/office/drawing/2014/main" id="{77851415-D924-CF4A-9E16-C28DFB7F3930}"/>
              </a:ext>
            </a:extLst>
          </p:cNvPr>
          <p:cNvSpPr>
            <a:spLocks noGrp="1"/>
          </p:cNvSpPr>
          <p:nvPr>
            <p:ph idx="20"/>
          </p:nvPr>
        </p:nvSpPr>
        <p:spPr>
          <a:xfrm>
            <a:off x="8448764" y="3386924"/>
            <a:ext cx="1620000" cy="2622012"/>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11" name="Text Placeholder 5">
            <a:extLst>
              <a:ext uri="{FF2B5EF4-FFF2-40B4-BE49-F238E27FC236}">
                <a16:creationId xmlns:a16="http://schemas.microsoft.com/office/drawing/2014/main" id="{81E93253-B1F3-B442-BFE1-298FA93F06B6}"/>
              </a:ext>
            </a:extLst>
          </p:cNvPr>
          <p:cNvSpPr>
            <a:spLocks noGrp="1"/>
          </p:cNvSpPr>
          <p:nvPr>
            <p:ph type="body" sz="quarter" idx="21"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388662875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Content x 4">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6B806C14-FD87-B84E-9BE0-E4B276965053}"/>
              </a:ext>
            </a:extLst>
          </p:cNvPr>
          <p:cNvSpPr>
            <a:spLocks noGrp="1"/>
          </p:cNvSpPr>
          <p:nvPr>
            <p:ph idx="1"/>
          </p:nvPr>
        </p:nvSpPr>
        <p:spPr>
          <a:xfrm>
            <a:off x="571500" y="1739901"/>
            <a:ext cx="2438204" cy="399415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1" name="Content Placeholder 2">
            <a:extLst>
              <a:ext uri="{FF2B5EF4-FFF2-40B4-BE49-F238E27FC236}">
                <a16:creationId xmlns:a16="http://schemas.microsoft.com/office/drawing/2014/main" id="{00B5B2F2-1069-A747-B461-731E22E26383}"/>
              </a:ext>
            </a:extLst>
          </p:cNvPr>
          <p:cNvSpPr>
            <a:spLocks noGrp="1"/>
          </p:cNvSpPr>
          <p:nvPr>
            <p:ph idx="10"/>
          </p:nvPr>
        </p:nvSpPr>
        <p:spPr>
          <a:xfrm>
            <a:off x="3450232" y="1739901"/>
            <a:ext cx="2438204" cy="399415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2" name="Content Placeholder 2">
            <a:extLst>
              <a:ext uri="{FF2B5EF4-FFF2-40B4-BE49-F238E27FC236}">
                <a16:creationId xmlns:a16="http://schemas.microsoft.com/office/drawing/2014/main" id="{0AA72425-C03A-EF49-94CE-3DE1204F80B0}"/>
              </a:ext>
            </a:extLst>
          </p:cNvPr>
          <p:cNvSpPr>
            <a:spLocks noGrp="1"/>
          </p:cNvSpPr>
          <p:nvPr>
            <p:ph idx="11"/>
          </p:nvPr>
        </p:nvSpPr>
        <p:spPr>
          <a:xfrm>
            <a:off x="6328964" y="1739901"/>
            <a:ext cx="2438204" cy="399415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3" name="Content Placeholder 2">
            <a:extLst>
              <a:ext uri="{FF2B5EF4-FFF2-40B4-BE49-F238E27FC236}">
                <a16:creationId xmlns:a16="http://schemas.microsoft.com/office/drawing/2014/main" id="{D59D33EB-99E9-904E-962E-0854047837FF}"/>
              </a:ext>
            </a:extLst>
          </p:cNvPr>
          <p:cNvSpPr>
            <a:spLocks noGrp="1"/>
          </p:cNvSpPr>
          <p:nvPr>
            <p:ph idx="13"/>
          </p:nvPr>
        </p:nvSpPr>
        <p:spPr>
          <a:xfrm>
            <a:off x="9207696" y="1739901"/>
            <a:ext cx="2438204" cy="399415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4" name="Title 1">
            <a:extLst>
              <a:ext uri="{FF2B5EF4-FFF2-40B4-BE49-F238E27FC236}">
                <a16:creationId xmlns:a16="http://schemas.microsoft.com/office/drawing/2014/main" id="{7F83716E-EC37-534F-A2AB-DEB0DD6973BB}"/>
              </a:ext>
            </a:extLst>
          </p:cNvPr>
          <p:cNvSpPr>
            <a:spLocks noGrp="1"/>
          </p:cNvSpPr>
          <p:nvPr>
            <p:ph type="title"/>
          </p:nvPr>
        </p:nvSpPr>
        <p:spPr>
          <a:xfrm>
            <a:off x="571500" y="558800"/>
            <a:ext cx="11074400" cy="977900"/>
          </a:xfrm>
        </p:spPr>
        <p:txBody>
          <a:bodyPr/>
          <a:lstStyle/>
          <a:p>
            <a:r>
              <a:rPr lang="en-GB"/>
              <a:t>Click to edit Master title style</a:t>
            </a:r>
            <a:endParaRPr lang="en-US" dirty="0"/>
          </a:p>
        </p:txBody>
      </p:sp>
      <p:sp>
        <p:nvSpPr>
          <p:cNvPr id="8" name="Text Placeholder 5">
            <a:extLst>
              <a:ext uri="{FF2B5EF4-FFF2-40B4-BE49-F238E27FC236}">
                <a16:creationId xmlns:a16="http://schemas.microsoft.com/office/drawing/2014/main" id="{8579E91A-AE0B-F940-9E23-58DA506ED461}"/>
              </a:ext>
            </a:extLst>
          </p:cNvPr>
          <p:cNvSpPr>
            <a:spLocks noGrp="1"/>
          </p:cNvSpPr>
          <p:nvPr>
            <p:ph type="body" sz="quarter" idx="14"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169186604"/>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Title, Subtitle and Content x 7">
    <p:spTree>
      <p:nvGrpSpPr>
        <p:cNvPr id="1" name=""/>
        <p:cNvGrpSpPr/>
        <p:nvPr/>
      </p:nvGrpSpPr>
      <p:grpSpPr>
        <a:xfrm>
          <a:off x="0" y="0"/>
          <a:ext cx="0" cy="0"/>
          <a:chOff x="0" y="0"/>
          <a:chExt cx="0" cy="0"/>
        </a:xfrm>
      </p:grpSpPr>
      <p:sp>
        <p:nvSpPr>
          <p:cNvPr id="3" name="Content Placeholder 2"/>
          <p:cNvSpPr>
            <a:spLocks noGrp="1"/>
          </p:cNvSpPr>
          <p:nvPr>
            <p:ph idx="1"/>
          </p:nvPr>
        </p:nvSpPr>
        <p:spPr>
          <a:xfrm>
            <a:off x="571500" y="1739900"/>
            <a:ext cx="1620000" cy="2622012"/>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6" name="Content Placeholder 2">
            <a:extLst>
              <a:ext uri="{FF2B5EF4-FFF2-40B4-BE49-F238E27FC236}">
                <a16:creationId xmlns:a16="http://schemas.microsoft.com/office/drawing/2014/main" id="{254BF4DB-5554-0B46-A8D9-D0F6E33DFA94}"/>
              </a:ext>
            </a:extLst>
          </p:cNvPr>
          <p:cNvSpPr>
            <a:spLocks noGrp="1" noChangeAspect="1"/>
          </p:cNvSpPr>
          <p:nvPr>
            <p:ph idx="10"/>
          </p:nvPr>
        </p:nvSpPr>
        <p:spPr>
          <a:xfrm>
            <a:off x="3722967" y="1736725"/>
            <a:ext cx="1620000" cy="2622012"/>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7" name="Content Placeholder 2">
            <a:extLst>
              <a:ext uri="{FF2B5EF4-FFF2-40B4-BE49-F238E27FC236}">
                <a16:creationId xmlns:a16="http://schemas.microsoft.com/office/drawing/2014/main" id="{69AF350D-D0BD-F944-A3C1-0A49D7FF1C81}"/>
              </a:ext>
            </a:extLst>
          </p:cNvPr>
          <p:cNvSpPr>
            <a:spLocks noGrp="1" noChangeAspect="1"/>
          </p:cNvSpPr>
          <p:nvPr>
            <p:ph idx="11"/>
          </p:nvPr>
        </p:nvSpPr>
        <p:spPr>
          <a:xfrm>
            <a:off x="6874434" y="1733550"/>
            <a:ext cx="1620000" cy="2622012"/>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8" name="Content Placeholder 2">
            <a:extLst>
              <a:ext uri="{FF2B5EF4-FFF2-40B4-BE49-F238E27FC236}">
                <a16:creationId xmlns:a16="http://schemas.microsoft.com/office/drawing/2014/main" id="{8F303705-A1EC-C74B-8470-3C584F756A51}"/>
              </a:ext>
            </a:extLst>
          </p:cNvPr>
          <p:cNvSpPr>
            <a:spLocks noGrp="1"/>
          </p:cNvSpPr>
          <p:nvPr>
            <p:ph idx="12"/>
          </p:nvPr>
        </p:nvSpPr>
        <p:spPr>
          <a:xfrm>
            <a:off x="10025900" y="1727487"/>
            <a:ext cx="1620000" cy="2622012"/>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9" name="Content Placeholder 2">
            <a:extLst>
              <a:ext uri="{FF2B5EF4-FFF2-40B4-BE49-F238E27FC236}">
                <a16:creationId xmlns:a16="http://schemas.microsoft.com/office/drawing/2014/main" id="{26A828C4-C33C-C141-9702-AB222D795347}"/>
              </a:ext>
            </a:extLst>
          </p:cNvPr>
          <p:cNvSpPr>
            <a:spLocks noGrp="1"/>
          </p:cNvSpPr>
          <p:nvPr>
            <p:ph idx="13"/>
          </p:nvPr>
        </p:nvSpPr>
        <p:spPr>
          <a:xfrm>
            <a:off x="2134533" y="3424600"/>
            <a:ext cx="1620000" cy="23094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16" name="Content Placeholder 2">
            <a:extLst>
              <a:ext uri="{FF2B5EF4-FFF2-40B4-BE49-F238E27FC236}">
                <a16:creationId xmlns:a16="http://schemas.microsoft.com/office/drawing/2014/main" id="{90562629-54E1-4747-A0D3-DB243833DC5B}"/>
              </a:ext>
            </a:extLst>
          </p:cNvPr>
          <p:cNvSpPr>
            <a:spLocks noGrp="1"/>
          </p:cNvSpPr>
          <p:nvPr>
            <p:ph idx="19"/>
          </p:nvPr>
        </p:nvSpPr>
        <p:spPr>
          <a:xfrm>
            <a:off x="5286000" y="3424600"/>
            <a:ext cx="1620000" cy="23094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17" name="Content Placeholder 2">
            <a:extLst>
              <a:ext uri="{FF2B5EF4-FFF2-40B4-BE49-F238E27FC236}">
                <a16:creationId xmlns:a16="http://schemas.microsoft.com/office/drawing/2014/main" id="{77851415-D924-CF4A-9E16-C28DFB7F3930}"/>
              </a:ext>
            </a:extLst>
          </p:cNvPr>
          <p:cNvSpPr>
            <a:spLocks noGrp="1"/>
          </p:cNvSpPr>
          <p:nvPr>
            <p:ph idx="20"/>
          </p:nvPr>
        </p:nvSpPr>
        <p:spPr>
          <a:xfrm>
            <a:off x="8448764" y="3386924"/>
            <a:ext cx="1620000" cy="23094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10" name="Title 1">
            <a:extLst>
              <a:ext uri="{FF2B5EF4-FFF2-40B4-BE49-F238E27FC236}">
                <a16:creationId xmlns:a16="http://schemas.microsoft.com/office/drawing/2014/main" id="{A5336331-0E2F-1846-BA90-1DF73C201F6F}"/>
              </a:ext>
            </a:extLst>
          </p:cNvPr>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11" name="Content Placeholder 6">
            <a:extLst>
              <a:ext uri="{FF2B5EF4-FFF2-40B4-BE49-F238E27FC236}">
                <a16:creationId xmlns:a16="http://schemas.microsoft.com/office/drawing/2014/main" id="{911C31CC-6BA5-F348-9CF1-01A18065FDF9}"/>
              </a:ext>
            </a:extLst>
          </p:cNvPr>
          <p:cNvSpPr>
            <a:spLocks noGrp="1"/>
          </p:cNvSpPr>
          <p:nvPr>
            <p:ph sz="quarter" idx="21"/>
          </p:nvPr>
        </p:nvSpPr>
        <p:spPr>
          <a:xfrm>
            <a:off x="571500" y="1185863"/>
            <a:ext cx="11074400" cy="541624"/>
          </a:xfrm>
        </p:spPr>
        <p:txBody>
          <a:bodyPr anchor="t">
            <a:normAutofit/>
          </a:bodyPr>
          <a:lstStyle>
            <a:lvl1pPr marL="0" indent="0">
              <a:buNone/>
              <a:defRPr sz="1800"/>
            </a:lvl1pPr>
          </a:lstStyle>
          <a:p>
            <a:pPr lvl="0"/>
            <a:r>
              <a:rPr lang="en-GB" dirty="0"/>
              <a:t>Click to edit Master text styles</a:t>
            </a:r>
            <a:endParaRPr lang="en-US" dirty="0"/>
          </a:p>
        </p:txBody>
      </p:sp>
      <p:sp>
        <p:nvSpPr>
          <p:cNvPr id="13" name="Text Placeholder 5">
            <a:extLst>
              <a:ext uri="{FF2B5EF4-FFF2-40B4-BE49-F238E27FC236}">
                <a16:creationId xmlns:a16="http://schemas.microsoft.com/office/drawing/2014/main" id="{523E80A9-EEDB-044A-8E03-8C1E0C802006}"/>
              </a:ext>
            </a:extLst>
          </p:cNvPr>
          <p:cNvSpPr>
            <a:spLocks noGrp="1"/>
          </p:cNvSpPr>
          <p:nvPr>
            <p:ph type="body" sz="quarter" idx="22"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4057491307"/>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Title and Content x 6 (Stack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a:xfrm>
            <a:off x="571500" y="17399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6" name="Content Placeholder 2">
            <a:extLst>
              <a:ext uri="{FF2B5EF4-FFF2-40B4-BE49-F238E27FC236}">
                <a16:creationId xmlns:a16="http://schemas.microsoft.com/office/drawing/2014/main" id="{254BF4DB-5554-0B46-A8D9-D0F6E33DFA94}"/>
              </a:ext>
            </a:extLst>
          </p:cNvPr>
          <p:cNvSpPr>
            <a:spLocks noGrp="1"/>
          </p:cNvSpPr>
          <p:nvPr>
            <p:ph idx="10"/>
          </p:nvPr>
        </p:nvSpPr>
        <p:spPr>
          <a:xfrm>
            <a:off x="4401343" y="17399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7" name="Content Placeholder 2">
            <a:extLst>
              <a:ext uri="{FF2B5EF4-FFF2-40B4-BE49-F238E27FC236}">
                <a16:creationId xmlns:a16="http://schemas.microsoft.com/office/drawing/2014/main" id="{69AF350D-D0BD-F944-A3C1-0A49D7FF1C81}"/>
              </a:ext>
            </a:extLst>
          </p:cNvPr>
          <p:cNvSpPr>
            <a:spLocks noGrp="1"/>
          </p:cNvSpPr>
          <p:nvPr>
            <p:ph idx="11"/>
          </p:nvPr>
        </p:nvSpPr>
        <p:spPr>
          <a:xfrm>
            <a:off x="8231186" y="17399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9" name="Text Placeholder 5">
            <a:extLst>
              <a:ext uri="{FF2B5EF4-FFF2-40B4-BE49-F238E27FC236}">
                <a16:creationId xmlns:a16="http://schemas.microsoft.com/office/drawing/2014/main" id="{B91D221A-CD99-5547-AF5B-6ACE77F1D49B}"/>
              </a:ext>
            </a:extLst>
          </p:cNvPr>
          <p:cNvSpPr>
            <a:spLocks noGrp="1"/>
          </p:cNvSpPr>
          <p:nvPr>
            <p:ph type="body" sz="quarter" idx="12"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
        <p:nvSpPr>
          <p:cNvPr id="4" name="Content Placeholder 2">
            <a:extLst>
              <a:ext uri="{FF2B5EF4-FFF2-40B4-BE49-F238E27FC236}">
                <a16:creationId xmlns:a16="http://schemas.microsoft.com/office/drawing/2014/main" id="{558C416B-9321-066F-5FF1-27425348494F}"/>
              </a:ext>
            </a:extLst>
          </p:cNvPr>
          <p:cNvSpPr>
            <a:spLocks noGrp="1"/>
          </p:cNvSpPr>
          <p:nvPr>
            <p:ph idx="13"/>
          </p:nvPr>
        </p:nvSpPr>
        <p:spPr>
          <a:xfrm>
            <a:off x="571500" y="37235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5" name="Content Placeholder 2">
            <a:extLst>
              <a:ext uri="{FF2B5EF4-FFF2-40B4-BE49-F238E27FC236}">
                <a16:creationId xmlns:a16="http://schemas.microsoft.com/office/drawing/2014/main" id="{5B526EC0-274B-BA4C-924B-835D7BB959CD}"/>
              </a:ext>
            </a:extLst>
          </p:cNvPr>
          <p:cNvSpPr>
            <a:spLocks noGrp="1"/>
          </p:cNvSpPr>
          <p:nvPr>
            <p:ph idx="14"/>
          </p:nvPr>
        </p:nvSpPr>
        <p:spPr>
          <a:xfrm>
            <a:off x="4401343" y="37235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8" name="Content Placeholder 2">
            <a:extLst>
              <a:ext uri="{FF2B5EF4-FFF2-40B4-BE49-F238E27FC236}">
                <a16:creationId xmlns:a16="http://schemas.microsoft.com/office/drawing/2014/main" id="{FC05AC2E-89A5-400F-C1F3-D0ACA9CCE672}"/>
              </a:ext>
            </a:extLst>
          </p:cNvPr>
          <p:cNvSpPr>
            <a:spLocks noGrp="1"/>
          </p:cNvSpPr>
          <p:nvPr>
            <p:ph idx="15"/>
          </p:nvPr>
        </p:nvSpPr>
        <p:spPr>
          <a:xfrm>
            <a:off x="8231186" y="37235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Tree>
    <p:extLst>
      <p:ext uri="{BB962C8B-B14F-4D97-AF65-F5344CB8AC3E}">
        <p14:creationId xmlns:p14="http://schemas.microsoft.com/office/powerpoint/2010/main" val="1546183175"/>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Title, Subtitle and Content x 6 (Stacked)">
    <p:spTree>
      <p:nvGrpSpPr>
        <p:cNvPr id="1" name=""/>
        <p:cNvGrpSpPr/>
        <p:nvPr/>
      </p:nvGrpSpPr>
      <p:grpSpPr>
        <a:xfrm>
          <a:off x="0" y="0"/>
          <a:ext cx="0" cy="0"/>
          <a:chOff x="0" y="0"/>
          <a:chExt cx="0" cy="0"/>
        </a:xfrm>
      </p:grpSpPr>
      <p:sp>
        <p:nvSpPr>
          <p:cNvPr id="3" name="Content Placeholder 2"/>
          <p:cNvSpPr>
            <a:spLocks noGrp="1"/>
          </p:cNvSpPr>
          <p:nvPr>
            <p:ph idx="1"/>
          </p:nvPr>
        </p:nvSpPr>
        <p:spPr>
          <a:xfrm>
            <a:off x="571500" y="17399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6" name="Content Placeholder 2">
            <a:extLst>
              <a:ext uri="{FF2B5EF4-FFF2-40B4-BE49-F238E27FC236}">
                <a16:creationId xmlns:a16="http://schemas.microsoft.com/office/drawing/2014/main" id="{254BF4DB-5554-0B46-A8D9-D0F6E33DFA94}"/>
              </a:ext>
            </a:extLst>
          </p:cNvPr>
          <p:cNvSpPr>
            <a:spLocks noGrp="1"/>
          </p:cNvSpPr>
          <p:nvPr>
            <p:ph idx="10"/>
          </p:nvPr>
        </p:nvSpPr>
        <p:spPr>
          <a:xfrm>
            <a:off x="4401343" y="17399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7" name="Content Placeholder 2">
            <a:extLst>
              <a:ext uri="{FF2B5EF4-FFF2-40B4-BE49-F238E27FC236}">
                <a16:creationId xmlns:a16="http://schemas.microsoft.com/office/drawing/2014/main" id="{69AF350D-D0BD-F944-A3C1-0A49D7FF1C81}"/>
              </a:ext>
            </a:extLst>
          </p:cNvPr>
          <p:cNvSpPr>
            <a:spLocks noGrp="1"/>
          </p:cNvSpPr>
          <p:nvPr>
            <p:ph idx="11"/>
          </p:nvPr>
        </p:nvSpPr>
        <p:spPr>
          <a:xfrm>
            <a:off x="8231186" y="17399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9" name="Text Placeholder 5">
            <a:extLst>
              <a:ext uri="{FF2B5EF4-FFF2-40B4-BE49-F238E27FC236}">
                <a16:creationId xmlns:a16="http://schemas.microsoft.com/office/drawing/2014/main" id="{B91D221A-CD99-5547-AF5B-6ACE77F1D49B}"/>
              </a:ext>
            </a:extLst>
          </p:cNvPr>
          <p:cNvSpPr>
            <a:spLocks noGrp="1"/>
          </p:cNvSpPr>
          <p:nvPr>
            <p:ph type="body" sz="quarter" idx="12"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
        <p:nvSpPr>
          <p:cNvPr id="4" name="Content Placeholder 2">
            <a:extLst>
              <a:ext uri="{FF2B5EF4-FFF2-40B4-BE49-F238E27FC236}">
                <a16:creationId xmlns:a16="http://schemas.microsoft.com/office/drawing/2014/main" id="{558C416B-9321-066F-5FF1-27425348494F}"/>
              </a:ext>
            </a:extLst>
          </p:cNvPr>
          <p:cNvSpPr>
            <a:spLocks noGrp="1"/>
          </p:cNvSpPr>
          <p:nvPr>
            <p:ph idx="13"/>
          </p:nvPr>
        </p:nvSpPr>
        <p:spPr>
          <a:xfrm>
            <a:off x="571500" y="37235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5" name="Content Placeholder 2">
            <a:extLst>
              <a:ext uri="{FF2B5EF4-FFF2-40B4-BE49-F238E27FC236}">
                <a16:creationId xmlns:a16="http://schemas.microsoft.com/office/drawing/2014/main" id="{5B526EC0-274B-BA4C-924B-835D7BB959CD}"/>
              </a:ext>
            </a:extLst>
          </p:cNvPr>
          <p:cNvSpPr>
            <a:spLocks noGrp="1"/>
          </p:cNvSpPr>
          <p:nvPr>
            <p:ph idx="14"/>
          </p:nvPr>
        </p:nvSpPr>
        <p:spPr>
          <a:xfrm>
            <a:off x="4401343" y="37235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8" name="Content Placeholder 2">
            <a:extLst>
              <a:ext uri="{FF2B5EF4-FFF2-40B4-BE49-F238E27FC236}">
                <a16:creationId xmlns:a16="http://schemas.microsoft.com/office/drawing/2014/main" id="{FC05AC2E-89A5-400F-C1F3-D0ACA9CCE672}"/>
              </a:ext>
            </a:extLst>
          </p:cNvPr>
          <p:cNvSpPr>
            <a:spLocks noGrp="1"/>
          </p:cNvSpPr>
          <p:nvPr>
            <p:ph idx="15"/>
          </p:nvPr>
        </p:nvSpPr>
        <p:spPr>
          <a:xfrm>
            <a:off x="8231186" y="37235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10" name="Title 1">
            <a:extLst>
              <a:ext uri="{FF2B5EF4-FFF2-40B4-BE49-F238E27FC236}">
                <a16:creationId xmlns:a16="http://schemas.microsoft.com/office/drawing/2014/main" id="{891D707F-C01A-DE0A-8336-67B67F8AA788}"/>
              </a:ext>
            </a:extLst>
          </p:cNvPr>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11" name="Content Placeholder 6">
            <a:extLst>
              <a:ext uri="{FF2B5EF4-FFF2-40B4-BE49-F238E27FC236}">
                <a16:creationId xmlns:a16="http://schemas.microsoft.com/office/drawing/2014/main" id="{F6DB2194-4AEB-D93D-DE67-CF26A19C379B}"/>
              </a:ext>
            </a:extLst>
          </p:cNvPr>
          <p:cNvSpPr>
            <a:spLocks noGrp="1"/>
          </p:cNvSpPr>
          <p:nvPr>
            <p:ph sz="quarter" idx="21"/>
          </p:nvPr>
        </p:nvSpPr>
        <p:spPr>
          <a:xfrm>
            <a:off x="571500" y="1185863"/>
            <a:ext cx="11074400" cy="554038"/>
          </a:xfrm>
        </p:spPr>
        <p:txBody>
          <a:bodyPr anchor="t">
            <a:normAutofit/>
          </a:bodyPr>
          <a:lstStyle>
            <a:lvl1pPr marL="0" indent="0">
              <a:buNone/>
              <a:defRPr sz="1800"/>
            </a:lvl1pPr>
          </a:lstStyle>
          <a:p>
            <a:pPr lvl="0"/>
            <a:r>
              <a:rPr lang="en-GB" dirty="0"/>
              <a:t>Click to edit Master text styles</a:t>
            </a:r>
            <a:endParaRPr lang="en-US" dirty="0"/>
          </a:p>
        </p:txBody>
      </p:sp>
    </p:spTree>
    <p:extLst>
      <p:ext uri="{BB962C8B-B14F-4D97-AF65-F5344CB8AC3E}">
        <p14:creationId xmlns:p14="http://schemas.microsoft.com/office/powerpoint/2010/main" val="859734738"/>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Title and Content x 8">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6B806C14-FD87-B84E-9BE0-E4B276965053}"/>
              </a:ext>
            </a:extLst>
          </p:cNvPr>
          <p:cNvSpPr>
            <a:spLocks noGrp="1"/>
          </p:cNvSpPr>
          <p:nvPr>
            <p:ph idx="1"/>
          </p:nvPr>
        </p:nvSpPr>
        <p:spPr>
          <a:xfrm>
            <a:off x="571500" y="1739900"/>
            <a:ext cx="2160000" cy="19836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1" name="Content Placeholder 2">
            <a:extLst>
              <a:ext uri="{FF2B5EF4-FFF2-40B4-BE49-F238E27FC236}">
                <a16:creationId xmlns:a16="http://schemas.microsoft.com/office/drawing/2014/main" id="{00B5B2F2-1069-A747-B461-731E22E26383}"/>
              </a:ext>
            </a:extLst>
          </p:cNvPr>
          <p:cNvSpPr>
            <a:spLocks noGrp="1"/>
          </p:cNvSpPr>
          <p:nvPr>
            <p:ph idx="10"/>
          </p:nvPr>
        </p:nvSpPr>
        <p:spPr>
          <a:xfrm>
            <a:off x="3542967" y="173990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2" name="Content Placeholder 2">
            <a:extLst>
              <a:ext uri="{FF2B5EF4-FFF2-40B4-BE49-F238E27FC236}">
                <a16:creationId xmlns:a16="http://schemas.microsoft.com/office/drawing/2014/main" id="{0AA72425-C03A-EF49-94CE-3DE1204F80B0}"/>
              </a:ext>
            </a:extLst>
          </p:cNvPr>
          <p:cNvSpPr>
            <a:spLocks noGrp="1"/>
          </p:cNvSpPr>
          <p:nvPr>
            <p:ph idx="11"/>
          </p:nvPr>
        </p:nvSpPr>
        <p:spPr>
          <a:xfrm>
            <a:off x="6514434" y="173990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3" name="Content Placeholder 2">
            <a:extLst>
              <a:ext uri="{FF2B5EF4-FFF2-40B4-BE49-F238E27FC236}">
                <a16:creationId xmlns:a16="http://schemas.microsoft.com/office/drawing/2014/main" id="{D59D33EB-99E9-904E-962E-0854047837FF}"/>
              </a:ext>
            </a:extLst>
          </p:cNvPr>
          <p:cNvSpPr>
            <a:spLocks noGrp="1"/>
          </p:cNvSpPr>
          <p:nvPr>
            <p:ph idx="13"/>
          </p:nvPr>
        </p:nvSpPr>
        <p:spPr>
          <a:xfrm>
            <a:off x="9485900" y="173990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4" name="Title 1">
            <a:extLst>
              <a:ext uri="{FF2B5EF4-FFF2-40B4-BE49-F238E27FC236}">
                <a16:creationId xmlns:a16="http://schemas.microsoft.com/office/drawing/2014/main" id="{7F83716E-EC37-534F-A2AB-DEB0DD6973BB}"/>
              </a:ext>
            </a:extLst>
          </p:cNvPr>
          <p:cNvSpPr>
            <a:spLocks noGrp="1"/>
          </p:cNvSpPr>
          <p:nvPr>
            <p:ph type="title"/>
          </p:nvPr>
        </p:nvSpPr>
        <p:spPr>
          <a:xfrm>
            <a:off x="571500" y="558800"/>
            <a:ext cx="11074400" cy="977900"/>
          </a:xfrm>
        </p:spPr>
        <p:txBody>
          <a:bodyPr/>
          <a:lstStyle/>
          <a:p>
            <a:r>
              <a:rPr lang="en-GB"/>
              <a:t>Click to edit Master title style</a:t>
            </a:r>
            <a:endParaRPr lang="en-US" dirty="0"/>
          </a:p>
        </p:txBody>
      </p:sp>
      <p:sp>
        <p:nvSpPr>
          <p:cNvPr id="16" name="Content Placeholder 2">
            <a:extLst>
              <a:ext uri="{FF2B5EF4-FFF2-40B4-BE49-F238E27FC236}">
                <a16:creationId xmlns:a16="http://schemas.microsoft.com/office/drawing/2014/main" id="{51DBFFB2-43C0-EC40-A772-ADE577F24FC2}"/>
              </a:ext>
            </a:extLst>
          </p:cNvPr>
          <p:cNvSpPr>
            <a:spLocks noGrp="1"/>
          </p:cNvSpPr>
          <p:nvPr>
            <p:ph idx="14"/>
          </p:nvPr>
        </p:nvSpPr>
        <p:spPr>
          <a:xfrm>
            <a:off x="571500" y="373226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7" name="Content Placeholder 2">
            <a:extLst>
              <a:ext uri="{FF2B5EF4-FFF2-40B4-BE49-F238E27FC236}">
                <a16:creationId xmlns:a16="http://schemas.microsoft.com/office/drawing/2014/main" id="{1CC83760-DFA9-F645-86D2-226838D35A8A}"/>
              </a:ext>
            </a:extLst>
          </p:cNvPr>
          <p:cNvSpPr>
            <a:spLocks noGrp="1"/>
          </p:cNvSpPr>
          <p:nvPr>
            <p:ph idx="15"/>
          </p:nvPr>
        </p:nvSpPr>
        <p:spPr>
          <a:xfrm>
            <a:off x="3542967" y="373226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8" name="Content Placeholder 2">
            <a:extLst>
              <a:ext uri="{FF2B5EF4-FFF2-40B4-BE49-F238E27FC236}">
                <a16:creationId xmlns:a16="http://schemas.microsoft.com/office/drawing/2014/main" id="{9E0895B2-23EC-9F41-995D-B04CF0F6CED7}"/>
              </a:ext>
            </a:extLst>
          </p:cNvPr>
          <p:cNvSpPr>
            <a:spLocks noGrp="1"/>
          </p:cNvSpPr>
          <p:nvPr>
            <p:ph idx="16"/>
          </p:nvPr>
        </p:nvSpPr>
        <p:spPr>
          <a:xfrm>
            <a:off x="6514434" y="373226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9" name="Content Placeholder 2">
            <a:extLst>
              <a:ext uri="{FF2B5EF4-FFF2-40B4-BE49-F238E27FC236}">
                <a16:creationId xmlns:a16="http://schemas.microsoft.com/office/drawing/2014/main" id="{6F867196-0C79-AD4E-A56A-4B66E1E22CCF}"/>
              </a:ext>
            </a:extLst>
          </p:cNvPr>
          <p:cNvSpPr>
            <a:spLocks noGrp="1"/>
          </p:cNvSpPr>
          <p:nvPr>
            <p:ph idx="17"/>
          </p:nvPr>
        </p:nvSpPr>
        <p:spPr>
          <a:xfrm>
            <a:off x="9485900" y="373226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20" name="Text Placeholder 5">
            <a:extLst>
              <a:ext uri="{FF2B5EF4-FFF2-40B4-BE49-F238E27FC236}">
                <a16:creationId xmlns:a16="http://schemas.microsoft.com/office/drawing/2014/main" id="{134100BD-A903-244F-BA98-085B0A5B70E3}"/>
              </a:ext>
            </a:extLst>
          </p:cNvPr>
          <p:cNvSpPr>
            <a:spLocks noGrp="1"/>
          </p:cNvSpPr>
          <p:nvPr>
            <p:ph type="body" sz="quarter" idx="18"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439446853"/>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Title, Subtitle and Content x 8">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18D1AEF1-779A-5445-8D98-6BAACCA7CE29}"/>
              </a:ext>
            </a:extLst>
          </p:cNvPr>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20" name="Content Placeholder 6">
            <a:extLst>
              <a:ext uri="{FF2B5EF4-FFF2-40B4-BE49-F238E27FC236}">
                <a16:creationId xmlns:a16="http://schemas.microsoft.com/office/drawing/2014/main" id="{78DCBD08-69F4-FE4D-8410-413DEC38D902}"/>
              </a:ext>
            </a:extLst>
          </p:cNvPr>
          <p:cNvSpPr>
            <a:spLocks noGrp="1"/>
          </p:cNvSpPr>
          <p:nvPr>
            <p:ph sz="quarter" idx="21"/>
          </p:nvPr>
        </p:nvSpPr>
        <p:spPr>
          <a:xfrm>
            <a:off x="571500" y="1185862"/>
            <a:ext cx="11074400" cy="541677"/>
          </a:xfrm>
        </p:spPr>
        <p:txBody>
          <a:bodyPr anchor="t">
            <a:normAutofit/>
          </a:bodyPr>
          <a:lstStyle>
            <a:lvl1pPr marL="0" indent="0">
              <a:buNone/>
              <a:defRPr sz="1800"/>
            </a:lvl1pPr>
          </a:lstStyle>
          <a:p>
            <a:pPr lvl="0"/>
            <a:r>
              <a:rPr lang="en-GB" dirty="0"/>
              <a:t>Click to edit Master text styles</a:t>
            </a:r>
            <a:endParaRPr lang="en-US" dirty="0"/>
          </a:p>
        </p:txBody>
      </p:sp>
      <p:sp>
        <p:nvSpPr>
          <p:cNvPr id="21" name="Text Placeholder 5">
            <a:extLst>
              <a:ext uri="{FF2B5EF4-FFF2-40B4-BE49-F238E27FC236}">
                <a16:creationId xmlns:a16="http://schemas.microsoft.com/office/drawing/2014/main" id="{27D11091-8672-6142-933B-3515088D3054}"/>
              </a:ext>
            </a:extLst>
          </p:cNvPr>
          <p:cNvSpPr>
            <a:spLocks noGrp="1"/>
          </p:cNvSpPr>
          <p:nvPr>
            <p:ph type="body" sz="quarter" idx="22"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
        <p:nvSpPr>
          <p:cNvPr id="2" name="Content Placeholder 2">
            <a:extLst>
              <a:ext uri="{FF2B5EF4-FFF2-40B4-BE49-F238E27FC236}">
                <a16:creationId xmlns:a16="http://schemas.microsoft.com/office/drawing/2014/main" id="{22284088-419F-AB4C-F2A6-F049C28E809D}"/>
              </a:ext>
            </a:extLst>
          </p:cNvPr>
          <p:cNvSpPr>
            <a:spLocks noGrp="1"/>
          </p:cNvSpPr>
          <p:nvPr>
            <p:ph idx="1"/>
          </p:nvPr>
        </p:nvSpPr>
        <p:spPr>
          <a:xfrm>
            <a:off x="571500" y="173990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3" name="Content Placeholder 2">
            <a:extLst>
              <a:ext uri="{FF2B5EF4-FFF2-40B4-BE49-F238E27FC236}">
                <a16:creationId xmlns:a16="http://schemas.microsoft.com/office/drawing/2014/main" id="{CAFBA0E9-F7F3-1F1B-AE48-813EE5767C10}"/>
              </a:ext>
            </a:extLst>
          </p:cNvPr>
          <p:cNvSpPr>
            <a:spLocks noGrp="1"/>
          </p:cNvSpPr>
          <p:nvPr>
            <p:ph idx="10"/>
          </p:nvPr>
        </p:nvSpPr>
        <p:spPr>
          <a:xfrm>
            <a:off x="3542967" y="173990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4" name="Content Placeholder 2">
            <a:extLst>
              <a:ext uri="{FF2B5EF4-FFF2-40B4-BE49-F238E27FC236}">
                <a16:creationId xmlns:a16="http://schemas.microsoft.com/office/drawing/2014/main" id="{28156E38-B32F-3219-D735-AB75142AD1E3}"/>
              </a:ext>
            </a:extLst>
          </p:cNvPr>
          <p:cNvSpPr>
            <a:spLocks noGrp="1"/>
          </p:cNvSpPr>
          <p:nvPr>
            <p:ph idx="11"/>
          </p:nvPr>
        </p:nvSpPr>
        <p:spPr>
          <a:xfrm>
            <a:off x="6514434" y="173990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5" name="Content Placeholder 2">
            <a:extLst>
              <a:ext uri="{FF2B5EF4-FFF2-40B4-BE49-F238E27FC236}">
                <a16:creationId xmlns:a16="http://schemas.microsoft.com/office/drawing/2014/main" id="{B925BACE-155E-131A-F6FD-D07B280E78C4}"/>
              </a:ext>
            </a:extLst>
          </p:cNvPr>
          <p:cNvSpPr>
            <a:spLocks noGrp="1"/>
          </p:cNvSpPr>
          <p:nvPr>
            <p:ph idx="13"/>
          </p:nvPr>
        </p:nvSpPr>
        <p:spPr>
          <a:xfrm>
            <a:off x="9485900" y="173990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6" name="Content Placeholder 2">
            <a:extLst>
              <a:ext uri="{FF2B5EF4-FFF2-40B4-BE49-F238E27FC236}">
                <a16:creationId xmlns:a16="http://schemas.microsoft.com/office/drawing/2014/main" id="{9EBB21ED-4339-DBDB-E913-D00E43F11453}"/>
              </a:ext>
            </a:extLst>
          </p:cNvPr>
          <p:cNvSpPr>
            <a:spLocks noGrp="1"/>
          </p:cNvSpPr>
          <p:nvPr>
            <p:ph idx="14"/>
          </p:nvPr>
        </p:nvSpPr>
        <p:spPr>
          <a:xfrm>
            <a:off x="571500" y="373226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7" name="Content Placeholder 2">
            <a:extLst>
              <a:ext uri="{FF2B5EF4-FFF2-40B4-BE49-F238E27FC236}">
                <a16:creationId xmlns:a16="http://schemas.microsoft.com/office/drawing/2014/main" id="{41AF57BE-9BD1-BF12-CAEF-9716CA261BF2}"/>
              </a:ext>
            </a:extLst>
          </p:cNvPr>
          <p:cNvSpPr>
            <a:spLocks noGrp="1"/>
          </p:cNvSpPr>
          <p:nvPr>
            <p:ph idx="15"/>
          </p:nvPr>
        </p:nvSpPr>
        <p:spPr>
          <a:xfrm>
            <a:off x="3542967" y="373226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8" name="Content Placeholder 2">
            <a:extLst>
              <a:ext uri="{FF2B5EF4-FFF2-40B4-BE49-F238E27FC236}">
                <a16:creationId xmlns:a16="http://schemas.microsoft.com/office/drawing/2014/main" id="{846729A3-AD34-8617-A303-4240A26F5931}"/>
              </a:ext>
            </a:extLst>
          </p:cNvPr>
          <p:cNvSpPr>
            <a:spLocks noGrp="1"/>
          </p:cNvSpPr>
          <p:nvPr>
            <p:ph idx="16"/>
          </p:nvPr>
        </p:nvSpPr>
        <p:spPr>
          <a:xfrm>
            <a:off x="6514434" y="373226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9" name="Content Placeholder 2">
            <a:extLst>
              <a:ext uri="{FF2B5EF4-FFF2-40B4-BE49-F238E27FC236}">
                <a16:creationId xmlns:a16="http://schemas.microsoft.com/office/drawing/2014/main" id="{21B367E2-8B95-978F-4102-EEDE97A985E9}"/>
              </a:ext>
            </a:extLst>
          </p:cNvPr>
          <p:cNvSpPr>
            <a:spLocks noGrp="1"/>
          </p:cNvSpPr>
          <p:nvPr>
            <p:ph idx="17"/>
          </p:nvPr>
        </p:nvSpPr>
        <p:spPr>
          <a:xfrm>
            <a:off x="9485900" y="373226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Tree>
    <p:extLst>
      <p:ext uri="{BB962C8B-B14F-4D97-AF65-F5344CB8AC3E}">
        <p14:creationId xmlns:p14="http://schemas.microsoft.com/office/powerpoint/2010/main" val="2966782550"/>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Title and Content 3/4">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9" name="Text Placeholder 8">
            <a:extLst>
              <a:ext uri="{FF2B5EF4-FFF2-40B4-BE49-F238E27FC236}">
                <a16:creationId xmlns:a16="http://schemas.microsoft.com/office/drawing/2014/main" id="{7D41BA9D-7051-6B46-9223-D827864FC899}"/>
              </a:ext>
            </a:extLst>
          </p:cNvPr>
          <p:cNvSpPr>
            <a:spLocks noGrp="1"/>
          </p:cNvSpPr>
          <p:nvPr>
            <p:ph type="body" sz="quarter" idx="10"/>
          </p:nvPr>
        </p:nvSpPr>
        <p:spPr>
          <a:xfrm>
            <a:off x="571500" y="2900363"/>
            <a:ext cx="8601075" cy="2833687"/>
          </a:xfrm>
        </p:spPr>
        <p:txBody>
          <a:bodyPr numCol="2" spcCol="360000">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p>
        </p:txBody>
      </p:sp>
      <p:sp>
        <p:nvSpPr>
          <p:cNvPr id="5" name="Text Placeholder 5">
            <a:extLst>
              <a:ext uri="{FF2B5EF4-FFF2-40B4-BE49-F238E27FC236}">
                <a16:creationId xmlns:a16="http://schemas.microsoft.com/office/drawing/2014/main" id="{C9D98B55-C80C-8747-A45C-D584AFD8B571}"/>
              </a:ext>
            </a:extLst>
          </p:cNvPr>
          <p:cNvSpPr>
            <a:spLocks noGrp="1"/>
          </p:cNvSpPr>
          <p:nvPr>
            <p:ph type="body" sz="quarter" idx="11"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219415143"/>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7D41BA9D-7051-6B46-9223-D827864FC899}"/>
              </a:ext>
            </a:extLst>
          </p:cNvPr>
          <p:cNvSpPr>
            <a:spLocks noGrp="1"/>
          </p:cNvSpPr>
          <p:nvPr>
            <p:ph type="body" sz="quarter" idx="10"/>
          </p:nvPr>
        </p:nvSpPr>
        <p:spPr>
          <a:xfrm>
            <a:off x="571500" y="2900363"/>
            <a:ext cx="8601075" cy="2833687"/>
          </a:xfrm>
        </p:spPr>
        <p:txBody>
          <a:bodyPr numCol="2" spcCol="360000">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p>
        </p:txBody>
      </p:sp>
      <p:sp>
        <p:nvSpPr>
          <p:cNvPr id="6" name="Title 1">
            <a:extLst>
              <a:ext uri="{FF2B5EF4-FFF2-40B4-BE49-F238E27FC236}">
                <a16:creationId xmlns:a16="http://schemas.microsoft.com/office/drawing/2014/main" id="{9F73F225-81B2-B94B-9FC1-9EF30127F68D}"/>
              </a:ext>
            </a:extLst>
          </p:cNvPr>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7" name="Content Placeholder 6">
            <a:extLst>
              <a:ext uri="{FF2B5EF4-FFF2-40B4-BE49-F238E27FC236}">
                <a16:creationId xmlns:a16="http://schemas.microsoft.com/office/drawing/2014/main" id="{E79E77DA-C80E-5E4D-94AF-4FDFC31AE7CF}"/>
              </a:ext>
            </a:extLst>
          </p:cNvPr>
          <p:cNvSpPr>
            <a:spLocks noGrp="1"/>
          </p:cNvSpPr>
          <p:nvPr>
            <p:ph sz="quarter" idx="11"/>
          </p:nvPr>
        </p:nvSpPr>
        <p:spPr>
          <a:xfrm>
            <a:off x="571500" y="1185863"/>
            <a:ext cx="11074400" cy="627062"/>
          </a:xfrm>
        </p:spPr>
        <p:txBody>
          <a:bodyPr anchor="t">
            <a:normAutofit/>
          </a:bodyPr>
          <a:lstStyle>
            <a:lvl1pPr marL="0" indent="0">
              <a:buNone/>
              <a:defRPr sz="1800"/>
            </a:lvl1pPr>
          </a:lstStyle>
          <a:p>
            <a:pPr lvl="0"/>
            <a:r>
              <a:rPr lang="en-GB" dirty="0"/>
              <a:t>Click to edit Master text styles</a:t>
            </a:r>
            <a:endParaRPr lang="en-US" dirty="0"/>
          </a:p>
        </p:txBody>
      </p:sp>
      <p:sp>
        <p:nvSpPr>
          <p:cNvPr id="8" name="Text Placeholder 5">
            <a:extLst>
              <a:ext uri="{FF2B5EF4-FFF2-40B4-BE49-F238E27FC236}">
                <a16:creationId xmlns:a16="http://schemas.microsoft.com/office/drawing/2014/main" id="{96426A7B-1BA0-FD40-9512-7C4D591C1233}"/>
              </a:ext>
            </a:extLst>
          </p:cNvPr>
          <p:cNvSpPr>
            <a:spLocks noGrp="1"/>
          </p:cNvSpPr>
          <p:nvPr>
            <p:ph type="body" sz="quarter" idx="12"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4106021601"/>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Intro and Content (Full Width)">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9" name="Text Placeholder 8">
            <a:extLst>
              <a:ext uri="{FF2B5EF4-FFF2-40B4-BE49-F238E27FC236}">
                <a16:creationId xmlns:a16="http://schemas.microsoft.com/office/drawing/2014/main" id="{7D41BA9D-7051-6B46-9223-D827864FC899}"/>
              </a:ext>
            </a:extLst>
          </p:cNvPr>
          <p:cNvSpPr>
            <a:spLocks noGrp="1"/>
          </p:cNvSpPr>
          <p:nvPr>
            <p:ph type="body" sz="quarter" idx="10"/>
          </p:nvPr>
        </p:nvSpPr>
        <p:spPr>
          <a:xfrm>
            <a:off x="571500" y="2222501"/>
            <a:ext cx="11074400" cy="3511550"/>
          </a:xfrm>
        </p:spPr>
        <p:txBody>
          <a:bodyPr numCol="3" spcCol="360000">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p>
        </p:txBody>
      </p:sp>
      <p:sp>
        <p:nvSpPr>
          <p:cNvPr id="5" name="Text Placeholder 5">
            <a:extLst>
              <a:ext uri="{FF2B5EF4-FFF2-40B4-BE49-F238E27FC236}">
                <a16:creationId xmlns:a16="http://schemas.microsoft.com/office/drawing/2014/main" id="{C9D98B55-C80C-8747-A45C-D584AFD8B571}"/>
              </a:ext>
            </a:extLst>
          </p:cNvPr>
          <p:cNvSpPr>
            <a:spLocks noGrp="1"/>
          </p:cNvSpPr>
          <p:nvPr>
            <p:ph type="body" sz="quarter" idx="11"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1209838169"/>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Intro, Subtitle and Content (Full Width)">
    <p:spTree>
      <p:nvGrpSpPr>
        <p:cNvPr id="1" name=""/>
        <p:cNvGrpSpPr/>
        <p:nvPr/>
      </p:nvGrpSpPr>
      <p:grpSpPr>
        <a:xfrm>
          <a:off x="0" y="0"/>
          <a:ext cx="0" cy="0"/>
          <a:chOff x="0" y="0"/>
          <a:chExt cx="0" cy="0"/>
        </a:xfrm>
      </p:grpSpPr>
      <p:sp>
        <p:nvSpPr>
          <p:cNvPr id="2" name="Title 1"/>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9" name="Text Placeholder 8">
            <a:extLst>
              <a:ext uri="{FF2B5EF4-FFF2-40B4-BE49-F238E27FC236}">
                <a16:creationId xmlns:a16="http://schemas.microsoft.com/office/drawing/2014/main" id="{7D41BA9D-7051-6B46-9223-D827864FC899}"/>
              </a:ext>
            </a:extLst>
          </p:cNvPr>
          <p:cNvSpPr>
            <a:spLocks noGrp="1"/>
          </p:cNvSpPr>
          <p:nvPr>
            <p:ph type="body" sz="quarter" idx="10"/>
          </p:nvPr>
        </p:nvSpPr>
        <p:spPr>
          <a:xfrm>
            <a:off x="571500" y="2222501"/>
            <a:ext cx="11074400" cy="3511550"/>
          </a:xfrm>
        </p:spPr>
        <p:txBody>
          <a:bodyPr numCol="3" spcCol="360000">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p>
        </p:txBody>
      </p:sp>
      <p:sp>
        <p:nvSpPr>
          <p:cNvPr id="5" name="Text Placeholder 5">
            <a:extLst>
              <a:ext uri="{FF2B5EF4-FFF2-40B4-BE49-F238E27FC236}">
                <a16:creationId xmlns:a16="http://schemas.microsoft.com/office/drawing/2014/main" id="{C9D98B55-C80C-8747-A45C-D584AFD8B571}"/>
              </a:ext>
            </a:extLst>
          </p:cNvPr>
          <p:cNvSpPr>
            <a:spLocks noGrp="1"/>
          </p:cNvSpPr>
          <p:nvPr>
            <p:ph type="body" sz="quarter" idx="11"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
        <p:nvSpPr>
          <p:cNvPr id="3" name="Content Placeholder 6">
            <a:extLst>
              <a:ext uri="{FF2B5EF4-FFF2-40B4-BE49-F238E27FC236}">
                <a16:creationId xmlns:a16="http://schemas.microsoft.com/office/drawing/2014/main" id="{E4BB8EF8-306E-7132-E8BA-58E59154ADC2}"/>
              </a:ext>
            </a:extLst>
          </p:cNvPr>
          <p:cNvSpPr>
            <a:spLocks noGrp="1"/>
          </p:cNvSpPr>
          <p:nvPr>
            <p:ph sz="quarter" idx="12"/>
          </p:nvPr>
        </p:nvSpPr>
        <p:spPr>
          <a:xfrm>
            <a:off x="571500" y="1185862"/>
            <a:ext cx="11074400" cy="627063"/>
          </a:xfrm>
        </p:spPr>
        <p:txBody>
          <a:bodyPr anchor="t">
            <a:normAutofit/>
          </a:bodyPr>
          <a:lstStyle>
            <a:lvl1pPr marL="0" indent="0">
              <a:buNone/>
              <a:defRPr sz="1800"/>
            </a:lvl1pPr>
          </a:lstStyle>
          <a:p>
            <a:pPr lvl="0"/>
            <a:r>
              <a:rPr lang="en-GB" dirty="0"/>
              <a:t>Click to edit Master text styles</a:t>
            </a:r>
            <a:endParaRPr lang="en-US" dirty="0"/>
          </a:p>
        </p:txBody>
      </p:sp>
    </p:spTree>
    <p:extLst>
      <p:ext uri="{BB962C8B-B14F-4D97-AF65-F5344CB8AC3E}">
        <p14:creationId xmlns:p14="http://schemas.microsoft.com/office/powerpoint/2010/main" val="3978808344"/>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Tree>
    <p:extLst>
      <p:ext uri="{BB962C8B-B14F-4D97-AF65-F5344CB8AC3E}">
        <p14:creationId xmlns:p14="http://schemas.microsoft.com/office/powerpoint/2010/main" val="106233130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ubtitle and Content x 4">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4DDEDA63-4FF0-7B48-833B-9C97494A5902}"/>
              </a:ext>
            </a:extLst>
          </p:cNvPr>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9" name="Content Placeholder 6">
            <a:extLst>
              <a:ext uri="{FF2B5EF4-FFF2-40B4-BE49-F238E27FC236}">
                <a16:creationId xmlns:a16="http://schemas.microsoft.com/office/drawing/2014/main" id="{F1763CB6-7A81-EA41-B125-D7D7301056C2}"/>
              </a:ext>
            </a:extLst>
          </p:cNvPr>
          <p:cNvSpPr>
            <a:spLocks noGrp="1"/>
          </p:cNvSpPr>
          <p:nvPr>
            <p:ph sz="quarter" idx="12"/>
          </p:nvPr>
        </p:nvSpPr>
        <p:spPr>
          <a:xfrm>
            <a:off x="571500" y="1185863"/>
            <a:ext cx="11074400" cy="554038"/>
          </a:xfrm>
        </p:spPr>
        <p:txBody>
          <a:bodyPr anchor="t">
            <a:normAutofit/>
          </a:bodyPr>
          <a:lstStyle>
            <a:lvl1pPr marL="0" indent="0">
              <a:buNone/>
              <a:defRPr sz="1800"/>
            </a:lvl1pPr>
          </a:lstStyle>
          <a:p>
            <a:pPr lvl="0"/>
            <a:r>
              <a:rPr lang="en-GB" dirty="0"/>
              <a:t>Click to edit Master text styles</a:t>
            </a:r>
            <a:endParaRPr lang="en-US" dirty="0"/>
          </a:p>
        </p:txBody>
      </p:sp>
      <p:sp>
        <p:nvSpPr>
          <p:cNvPr id="10" name="Content Placeholder 2">
            <a:extLst>
              <a:ext uri="{FF2B5EF4-FFF2-40B4-BE49-F238E27FC236}">
                <a16:creationId xmlns:a16="http://schemas.microsoft.com/office/drawing/2014/main" id="{6B806C14-FD87-B84E-9BE0-E4B276965053}"/>
              </a:ext>
            </a:extLst>
          </p:cNvPr>
          <p:cNvSpPr>
            <a:spLocks noGrp="1"/>
          </p:cNvSpPr>
          <p:nvPr>
            <p:ph idx="1"/>
          </p:nvPr>
        </p:nvSpPr>
        <p:spPr>
          <a:xfrm>
            <a:off x="571500" y="1739901"/>
            <a:ext cx="2438204" cy="399415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1" name="Content Placeholder 2">
            <a:extLst>
              <a:ext uri="{FF2B5EF4-FFF2-40B4-BE49-F238E27FC236}">
                <a16:creationId xmlns:a16="http://schemas.microsoft.com/office/drawing/2014/main" id="{00B5B2F2-1069-A747-B461-731E22E26383}"/>
              </a:ext>
            </a:extLst>
          </p:cNvPr>
          <p:cNvSpPr>
            <a:spLocks noGrp="1"/>
          </p:cNvSpPr>
          <p:nvPr>
            <p:ph idx="10"/>
          </p:nvPr>
        </p:nvSpPr>
        <p:spPr>
          <a:xfrm>
            <a:off x="3450232" y="1739901"/>
            <a:ext cx="2438204" cy="399415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2" name="Content Placeholder 2">
            <a:extLst>
              <a:ext uri="{FF2B5EF4-FFF2-40B4-BE49-F238E27FC236}">
                <a16:creationId xmlns:a16="http://schemas.microsoft.com/office/drawing/2014/main" id="{0AA72425-C03A-EF49-94CE-3DE1204F80B0}"/>
              </a:ext>
            </a:extLst>
          </p:cNvPr>
          <p:cNvSpPr>
            <a:spLocks noGrp="1"/>
          </p:cNvSpPr>
          <p:nvPr>
            <p:ph idx="11"/>
          </p:nvPr>
        </p:nvSpPr>
        <p:spPr>
          <a:xfrm>
            <a:off x="6328964" y="1739901"/>
            <a:ext cx="2438204" cy="399415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3" name="Content Placeholder 2">
            <a:extLst>
              <a:ext uri="{FF2B5EF4-FFF2-40B4-BE49-F238E27FC236}">
                <a16:creationId xmlns:a16="http://schemas.microsoft.com/office/drawing/2014/main" id="{D59D33EB-99E9-904E-962E-0854047837FF}"/>
              </a:ext>
            </a:extLst>
          </p:cNvPr>
          <p:cNvSpPr>
            <a:spLocks noGrp="1"/>
          </p:cNvSpPr>
          <p:nvPr>
            <p:ph idx="13"/>
          </p:nvPr>
        </p:nvSpPr>
        <p:spPr>
          <a:xfrm>
            <a:off x="9207696" y="1739901"/>
            <a:ext cx="2438204" cy="399415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5" name="Text Placeholder 5">
            <a:extLst>
              <a:ext uri="{FF2B5EF4-FFF2-40B4-BE49-F238E27FC236}">
                <a16:creationId xmlns:a16="http://schemas.microsoft.com/office/drawing/2014/main" id="{65DB18CD-7EFB-1645-95CE-35379B33104F}"/>
              </a:ext>
            </a:extLst>
          </p:cNvPr>
          <p:cNvSpPr>
            <a:spLocks noGrp="1"/>
          </p:cNvSpPr>
          <p:nvPr>
            <p:ph type="body" sz="quarter" idx="14"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4043644205"/>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Title, Subtitle">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447CAAFD-66FB-5441-9758-6EEB4039BA47}"/>
              </a:ext>
            </a:extLst>
          </p:cNvPr>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4" name="Content Placeholder 6">
            <a:extLst>
              <a:ext uri="{FF2B5EF4-FFF2-40B4-BE49-F238E27FC236}">
                <a16:creationId xmlns:a16="http://schemas.microsoft.com/office/drawing/2014/main" id="{11FF0296-BBCE-4648-8551-3D94B72893A9}"/>
              </a:ext>
            </a:extLst>
          </p:cNvPr>
          <p:cNvSpPr>
            <a:spLocks noGrp="1"/>
          </p:cNvSpPr>
          <p:nvPr>
            <p:ph sz="quarter" idx="11"/>
          </p:nvPr>
        </p:nvSpPr>
        <p:spPr>
          <a:xfrm>
            <a:off x="571500" y="1185863"/>
            <a:ext cx="11074400" cy="627062"/>
          </a:xfrm>
        </p:spPr>
        <p:txBody>
          <a:bodyPr anchor="t">
            <a:normAutofit/>
          </a:bodyPr>
          <a:lstStyle>
            <a:lvl1pPr marL="0" indent="0">
              <a:buNone/>
              <a:defRPr sz="1800"/>
            </a:lvl1pPr>
          </a:lstStyle>
          <a:p>
            <a:pPr lvl="0"/>
            <a:r>
              <a:rPr lang="en-GB" dirty="0"/>
              <a:t>Click to edit Master text styles</a:t>
            </a:r>
            <a:endParaRPr lang="en-US" dirty="0"/>
          </a:p>
        </p:txBody>
      </p:sp>
    </p:spTree>
    <p:extLst>
      <p:ext uri="{BB962C8B-B14F-4D97-AF65-F5344CB8AC3E}">
        <p14:creationId xmlns:p14="http://schemas.microsoft.com/office/powerpoint/2010/main" val="106277961"/>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33120655"/>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Summar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a:xfrm>
            <a:off x="571500" y="1739900"/>
            <a:ext cx="3414714" cy="2646363"/>
          </a:xfrm>
        </p:spPr>
        <p:txBody>
          <a:bodyPr>
            <a:normAutofit/>
          </a:bodyPr>
          <a:lstStyle>
            <a:lvl1pPr marL="0" indent="0">
              <a:buNone/>
              <a:defRPr sz="2400"/>
            </a:lvl1pPr>
            <a:lvl2pPr>
              <a:defRPr sz="2400"/>
            </a:lvl2pPr>
            <a:lvl3pPr>
              <a:defRPr sz="2400"/>
            </a:lvl3pPr>
            <a:lvl4pPr>
              <a:defRPr sz="2400"/>
            </a:lvl4pPr>
            <a:lvl5pPr>
              <a:defRPr sz="2400"/>
            </a:lvl5pPr>
          </a:lstStyle>
          <a:p>
            <a:pPr lvl="0"/>
            <a:r>
              <a:rPr lang="en-GB" dirty="0"/>
              <a:t>Click to edit Master text styles</a:t>
            </a:r>
          </a:p>
        </p:txBody>
      </p:sp>
      <p:sp>
        <p:nvSpPr>
          <p:cNvPr id="6" name="Content Placeholder 2">
            <a:extLst>
              <a:ext uri="{FF2B5EF4-FFF2-40B4-BE49-F238E27FC236}">
                <a16:creationId xmlns:a16="http://schemas.microsoft.com/office/drawing/2014/main" id="{254BF4DB-5554-0B46-A8D9-D0F6E33DFA94}"/>
              </a:ext>
            </a:extLst>
          </p:cNvPr>
          <p:cNvSpPr>
            <a:spLocks noGrp="1"/>
          </p:cNvSpPr>
          <p:nvPr>
            <p:ph idx="10"/>
          </p:nvPr>
        </p:nvSpPr>
        <p:spPr>
          <a:xfrm>
            <a:off x="4401343" y="1739900"/>
            <a:ext cx="3414714" cy="2646363"/>
          </a:xfrm>
        </p:spPr>
        <p:txBody>
          <a:bodyPr>
            <a:normAutofit/>
          </a:bodyPr>
          <a:lstStyle>
            <a:lvl1pPr marL="0" indent="0">
              <a:buNone/>
              <a:defRPr sz="2400"/>
            </a:lvl1pPr>
            <a:lvl2pPr>
              <a:defRPr sz="2400"/>
            </a:lvl2pPr>
            <a:lvl3pPr>
              <a:defRPr sz="2400"/>
            </a:lvl3pPr>
            <a:lvl4pPr>
              <a:defRPr sz="2400"/>
            </a:lvl4pPr>
            <a:lvl5pPr>
              <a:defRPr sz="2400"/>
            </a:lvl5pPr>
          </a:lstStyle>
          <a:p>
            <a:pPr lvl="0"/>
            <a:r>
              <a:rPr lang="en-GB" dirty="0"/>
              <a:t>Click to edit Master text styles</a:t>
            </a:r>
          </a:p>
        </p:txBody>
      </p:sp>
      <p:sp>
        <p:nvSpPr>
          <p:cNvPr id="7" name="Content Placeholder 2">
            <a:extLst>
              <a:ext uri="{FF2B5EF4-FFF2-40B4-BE49-F238E27FC236}">
                <a16:creationId xmlns:a16="http://schemas.microsoft.com/office/drawing/2014/main" id="{69AF350D-D0BD-F944-A3C1-0A49D7FF1C81}"/>
              </a:ext>
            </a:extLst>
          </p:cNvPr>
          <p:cNvSpPr>
            <a:spLocks noGrp="1"/>
          </p:cNvSpPr>
          <p:nvPr>
            <p:ph idx="11"/>
          </p:nvPr>
        </p:nvSpPr>
        <p:spPr>
          <a:xfrm>
            <a:off x="8231186" y="1739901"/>
            <a:ext cx="3414714" cy="2646362"/>
          </a:xfrm>
        </p:spPr>
        <p:txBody>
          <a:bodyPr>
            <a:normAutofit/>
          </a:bodyPr>
          <a:lstStyle>
            <a:lvl1pPr marL="0" indent="0">
              <a:buNone/>
              <a:defRPr sz="2400"/>
            </a:lvl1pPr>
            <a:lvl2pPr>
              <a:defRPr sz="2400"/>
            </a:lvl2pPr>
            <a:lvl3pPr>
              <a:defRPr sz="2400"/>
            </a:lvl3pPr>
            <a:lvl4pPr>
              <a:defRPr sz="2400"/>
            </a:lvl4pPr>
            <a:lvl5pPr>
              <a:defRPr sz="2400"/>
            </a:lvl5pPr>
          </a:lstStyle>
          <a:p>
            <a:pPr lvl="0"/>
            <a:r>
              <a:rPr lang="en-GB" dirty="0"/>
              <a:t>Click to edit Master text styles</a:t>
            </a:r>
          </a:p>
        </p:txBody>
      </p:sp>
      <p:sp>
        <p:nvSpPr>
          <p:cNvPr id="11" name="Text Placeholder 10">
            <a:extLst>
              <a:ext uri="{FF2B5EF4-FFF2-40B4-BE49-F238E27FC236}">
                <a16:creationId xmlns:a16="http://schemas.microsoft.com/office/drawing/2014/main" id="{54E46756-1A57-9A4E-938C-1539E69ECE7A}"/>
              </a:ext>
            </a:extLst>
          </p:cNvPr>
          <p:cNvSpPr>
            <a:spLocks noGrp="1"/>
          </p:cNvSpPr>
          <p:nvPr>
            <p:ph type="body" sz="quarter" idx="12"/>
          </p:nvPr>
        </p:nvSpPr>
        <p:spPr>
          <a:xfrm>
            <a:off x="571499" y="4386263"/>
            <a:ext cx="3414714" cy="1347788"/>
          </a:xfrm>
        </p:spPr>
        <p:txBody>
          <a:bodyPr tIns="180000">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2" name="Text Placeholder 10">
            <a:extLst>
              <a:ext uri="{FF2B5EF4-FFF2-40B4-BE49-F238E27FC236}">
                <a16:creationId xmlns:a16="http://schemas.microsoft.com/office/drawing/2014/main" id="{7AF1F297-A734-9E4D-B6D0-DDE1A5841636}"/>
              </a:ext>
            </a:extLst>
          </p:cNvPr>
          <p:cNvSpPr>
            <a:spLocks noGrp="1"/>
          </p:cNvSpPr>
          <p:nvPr>
            <p:ph type="body" sz="quarter" idx="13"/>
          </p:nvPr>
        </p:nvSpPr>
        <p:spPr>
          <a:xfrm>
            <a:off x="4401341" y="4386263"/>
            <a:ext cx="3414714" cy="1347788"/>
          </a:xfrm>
        </p:spPr>
        <p:txBody>
          <a:bodyPr tIns="180000">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3" name="Text Placeholder 10">
            <a:extLst>
              <a:ext uri="{FF2B5EF4-FFF2-40B4-BE49-F238E27FC236}">
                <a16:creationId xmlns:a16="http://schemas.microsoft.com/office/drawing/2014/main" id="{B3B5368D-926D-984C-A533-0ABC7BDC372E}"/>
              </a:ext>
            </a:extLst>
          </p:cNvPr>
          <p:cNvSpPr>
            <a:spLocks noGrp="1"/>
          </p:cNvSpPr>
          <p:nvPr>
            <p:ph type="body" sz="quarter" idx="14"/>
          </p:nvPr>
        </p:nvSpPr>
        <p:spPr>
          <a:xfrm>
            <a:off x="8231186" y="4386263"/>
            <a:ext cx="3414714" cy="1347788"/>
          </a:xfrm>
        </p:spPr>
        <p:txBody>
          <a:bodyPr tIns="180000">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0" name="Text Placeholder 5">
            <a:extLst>
              <a:ext uri="{FF2B5EF4-FFF2-40B4-BE49-F238E27FC236}">
                <a16:creationId xmlns:a16="http://schemas.microsoft.com/office/drawing/2014/main" id="{2CF4D5EF-E498-DF4A-804E-CA0BE9428B5C}"/>
              </a:ext>
            </a:extLst>
          </p:cNvPr>
          <p:cNvSpPr>
            <a:spLocks noGrp="1"/>
          </p:cNvSpPr>
          <p:nvPr>
            <p:ph type="body" sz="quarter" idx="15"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217324029"/>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Title and Sumary x 7">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Click to edit Master title style</a:t>
            </a:r>
            <a:endParaRPr lang="en-US" dirty="0"/>
          </a:p>
        </p:txBody>
      </p:sp>
      <p:sp>
        <p:nvSpPr>
          <p:cNvPr id="3" name="Content Placeholder 2"/>
          <p:cNvSpPr>
            <a:spLocks noGrp="1"/>
          </p:cNvSpPr>
          <p:nvPr>
            <p:ph idx="1"/>
          </p:nvPr>
        </p:nvSpPr>
        <p:spPr>
          <a:xfrm>
            <a:off x="571500" y="1739900"/>
            <a:ext cx="1620000" cy="16200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6" name="Content Placeholder 2">
            <a:extLst>
              <a:ext uri="{FF2B5EF4-FFF2-40B4-BE49-F238E27FC236}">
                <a16:creationId xmlns:a16="http://schemas.microsoft.com/office/drawing/2014/main" id="{254BF4DB-5554-0B46-A8D9-D0F6E33DFA94}"/>
              </a:ext>
            </a:extLst>
          </p:cNvPr>
          <p:cNvSpPr>
            <a:spLocks noGrp="1" noChangeAspect="1"/>
          </p:cNvSpPr>
          <p:nvPr>
            <p:ph idx="10"/>
          </p:nvPr>
        </p:nvSpPr>
        <p:spPr>
          <a:xfrm>
            <a:off x="3722967" y="1736725"/>
            <a:ext cx="1620000" cy="16200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7" name="Content Placeholder 2">
            <a:extLst>
              <a:ext uri="{FF2B5EF4-FFF2-40B4-BE49-F238E27FC236}">
                <a16:creationId xmlns:a16="http://schemas.microsoft.com/office/drawing/2014/main" id="{69AF350D-D0BD-F944-A3C1-0A49D7FF1C81}"/>
              </a:ext>
            </a:extLst>
          </p:cNvPr>
          <p:cNvSpPr>
            <a:spLocks noGrp="1" noChangeAspect="1"/>
          </p:cNvSpPr>
          <p:nvPr>
            <p:ph idx="11"/>
          </p:nvPr>
        </p:nvSpPr>
        <p:spPr>
          <a:xfrm>
            <a:off x="6874434" y="1733550"/>
            <a:ext cx="1620000" cy="16200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8" name="Content Placeholder 2">
            <a:extLst>
              <a:ext uri="{FF2B5EF4-FFF2-40B4-BE49-F238E27FC236}">
                <a16:creationId xmlns:a16="http://schemas.microsoft.com/office/drawing/2014/main" id="{8F303705-A1EC-C74B-8470-3C584F756A51}"/>
              </a:ext>
            </a:extLst>
          </p:cNvPr>
          <p:cNvSpPr>
            <a:spLocks noGrp="1"/>
          </p:cNvSpPr>
          <p:nvPr>
            <p:ph idx="12"/>
          </p:nvPr>
        </p:nvSpPr>
        <p:spPr>
          <a:xfrm>
            <a:off x="10025900" y="1727487"/>
            <a:ext cx="1620000" cy="16200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9" name="Content Placeholder 2">
            <a:extLst>
              <a:ext uri="{FF2B5EF4-FFF2-40B4-BE49-F238E27FC236}">
                <a16:creationId xmlns:a16="http://schemas.microsoft.com/office/drawing/2014/main" id="{26A828C4-C33C-C141-9702-AB222D795347}"/>
              </a:ext>
            </a:extLst>
          </p:cNvPr>
          <p:cNvSpPr>
            <a:spLocks noGrp="1"/>
          </p:cNvSpPr>
          <p:nvPr>
            <p:ph idx="13"/>
          </p:nvPr>
        </p:nvSpPr>
        <p:spPr>
          <a:xfrm>
            <a:off x="2134533" y="3157900"/>
            <a:ext cx="1620000" cy="16200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11" name="Text Placeholder 10">
            <a:extLst>
              <a:ext uri="{FF2B5EF4-FFF2-40B4-BE49-F238E27FC236}">
                <a16:creationId xmlns:a16="http://schemas.microsoft.com/office/drawing/2014/main" id="{E2310307-50EC-794B-97DF-CF52EBEC469E}"/>
              </a:ext>
            </a:extLst>
          </p:cNvPr>
          <p:cNvSpPr>
            <a:spLocks noGrp="1"/>
          </p:cNvSpPr>
          <p:nvPr>
            <p:ph type="body" sz="quarter" idx="14"/>
          </p:nvPr>
        </p:nvSpPr>
        <p:spPr>
          <a:xfrm>
            <a:off x="571500" y="3382712"/>
            <a:ext cx="1620000" cy="979200"/>
          </a:xfrm>
        </p:spPr>
        <p:txBody>
          <a:bodyPr>
            <a:noAutofit/>
          </a:bodyPr>
          <a:lstStyle>
            <a:lvl1pPr marL="0" indent="0">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GB" dirty="0"/>
              <a:t>Click to edit Master text styles</a:t>
            </a:r>
            <a:endParaRPr lang="en-US" dirty="0"/>
          </a:p>
        </p:txBody>
      </p:sp>
      <p:sp>
        <p:nvSpPr>
          <p:cNvPr id="12" name="Text Placeholder 10">
            <a:extLst>
              <a:ext uri="{FF2B5EF4-FFF2-40B4-BE49-F238E27FC236}">
                <a16:creationId xmlns:a16="http://schemas.microsoft.com/office/drawing/2014/main" id="{50225391-DD88-164C-BAC4-B4EB1373F6F7}"/>
              </a:ext>
            </a:extLst>
          </p:cNvPr>
          <p:cNvSpPr>
            <a:spLocks noGrp="1"/>
          </p:cNvSpPr>
          <p:nvPr>
            <p:ph type="body" sz="quarter" idx="15"/>
          </p:nvPr>
        </p:nvSpPr>
        <p:spPr>
          <a:xfrm>
            <a:off x="3722967" y="3382712"/>
            <a:ext cx="1620000" cy="979200"/>
          </a:xfrm>
        </p:spPr>
        <p:txBody>
          <a:bodyPr>
            <a:noAutofit/>
          </a:bodyPr>
          <a:lstStyle>
            <a:lvl1pPr marL="0" indent="0">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GB" dirty="0"/>
              <a:t>Click to edit Master text styles</a:t>
            </a:r>
            <a:endParaRPr lang="en-US" dirty="0"/>
          </a:p>
        </p:txBody>
      </p:sp>
      <p:sp>
        <p:nvSpPr>
          <p:cNvPr id="13" name="Text Placeholder 10">
            <a:extLst>
              <a:ext uri="{FF2B5EF4-FFF2-40B4-BE49-F238E27FC236}">
                <a16:creationId xmlns:a16="http://schemas.microsoft.com/office/drawing/2014/main" id="{3FF0B529-6CF0-924F-9B6C-D5B48170D4EA}"/>
              </a:ext>
            </a:extLst>
          </p:cNvPr>
          <p:cNvSpPr>
            <a:spLocks noGrp="1"/>
          </p:cNvSpPr>
          <p:nvPr>
            <p:ph type="body" sz="quarter" idx="16"/>
          </p:nvPr>
        </p:nvSpPr>
        <p:spPr>
          <a:xfrm>
            <a:off x="6874434" y="3370850"/>
            <a:ext cx="1620000" cy="979200"/>
          </a:xfrm>
        </p:spPr>
        <p:txBody>
          <a:bodyPr>
            <a:noAutofit/>
          </a:bodyPr>
          <a:lstStyle>
            <a:lvl1pPr marL="0" indent="0">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GB" dirty="0"/>
              <a:t>Click to edit Master text styles</a:t>
            </a:r>
            <a:endParaRPr lang="en-US" dirty="0"/>
          </a:p>
        </p:txBody>
      </p:sp>
      <p:sp>
        <p:nvSpPr>
          <p:cNvPr id="14" name="Text Placeholder 10">
            <a:extLst>
              <a:ext uri="{FF2B5EF4-FFF2-40B4-BE49-F238E27FC236}">
                <a16:creationId xmlns:a16="http://schemas.microsoft.com/office/drawing/2014/main" id="{BD5F3B4A-545D-9B47-8C59-0A9B94924CAB}"/>
              </a:ext>
            </a:extLst>
          </p:cNvPr>
          <p:cNvSpPr>
            <a:spLocks noGrp="1"/>
          </p:cNvSpPr>
          <p:nvPr>
            <p:ph type="body" sz="quarter" idx="17"/>
          </p:nvPr>
        </p:nvSpPr>
        <p:spPr>
          <a:xfrm>
            <a:off x="10025900" y="3367450"/>
            <a:ext cx="1620000" cy="979200"/>
          </a:xfrm>
        </p:spPr>
        <p:txBody>
          <a:bodyPr>
            <a:noAutofit/>
          </a:bodyPr>
          <a:lstStyle>
            <a:lvl1pPr marL="0" indent="0">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GB" dirty="0"/>
              <a:t>Click to edit Master text styles</a:t>
            </a:r>
            <a:endParaRPr lang="en-US" dirty="0"/>
          </a:p>
        </p:txBody>
      </p:sp>
      <p:sp>
        <p:nvSpPr>
          <p:cNvPr id="15" name="Text Placeholder 10">
            <a:extLst>
              <a:ext uri="{FF2B5EF4-FFF2-40B4-BE49-F238E27FC236}">
                <a16:creationId xmlns:a16="http://schemas.microsoft.com/office/drawing/2014/main" id="{286C4F80-5B60-3640-B1A3-CE686FADB931}"/>
              </a:ext>
            </a:extLst>
          </p:cNvPr>
          <p:cNvSpPr>
            <a:spLocks noGrp="1"/>
          </p:cNvSpPr>
          <p:nvPr>
            <p:ph type="body" sz="quarter" idx="18"/>
          </p:nvPr>
        </p:nvSpPr>
        <p:spPr>
          <a:xfrm>
            <a:off x="2134533" y="4819788"/>
            <a:ext cx="1620000" cy="979200"/>
          </a:xfrm>
        </p:spPr>
        <p:txBody>
          <a:bodyPr>
            <a:noAutofit/>
          </a:bodyPr>
          <a:lstStyle>
            <a:lvl1pPr marL="0" indent="0">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GB" dirty="0"/>
              <a:t>Click to edit Master text styles</a:t>
            </a:r>
            <a:endParaRPr lang="en-US" dirty="0"/>
          </a:p>
        </p:txBody>
      </p:sp>
      <p:sp>
        <p:nvSpPr>
          <p:cNvPr id="16" name="Content Placeholder 2">
            <a:extLst>
              <a:ext uri="{FF2B5EF4-FFF2-40B4-BE49-F238E27FC236}">
                <a16:creationId xmlns:a16="http://schemas.microsoft.com/office/drawing/2014/main" id="{90562629-54E1-4747-A0D3-DB243833DC5B}"/>
              </a:ext>
            </a:extLst>
          </p:cNvPr>
          <p:cNvSpPr>
            <a:spLocks noGrp="1"/>
          </p:cNvSpPr>
          <p:nvPr>
            <p:ph idx="19"/>
          </p:nvPr>
        </p:nvSpPr>
        <p:spPr>
          <a:xfrm>
            <a:off x="5286000" y="3157900"/>
            <a:ext cx="1620000" cy="16200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17" name="Content Placeholder 2">
            <a:extLst>
              <a:ext uri="{FF2B5EF4-FFF2-40B4-BE49-F238E27FC236}">
                <a16:creationId xmlns:a16="http://schemas.microsoft.com/office/drawing/2014/main" id="{77851415-D924-CF4A-9E16-C28DFB7F3930}"/>
              </a:ext>
            </a:extLst>
          </p:cNvPr>
          <p:cNvSpPr>
            <a:spLocks noGrp="1"/>
          </p:cNvSpPr>
          <p:nvPr>
            <p:ph idx="20"/>
          </p:nvPr>
        </p:nvSpPr>
        <p:spPr>
          <a:xfrm>
            <a:off x="8448764" y="3120224"/>
            <a:ext cx="1620000" cy="16200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18" name="Text Placeholder 10">
            <a:extLst>
              <a:ext uri="{FF2B5EF4-FFF2-40B4-BE49-F238E27FC236}">
                <a16:creationId xmlns:a16="http://schemas.microsoft.com/office/drawing/2014/main" id="{93BE2356-C60B-E14F-8302-6DC04BF51A4D}"/>
              </a:ext>
            </a:extLst>
          </p:cNvPr>
          <p:cNvSpPr>
            <a:spLocks noGrp="1"/>
          </p:cNvSpPr>
          <p:nvPr>
            <p:ph type="body" sz="quarter" idx="21"/>
          </p:nvPr>
        </p:nvSpPr>
        <p:spPr>
          <a:xfrm>
            <a:off x="5286000" y="4817750"/>
            <a:ext cx="1620000" cy="979200"/>
          </a:xfrm>
        </p:spPr>
        <p:txBody>
          <a:bodyPr>
            <a:noAutofit/>
          </a:bodyPr>
          <a:lstStyle>
            <a:lvl1pPr marL="0" indent="0">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GB" dirty="0"/>
              <a:t>Click to edit Master text styles</a:t>
            </a:r>
            <a:endParaRPr lang="en-US" dirty="0"/>
          </a:p>
        </p:txBody>
      </p:sp>
      <p:sp>
        <p:nvSpPr>
          <p:cNvPr id="19" name="Text Placeholder 10">
            <a:extLst>
              <a:ext uri="{FF2B5EF4-FFF2-40B4-BE49-F238E27FC236}">
                <a16:creationId xmlns:a16="http://schemas.microsoft.com/office/drawing/2014/main" id="{57B49E6C-A454-E64B-9ACC-42D136EA6544}"/>
              </a:ext>
            </a:extLst>
          </p:cNvPr>
          <p:cNvSpPr>
            <a:spLocks noGrp="1"/>
          </p:cNvSpPr>
          <p:nvPr>
            <p:ph type="body" sz="quarter" idx="22"/>
          </p:nvPr>
        </p:nvSpPr>
        <p:spPr>
          <a:xfrm>
            <a:off x="8448764" y="4756498"/>
            <a:ext cx="1620000" cy="979200"/>
          </a:xfrm>
        </p:spPr>
        <p:txBody>
          <a:bodyPr>
            <a:noAutofit/>
          </a:bodyPr>
          <a:lstStyle>
            <a:lvl1pPr marL="0" indent="0">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GB" dirty="0"/>
              <a:t>Click to edit Master text styles</a:t>
            </a:r>
            <a:endParaRPr lang="en-US" dirty="0"/>
          </a:p>
        </p:txBody>
      </p:sp>
      <p:sp>
        <p:nvSpPr>
          <p:cNvPr id="21" name="Text Placeholder 5">
            <a:extLst>
              <a:ext uri="{FF2B5EF4-FFF2-40B4-BE49-F238E27FC236}">
                <a16:creationId xmlns:a16="http://schemas.microsoft.com/office/drawing/2014/main" id="{0E9DD603-291B-A045-83DE-C0D358107C2B}"/>
              </a:ext>
            </a:extLst>
          </p:cNvPr>
          <p:cNvSpPr>
            <a:spLocks noGrp="1"/>
          </p:cNvSpPr>
          <p:nvPr>
            <p:ph type="body" sz="quarter" idx="23"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749030997"/>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showMasterSp="0" userDrawn="1">
  <p:cSld name="Divider Road">
    <p:bg>
      <p:bgPr>
        <a:gradFill>
          <a:gsLst>
            <a:gs pos="0">
              <a:srgbClr val="F75151"/>
            </a:gs>
            <a:gs pos="100000">
              <a:srgbClr val="CC0A20"/>
            </a:gs>
          </a:gsLst>
          <a:lin ang="18900000" scaled="1"/>
        </a:gra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CEA1C494-F413-35D0-8A32-6608A18A7001}"/>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42000" y="0"/>
            <a:ext cx="12276000" cy="6895673"/>
          </a:xfrm>
          <a:prstGeom prst="rect">
            <a:avLst/>
          </a:prstGeom>
        </p:spPr>
      </p:pic>
      <p:pic>
        <p:nvPicPr>
          <p:cNvPr id="6" name="Picture 5">
            <a:extLst>
              <a:ext uri="{FF2B5EF4-FFF2-40B4-BE49-F238E27FC236}">
                <a16:creationId xmlns:a16="http://schemas.microsoft.com/office/drawing/2014/main" id="{4DB02674-D123-A856-98C2-8301D572C68D}"/>
              </a:ext>
            </a:extLst>
          </p:cNvPr>
          <p:cNvPicPr>
            <a:picLocks noChangeAspect="1"/>
          </p:cNvPicPr>
          <p:nvPr userDrawn="1"/>
        </p:nvPicPr>
        <p:blipFill>
          <a:blip>
            <a:extLst>
              <a:ext uri="{96DAC541-7B7A-43D3-8B79-37D633B846F1}">
                <asvg:svgBlip xmlns:asvg="http://schemas.microsoft.com/office/drawing/2016/SVG/main" r:embed="rId3"/>
              </a:ext>
            </a:extLst>
          </a:blip>
          <a:srcRect/>
          <a:stretch/>
        </p:blipFill>
        <p:spPr>
          <a:xfrm>
            <a:off x="973324" y="851103"/>
            <a:ext cx="10615702" cy="4583513"/>
          </a:xfrm>
          <a:prstGeom prst="rect">
            <a:avLst/>
          </a:prstGeom>
        </p:spPr>
      </p:pic>
      <p:sp>
        <p:nvSpPr>
          <p:cNvPr id="13" name="Title 1">
            <a:extLst>
              <a:ext uri="{FF2B5EF4-FFF2-40B4-BE49-F238E27FC236}">
                <a16:creationId xmlns:a16="http://schemas.microsoft.com/office/drawing/2014/main" id="{C6D134E6-1778-6500-93EB-0DD8B307E369}"/>
              </a:ext>
            </a:extLst>
          </p:cNvPr>
          <p:cNvSpPr>
            <a:spLocks noGrp="1"/>
          </p:cNvSpPr>
          <p:nvPr>
            <p:ph type="title" hasCustomPrompt="1"/>
          </p:nvPr>
        </p:nvSpPr>
        <p:spPr>
          <a:xfrm>
            <a:off x="3768435" y="2609056"/>
            <a:ext cx="4641273" cy="627063"/>
          </a:xfrm>
        </p:spPr>
        <p:txBody>
          <a:bodyPr anchor="b" anchorCtr="0">
            <a:noAutofit/>
          </a:bodyPr>
          <a:lstStyle>
            <a:lvl1pPr algn="l">
              <a:defRPr sz="4800">
                <a:solidFill>
                  <a:schemeClr val="bg1"/>
                </a:solidFill>
              </a:defRPr>
            </a:lvl1pPr>
          </a:lstStyle>
          <a:p>
            <a:r>
              <a:rPr lang="en-GB" dirty="0"/>
              <a:t>Click to edit title</a:t>
            </a:r>
            <a:endParaRPr lang="en-US" dirty="0"/>
          </a:p>
        </p:txBody>
      </p:sp>
      <p:sp>
        <p:nvSpPr>
          <p:cNvPr id="14" name="Content Placeholder 6">
            <a:extLst>
              <a:ext uri="{FF2B5EF4-FFF2-40B4-BE49-F238E27FC236}">
                <a16:creationId xmlns:a16="http://schemas.microsoft.com/office/drawing/2014/main" id="{C052205A-710F-71BE-0D65-CEE2E205D3CF}"/>
              </a:ext>
            </a:extLst>
          </p:cNvPr>
          <p:cNvSpPr>
            <a:spLocks noGrp="1"/>
          </p:cNvSpPr>
          <p:nvPr>
            <p:ph sz="quarter" idx="11" hasCustomPrompt="1"/>
          </p:nvPr>
        </p:nvSpPr>
        <p:spPr>
          <a:xfrm>
            <a:off x="3768434" y="3254955"/>
            <a:ext cx="4641273" cy="385762"/>
          </a:xfrm>
        </p:spPr>
        <p:txBody>
          <a:bodyPr anchor="t">
            <a:noAutofit/>
          </a:bodyPr>
          <a:lstStyle>
            <a:lvl1pPr marL="0" indent="0" algn="l">
              <a:buNone/>
              <a:defRPr sz="3200">
                <a:solidFill>
                  <a:schemeClr val="bg1"/>
                </a:solidFill>
              </a:defRPr>
            </a:lvl1pPr>
          </a:lstStyle>
          <a:p>
            <a:pPr lvl="0"/>
            <a:r>
              <a:rPr lang="en-GB" dirty="0"/>
              <a:t>Click to edit date</a:t>
            </a:r>
            <a:endParaRPr lang="en-US" dirty="0"/>
          </a:p>
        </p:txBody>
      </p:sp>
    </p:spTree>
    <p:extLst>
      <p:ext uri="{BB962C8B-B14F-4D97-AF65-F5344CB8AC3E}">
        <p14:creationId xmlns:p14="http://schemas.microsoft.com/office/powerpoint/2010/main" val="1030025954"/>
      </p:ext>
    </p:extLst>
  </p:cSld>
  <p:clrMapOvr>
    <a:overrideClrMapping bg1="dk1" tx1="lt1" bg2="dk2" tx2="lt2" accent1="accent1" accent2="accent2" accent3="accent3" accent4="accent4" accent5="accent5" accent6="accent6" hlink="hlink" folHlink="folHlink"/>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normAutofit/>
          </a:bodyPr>
          <a:lstStyle>
            <a:lvl1pPr marL="0" indent="0">
              <a:buNone/>
              <a:defRPr sz="1600"/>
            </a:lvl1pPr>
            <a:lvl2pPr>
              <a:defRPr sz="2400"/>
            </a:lvl2pPr>
            <a:lvl3pPr>
              <a:defRPr sz="2400"/>
            </a:lvl3pPr>
            <a:lvl4pPr>
              <a:defRPr sz="2400"/>
            </a:lvl4pPr>
            <a:lvl5pPr>
              <a:defRPr sz="2400"/>
            </a:lvl5pPr>
          </a:lstStyle>
          <a:p>
            <a:pPr lvl="0"/>
            <a:r>
              <a:rPr lang="en-GB" dirty="0"/>
              <a:t>Click to edit Master text styles</a:t>
            </a:r>
          </a:p>
        </p:txBody>
      </p:sp>
      <p:sp>
        <p:nvSpPr>
          <p:cNvPr id="6" name="Text Placeholder 5">
            <a:extLst>
              <a:ext uri="{FF2B5EF4-FFF2-40B4-BE49-F238E27FC236}">
                <a16:creationId xmlns:a16="http://schemas.microsoft.com/office/drawing/2014/main" id="{E4B80490-FDF4-474B-A9A6-0747FEFD9519}"/>
              </a:ext>
            </a:extLst>
          </p:cNvPr>
          <p:cNvSpPr>
            <a:spLocks noGrp="1"/>
          </p:cNvSpPr>
          <p:nvPr>
            <p:ph type="body" sz="quarter" idx="10"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1219756257"/>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3" name="Content Placeholder 2"/>
          <p:cNvSpPr>
            <a:spLocks noGrp="1"/>
          </p:cNvSpPr>
          <p:nvPr>
            <p:ph idx="1"/>
          </p:nvPr>
        </p:nvSpPr>
        <p:spPr/>
        <p:txBody>
          <a:bodyPr>
            <a:normAutofit/>
          </a:bodyPr>
          <a:lstStyle>
            <a:lvl1pPr>
              <a:defRPr sz="1600">
                <a:solidFill>
                  <a:schemeClr val="tx1"/>
                </a:solidFill>
              </a:defRPr>
            </a:lvl1pPr>
            <a:lvl2pPr>
              <a:defRPr sz="1600">
                <a:solidFill>
                  <a:schemeClr val="tx1"/>
                </a:solidFill>
              </a:defRPr>
            </a:lvl2pPr>
            <a:lvl3pPr>
              <a:defRPr sz="1600">
                <a:solidFill>
                  <a:schemeClr val="tx1"/>
                </a:solidFill>
              </a:defRPr>
            </a:lvl3pPr>
            <a:lvl4pPr>
              <a:defRPr sz="1600">
                <a:solidFill>
                  <a:schemeClr val="tx1"/>
                </a:solidFill>
              </a:defRPr>
            </a:lvl4pPr>
            <a:lvl5pPr>
              <a:defRPr sz="1600">
                <a:solidFill>
                  <a:schemeClr val="tx1"/>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7" name="Content Placeholder 6">
            <a:extLst>
              <a:ext uri="{FF2B5EF4-FFF2-40B4-BE49-F238E27FC236}">
                <a16:creationId xmlns:a16="http://schemas.microsoft.com/office/drawing/2014/main" id="{675F93D5-CC45-F349-9AFA-FC49BAA2015C}"/>
              </a:ext>
            </a:extLst>
          </p:cNvPr>
          <p:cNvSpPr>
            <a:spLocks noGrp="1"/>
          </p:cNvSpPr>
          <p:nvPr>
            <p:ph sz="quarter" idx="10"/>
          </p:nvPr>
        </p:nvSpPr>
        <p:spPr>
          <a:xfrm>
            <a:off x="571500" y="1185862"/>
            <a:ext cx="11074400" cy="554037"/>
          </a:xfrm>
        </p:spPr>
        <p:txBody>
          <a:bodyPr anchor="t">
            <a:normAutofit/>
          </a:bodyPr>
          <a:lstStyle>
            <a:lvl1pPr marL="0" indent="0">
              <a:buNone/>
              <a:defRPr sz="1800"/>
            </a:lvl1pPr>
          </a:lstStyle>
          <a:p>
            <a:pPr lvl="0"/>
            <a:r>
              <a:rPr lang="en-GB" dirty="0"/>
              <a:t>Click to edit Master text styles</a:t>
            </a:r>
            <a:endParaRPr lang="en-US" dirty="0"/>
          </a:p>
        </p:txBody>
      </p:sp>
      <p:sp>
        <p:nvSpPr>
          <p:cNvPr id="6" name="Text Placeholder 5">
            <a:extLst>
              <a:ext uri="{FF2B5EF4-FFF2-40B4-BE49-F238E27FC236}">
                <a16:creationId xmlns:a16="http://schemas.microsoft.com/office/drawing/2014/main" id="{4D0005B2-254A-2E43-A84F-83BDCDC5345D}"/>
              </a:ext>
            </a:extLst>
          </p:cNvPr>
          <p:cNvSpPr>
            <a:spLocks noGrp="1"/>
          </p:cNvSpPr>
          <p:nvPr>
            <p:ph type="body" sz="quarter" idx="11"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165306017"/>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Title and Content x 2">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a:xfrm>
            <a:off x="571500" y="1739901"/>
            <a:ext cx="5316936" cy="3994150"/>
          </a:xfrm>
          <a:noFill/>
        </p:spPr>
        <p:txBody>
          <a:bodyPr>
            <a:normAutofit/>
          </a:bodyPr>
          <a:lstStyle>
            <a:lvl1pPr>
              <a:defRPr sz="1600">
                <a:solidFill>
                  <a:schemeClr val="tx1"/>
                </a:solidFill>
              </a:defRPr>
            </a:lvl1pPr>
            <a:lvl2pPr>
              <a:defRPr sz="1800">
                <a:solidFill>
                  <a:sysClr val="windowText" lastClr="000000"/>
                </a:solidFill>
              </a:defRPr>
            </a:lvl2pPr>
            <a:lvl3pPr>
              <a:defRPr sz="1800">
                <a:solidFill>
                  <a:sysClr val="windowText" lastClr="000000"/>
                </a:solidFill>
              </a:defRPr>
            </a:lvl3pPr>
            <a:lvl4pPr>
              <a:defRPr sz="1800">
                <a:solidFill>
                  <a:sysClr val="windowText" lastClr="000000"/>
                </a:solidFill>
              </a:defRPr>
            </a:lvl4pPr>
            <a:lvl5pPr>
              <a:defRPr sz="1800">
                <a:solidFill>
                  <a:sysClr val="windowText" lastClr="000000"/>
                </a:solidFill>
              </a:defRPr>
            </a:lvl5pPr>
          </a:lstStyle>
          <a:p>
            <a:pPr lvl="0"/>
            <a:r>
              <a:rPr lang="en-GB" dirty="0"/>
              <a:t>Click to edit Master text styles</a:t>
            </a:r>
          </a:p>
        </p:txBody>
      </p:sp>
      <p:sp>
        <p:nvSpPr>
          <p:cNvPr id="5" name="Content Placeholder 2">
            <a:extLst>
              <a:ext uri="{FF2B5EF4-FFF2-40B4-BE49-F238E27FC236}">
                <a16:creationId xmlns:a16="http://schemas.microsoft.com/office/drawing/2014/main" id="{684AF794-CBAF-604B-B119-6F71B4D58CB3}"/>
              </a:ext>
            </a:extLst>
          </p:cNvPr>
          <p:cNvSpPr>
            <a:spLocks noGrp="1"/>
          </p:cNvSpPr>
          <p:nvPr>
            <p:ph idx="10"/>
          </p:nvPr>
        </p:nvSpPr>
        <p:spPr>
          <a:xfrm>
            <a:off x="6328964" y="1739901"/>
            <a:ext cx="5316936" cy="3994150"/>
          </a:xfrm>
          <a:noFill/>
        </p:spPr>
        <p:txBody>
          <a:bodyPr>
            <a:normAutofit/>
          </a:bodyPr>
          <a:lstStyle>
            <a:lvl1pPr>
              <a:defRPr sz="1600">
                <a:solidFill>
                  <a:schemeClr val="tx1"/>
                </a:solidFill>
              </a:defRPr>
            </a:lvl1pPr>
            <a:lvl2pPr>
              <a:defRPr sz="1800">
                <a:solidFill>
                  <a:sysClr val="windowText" lastClr="000000"/>
                </a:solidFill>
              </a:defRPr>
            </a:lvl2pPr>
            <a:lvl3pPr>
              <a:defRPr sz="1800">
                <a:solidFill>
                  <a:sysClr val="windowText" lastClr="000000"/>
                </a:solidFill>
              </a:defRPr>
            </a:lvl3pPr>
            <a:lvl4pPr>
              <a:defRPr sz="1800">
                <a:solidFill>
                  <a:sysClr val="windowText" lastClr="000000"/>
                </a:solidFill>
              </a:defRPr>
            </a:lvl4pPr>
            <a:lvl5pPr>
              <a:defRPr sz="1800">
                <a:solidFill>
                  <a:sysClr val="windowText" lastClr="000000"/>
                </a:solidFill>
              </a:defRPr>
            </a:lvl5pPr>
          </a:lstStyle>
          <a:p>
            <a:pPr lvl="0"/>
            <a:r>
              <a:rPr lang="en-GB" dirty="0"/>
              <a:t>Click to edit Master text styles</a:t>
            </a:r>
          </a:p>
        </p:txBody>
      </p:sp>
      <p:sp>
        <p:nvSpPr>
          <p:cNvPr id="8" name="Text Placeholder 5">
            <a:extLst>
              <a:ext uri="{FF2B5EF4-FFF2-40B4-BE49-F238E27FC236}">
                <a16:creationId xmlns:a16="http://schemas.microsoft.com/office/drawing/2014/main" id="{E648949B-6219-4F42-A78F-F458FA8ACA0A}"/>
              </a:ext>
            </a:extLst>
          </p:cNvPr>
          <p:cNvSpPr>
            <a:spLocks noGrp="1"/>
          </p:cNvSpPr>
          <p:nvPr>
            <p:ph type="body" sz="quarter" idx="11"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1834025712"/>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Title, Subtitle and Content x 2">
    <p:spTree>
      <p:nvGrpSpPr>
        <p:cNvPr id="1" name=""/>
        <p:cNvGrpSpPr/>
        <p:nvPr/>
      </p:nvGrpSpPr>
      <p:grpSpPr>
        <a:xfrm>
          <a:off x="0" y="0"/>
          <a:ext cx="0" cy="0"/>
          <a:chOff x="0" y="0"/>
          <a:chExt cx="0" cy="0"/>
        </a:xfrm>
      </p:grpSpPr>
      <p:sp>
        <p:nvSpPr>
          <p:cNvPr id="3" name="Content Placeholder 2"/>
          <p:cNvSpPr>
            <a:spLocks noGrp="1"/>
          </p:cNvSpPr>
          <p:nvPr>
            <p:ph idx="1"/>
          </p:nvPr>
        </p:nvSpPr>
        <p:spPr>
          <a:xfrm>
            <a:off x="571500" y="1739901"/>
            <a:ext cx="5316936" cy="3994150"/>
          </a:xfrm>
          <a:noFill/>
        </p:spPr>
        <p:txBody>
          <a:bodyPr>
            <a:normAutofit/>
          </a:bodyPr>
          <a:lstStyle>
            <a:lvl1pPr>
              <a:defRPr sz="1600">
                <a:solidFill>
                  <a:schemeClr val="tx1"/>
                </a:solidFill>
              </a:defRPr>
            </a:lvl1pPr>
            <a:lvl2pPr>
              <a:defRPr sz="1800">
                <a:solidFill>
                  <a:sysClr val="windowText" lastClr="000000"/>
                </a:solidFill>
              </a:defRPr>
            </a:lvl2pPr>
            <a:lvl3pPr>
              <a:defRPr sz="1800">
                <a:solidFill>
                  <a:sysClr val="windowText" lastClr="000000"/>
                </a:solidFill>
              </a:defRPr>
            </a:lvl3pPr>
            <a:lvl4pPr>
              <a:defRPr sz="1800">
                <a:solidFill>
                  <a:sysClr val="windowText" lastClr="000000"/>
                </a:solidFill>
              </a:defRPr>
            </a:lvl4pPr>
            <a:lvl5pPr>
              <a:defRPr sz="1800">
                <a:solidFill>
                  <a:sysClr val="windowText" lastClr="000000"/>
                </a:solidFill>
              </a:defRPr>
            </a:lvl5pPr>
          </a:lstStyle>
          <a:p>
            <a:pPr lvl="0"/>
            <a:r>
              <a:rPr lang="en-GB" dirty="0"/>
              <a:t>Click to edit Master text styles</a:t>
            </a:r>
          </a:p>
        </p:txBody>
      </p:sp>
      <p:sp>
        <p:nvSpPr>
          <p:cNvPr id="5" name="Content Placeholder 2">
            <a:extLst>
              <a:ext uri="{FF2B5EF4-FFF2-40B4-BE49-F238E27FC236}">
                <a16:creationId xmlns:a16="http://schemas.microsoft.com/office/drawing/2014/main" id="{684AF794-CBAF-604B-B119-6F71B4D58CB3}"/>
              </a:ext>
            </a:extLst>
          </p:cNvPr>
          <p:cNvSpPr>
            <a:spLocks noGrp="1"/>
          </p:cNvSpPr>
          <p:nvPr>
            <p:ph idx="10"/>
          </p:nvPr>
        </p:nvSpPr>
        <p:spPr>
          <a:xfrm>
            <a:off x="6328964" y="1739901"/>
            <a:ext cx="5316936" cy="3994150"/>
          </a:xfrm>
          <a:noFill/>
        </p:spPr>
        <p:txBody>
          <a:bodyPr>
            <a:normAutofit/>
          </a:bodyPr>
          <a:lstStyle>
            <a:lvl1pPr>
              <a:defRPr sz="1600">
                <a:solidFill>
                  <a:schemeClr val="tx1"/>
                </a:solidFill>
              </a:defRPr>
            </a:lvl1pPr>
            <a:lvl2pPr>
              <a:defRPr sz="1800">
                <a:solidFill>
                  <a:sysClr val="windowText" lastClr="000000"/>
                </a:solidFill>
              </a:defRPr>
            </a:lvl2pPr>
            <a:lvl3pPr>
              <a:defRPr sz="1800">
                <a:solidFill>
                  <a:sysClr val="windowText" lastClr="000000"/>
                </a:solidFill>
              </a:defRPr>
            </a:lvl3pPr>
            <a:lvl4pPr>
              <a:defRPr sz="1800">
                <a:solidFill>
                  <a:sysClr val="windowText" lastClr="000000"/>
                </a:solidFill>
              </a:defRPr>
            </a:lvl4pPr>
            <a:lvl5pPr>
              <a:defRPr sz="1800">
                <a:solidFill>
                  <a:sysClr val="windowText" lastClr="000000"/>
                </a:solidFill>
              </a:defRPr>
            </a:lvl5pPr>
          </a:lstStyle>
          <a:p>
            <a:pPr lvl="0"/>
            <a:r>
              <a:rPr lang="en-GB" dirty="0"/>
              <a:t>Click to edit Master text styles</a:t>
            </a:r>
          </a:p>
        </p:txBody>
      </p:sp>
      <p:sp>
        <p:nvSpPr>
          <p:cNvPr id="6" name="Title 1">
            <a:extLst>
              <a:ext uri="{FF2B5EF4-FFF2-40B4-BE49-F238E27FC236}">
                <a16:creationId xmlns:a16="http://schemas.microsoft.com/office/drawing/2014/main" id="{990FBAAF-FECB-184A-BCDA-45CBF216B6AC}"/>
              </a:ext>
            </a:extLst>
          </p:cNvPr>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7" name="Content Placeholder 6">
            <a:extLst>
              <a:ext uri="{FF2B5EF4-FFF2-40B4-BE49-F238E27FC236}">
                <a16:creationId xmlns:a16="http://schemas.microsoft.com/office/drawing/2014/main" id="{EC60AEAB-BAF9-9447-B972-A1A6E7FF9278}"/>
              </a:ext>
            </a:extLst>
          </p:cNvPr>
          <p:cNvSpPr>
            <a:spLocks noGrp="1"/>
          </p:cNvSpPr>
          <p:nvPr>
            <p:ph sz="quarter" idx="11"/>
          </p:nvPr>
        </p:nvSpPr>
        <p:spPr>
          <a:xfrm>
            <a:off x="571500" y="1185863"/>
            <a:ext cx="11074400" cy="554038"/>
          </a:xfrm>
        </p:spPr>
        <p:txBody>
          <a:bodyPr anchor="t">
            <a:normAutofit/>
          </a:bodyPr>
          <a:lstStyle>
            <a:lvl1pPr marL="0" indent="0">
              <a:buNone/>
              <a:defRPr sz="1800"/>
            </a:lvl1pPr>
          </a:lstStyle>
          <a:p>
            <a:pPr lvl="0"/>
            <a:r>
              <a:rPr lang="en-GB" dirty="0"/>
              <a:t>Click to edit Master text styles</a:t>
            </a:r>
            <a:endParaRPr lang="en-US" dirty="0"/>
          </a:p>
        </p:txBody>
      </p:sp>
      <p:sp>
        <p:nvSpPr>
          <p:cNvPr id="9" name="Text Placeholder 5">
            <a:extLst>
              <a:ext uri="{FF2B5EF4-FFF2-40B4-BE49-F238E27FC236}">
                <a16:creationId xmlns:a16="http://schemas.microsoft.com/office/drawing/2014/main" id="{72B8C456-0312-984C-A152-40E327CBDB08}"/>
              </a:ext>
            </a:extLst>
          </p:cNvPr>
          <p:cNvSpPr>
            <a:spLocks noGrp="1"/>
          </p:cNvSpPr>
          <p:nvPr>
            <p:ph type="body" sz="quarter" idx="12"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900914101"/>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Title and Content 1/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a:xfrm>
            <a:off x="571500" y="1739901"/>
            <a:ext cx="3414714"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6" name="Content Placeholder 2">
            <a:extLst>
              <a:ext uri="{FF2B5EF4-FFF2-40B4-BE49-F238E27FC236}">
                <a16:creationId xmlns:a16="http://schemas.microsoft.com/office/drawing/2014/main" id="{254BF4DB-5554-0B46-A8D9-D0F6E33DFA94}"/>
              </a:ext>
            </a:extLst>
          </p:cNvPr>
          <p:cNvSpPr>
            <a:spLocks noGrp="1"/>
          </p:cNvSpPr>
          <p:nvPr>
            <p:ph idx="10"/>
          </p:nvPr>
        </p:nvSpPr>
        <p:spPr>
          <a:xfrm>
            <a:off x="4401342" y="1739901"/>
            <a:ext cx="7244557"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9" name="Text Placeholder 5">
            <a:extLst>
              <a:ext uri="{FF2B5EF4-FFF2-40B4-BE49-F238E27FC236}">
                <a16:creationId xmlns:a16="http://schemas.microsoft.com/office/drawing/2014/main" id="{B91D221A-CD99-5547-AF5B-6ACE77F1D49B}"/>
              </a:ext>
            </a:extLst>
          </p:cNvPr>
          <p:cNvSpPr>
            <a:spLocks noGrp="1"/>
          </p:cNvSpPr>
          <p:nvPr>
            <p:ph type="body" sz="quarter" idx="12"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406145139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and Content x 5">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6B806C14-FD87-B84E-9BE0-E4B276965053}"/>
              </a:ext>
            </a:extLst>
          </p:cNvPr>
          <p:cNvSpPr>
            <a:spLocks noGrp="1"/>
          </p:cNvSpPr>
          <p:nvPr>
            <p:ph idx="1"/>
          </p:nvPr>
        </p:nvSpPr>
        <p:spPr>
          <a:xfrm>
            <a:off x="571499" y="1739901"/>
            <a:ext cx="2041199"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1" name="Content Placeholder 2">
            <a:extLst>
              <a:ext uri="{FF2B5EF4-FFF2-40B4-BE49-F238E27FC236}">
                <a16:creationId xmlns:a16="http://schemas.microsoft.com/office/drawing/2014/main" id="{00B5B2F2-1069-A747-B461-731E22E26383}"/>
              </a:ext>
            </a:extLst>
          </p:cNvPr>
          <p:cNvSpPr>
            <a:spLocks noGrp="1"/>
          </p:cNvSpPr>
          <p:nvPr>
            <p:ph idx="10"/>
          </p:nvPr>
        </p:nvSpPr>
        <p:spPr>
          <a:xfrm>
            <a:off x="2823450" y="1739900"/>
            <a:ext cx="2041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2" name="Content Placeholder 2">
            <a:extLst>
              <a:ext uri="{FF2B5EF4-FFF2-40B4-BE49-F238E27FC236}">
                <a16:creationId xmlns:a16="http://schemas.microsoft.com/office/drawing/2014/main" id="{0AA72425-C03A-EF49-94CE-3DE1204F80B0}"/>
              </a:ext>
            </a:extLst>
          </p:cNvPr>
          <p:cNvSpPr>
            <a:spLocks noGrp="1"/>
          </p:cNvSpPr>
          <p:nvPr>
            <p:ph idx="11"/>
          </p:nvPr>
        </p:nvSpPr>
        <p:spPr>
          <a:xfrm>
            <a:off x="5075400" y="1739899"/>
            <a:ext cx="2041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3" name="Content Placeholder 2">
            <a:extLst>
              <a:ext uri="{FF2B5EF4-FFF2-40B4-BE49-F238E27FC236}">
                <a16:creationId xmlns:a16="http://schemas.microsoft.com/office/drawing/2014/main" id="{D59D33EB-99E9-904E-962E-0854047837FF}"/>
              </a:ext>
            </a:extLst>
          </p:cNvPr>
          <p:cNvSpPr>
            <a:spLocks noGrp="1"/>
          </p:cNvSpPr>
          <p:nvPr>
            <p:ph idx="13"/>
          </p:nvPr>
        </p:nvSpPr>
        <p:spPr>
          <a:xfrm>
            <a:off x="7327350" y="1739899"/>
            <a:ext cx="2041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4" name="Title 1">
            <a:extLst>
              <a:ext uri="{FF2B5EF4-FFF2-40B4-BE49-F238E27FC236}">
                <a16:creationId xmlns:a16="http://schemas.microsoft.com/office/drawing/2014/main" id="{7F83716E-EC37-534F-A2AB-DEB0DD6973BB}"/>
              </a:ext>
            </a:extLst>
          </p:cNvPr>
          <p:cNvSpPr>
            <a:spLocks noGrp="1"/>
          </p:cNvSpPr>
          <p:nvPr>
            <p:ph type="title"/>
          </p:nvPr>
        </p:nvSpPr>
        <p:spPr>
          <a:xfrm>
            <a:off x="571500" y="558800"/>
            <a:ext cx="11074400" cy="977900"/>
          </a:xfrm>
        </p:spPr>
        <p:txBody>
          <a:bodyPr/>
          <a:lstStyle/>
          <a:p>
            <a:r>
              <a:rPr lang="en-GB"/>
              <a:t>Click to edit Master title style</a:t>
            </a:r>
            <a:endParaRPr lang="en-US" dirty="0"/>
          </a:p>
        </p:txBody>
      </p:sp>
      <p:sp>
        <p:nvSpPr>
          <p:cNvPr id="15" name="Content Placeholder 2">
            <a:extLst>
              <a:ext uri="{FF2B5EF4-FFF2-40B4-BE49-F238E27FC236}">
                <a16:creationId xmlns:a16="http://schemas.microsoft.com/office/drawing/2014/main" id="{DA3854F8-3F84-C144-8391-42AC5DBF8CB8}"/>
              </a:ext>
            </a:extLst>
          </p:cNvPr>
          <p:cNvSpPr>
            <a:spLocks noGrp="1"/>
          </p:cNvSpPr>
          <p:nvPr>
            <p:ph idx="14"/>
          </p:nvPr>
        </p:nvSpPr>
        <p:spPr>
          <a:xfrm>
            <a:off x="9579300" y="1739899"/>
            <a:ext cx="2041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9" name="Text Placeholder 5">
            <a:extLst>
              <a:ext uri="{FF2B5EF4-FFF2-40B4-BE49-F238E27FC236}">
                <a16:creationId xmlns:a16="http://schemas.microsoft.com/office/drawing/2014/main" id="{CAB6EEEC-A2C3-B54E-B28F-ED07844A59C3}"/>
              </a:ext>
            </a:extLst>
          </p:cNvPr>
          <p:cNvSpPr>
            <a:spLocks noGrp="1"/>
          </p:cNvSpPr>
          <p:nvPr>
            <p:ph type="body" sz="quarter" idx="15"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852255540"/>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Title and Content 2/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a:xfrm>
            <a:off x="571499" y="1739901"/>
            <a:ext cx="7244557"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7" name="Content Placeholder 2">
            <a:extLst>
              <a:ext uri="{FF2B5EF4-FFF2-40B4-BE49-F238E27FC236}">
                <a16:creationId xmlns:a16="http://schemas.microsoft.com/office/drawing/2014/main" id="{69AF350D-D0BD-F944-A3C1-0A49D7FF1C81}"/>
              </a:ext>
            </a:extLst>
          </p:cNvPr>
          <p:cNvSpPr>
            <a:spLocks noGrp="1"/>
          </p:cNvSpPr>
          <p:nvPr>
            <p:ph idx="11"/>
          </p:nvPr>
        </p:nvSpPr>
        <p:spPr>
          <a:xfrm>
            <a:off x="8231186" y="1739901"/>
            <a:ext cx="3414714"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9" name="Text Placeholder 5">
            <a:extLst>
              <a:ext uri="{FF2B5EF4-FFF2-40B4-BE49-F238E27FC236}">
                <a16:creationId xmlns:a16="http://schemas.microsoft.com/office/drawing/2014/main" id="{B91D221A-CD99-5547-AF5B-6ACE77F1D49B}"/>
              </a:ext>
            </a:extLst>
          </p:cNvPr>
          <p:cNvSpPr>
            <a:spLocks noGrp="1"/>
          </p:cNvSpPr>
          <p:nvPr>
            <p:ph type="body" sz="quarter" idx="12"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958570619"/>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Title and Content + Pictur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3EB9BB23-E2FE-439E-C7A0-6DF34CA19B26}"/>
              </a:ext>
            </a:extLst>
          </p:cNvPr>
          <p:cNvSpPr>
            <a:spLocks noGrp="1"/>
          </p:cNvSpPr>
          <p:nvPr>
            <p:ph type="pic" sz="quarter" idx="13"/>
          </p:nvPr>
        </p:nvSpPr>
        <p:spPr>
          <a:xfrm>
            <a:off x="8231188" y="1739900"/>
            <a:ext cx="3783012" cy="3994150"/>
          </a:xfrm>
        </p:spPr>
        <p:txBody>
          <a:bodyPr>
            <a:normAutofit/>
          </a:bodyPr>
          <a:lstStyle>
            <a:lvl1pPr>
              <a:defRPr sz="1600">
                <a:solidFill>
                  <a:schemeClr val="tx1"/>
                </a:solidFill>
              </a:defRPr>
            </a:lvl1pPr>
          </a:lstStyle>
          <a:p>
            <a:endParaRPr lang="en-GB" dirty="0"/>
          </a:p>
        </p:txBody>
      </p:sp>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a:xfrm>
            <a:off x="571499" y="1739901"/>
            <a:ext cx="7244557"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9" name="Text Placeholder 5">
            <a:extLst>
              <a:ext uri="{FF2B5EF4-FFF2-40B4-BE49-F238E27FC236}">
                <a16:creationId xmlns:a16="http://schemas.microsoft.com/office/drawing/2014/main" id="{B91D221A-CD99-5547-AF5B-6ACE77F1D49B}"/>
              </a:ext>
            </a:extLst>
          </p:cNvPr>
          <p:cNvSpPr>
            <a:spLocks noGrp="1"/>
          </p:cNvSpPr>
          <p:nvPr>
            <p:ph type="body" sz="quarter" idx="12"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3694076263"/>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Title and Content, Quot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hasCustomPrompt="1"/>
          </p:nvPr>
        </p:nvSpPr>
        <p:spPr>
          <a:xfrm>
            <a:off x="2667511" y="2289694"/>
            <a:ext cx="6856978" cy="2217863"/>
          </a:xfrm>
        </p:spPr>
        <p:txBody>
          <a:bodyPr>
            <a:normAutofit/>
          </a:bodyPr>
          <a:lstStyle>
            <a:lvl1pPr marL="0" indent="0">
              <a:buNone/>
              <a:defRPr sz="2400">
                <a:solidFill>
                  <a:schemeClr val="tx1"/>
                </a:solidFill>
              </a:defRPr>
            </a:lvl1pPr>
            <a:lvl2pPr>
              <a:defRPr sz="2400">
                <a:solidFill>
                  <a:schemeClr val="tx1"/>
                </a:solidFill>
              </a:defRPr>
            </a:lvl2pPr>
            <a:lvl3pPr>
              <a:defRPr sz="2400">
                <a:solidFill>
                  <a:schemeClr val="tx1"/>
                </a:solidFill>
              </a:defRPr>
            </a:lvl3pPr>
            <a:lvl4pPr>
              <a:defRPr sz="2400">
                <a:solidFill>
                  <a:schemeClr val="tx1"/>
                </a:solidFill>
              </a:defRPr>
            </a:lvl4pPr>
            <a:lvl5pPr>
              <a:defRPr sz="2400">
                <a:solidFill>
                  <a:schemeClr val="tx1"/>
                </a:solidFill>
              </a:defRPr>
            </a:lvl5pPr>
          </a:lstStyle>
          <a:p>
            <a:pPr lvl="0"/>
            <a:r>
              <a:rPr lang="en-GB" dirty="0"/>
              <a:t>Click to add quote</a:t>
            </a:r>
          </a:p>
        </p:txBody>
      </p:sp>
      <p:grpSp>
        <p:nvGrpSpPr>
          <p:cNvPr id="7" name="Graphic 5">
            <a:extLst>
              <a:ext uri="{FF2B5EF4-FFF2-40B4-BE49-F238E27FC236}">
                <a16:creationId xmlns:a16="http://schemas.microsoft.com/office/drawing/2014/main" id="{8B31B50E-78E8-9B45-8951-CD842CF33FD2}"/>
              </a:ext>
            </a:extLst>
          </p:cNvPr>
          <p:cNvGrpSpPr/>
          <p:nvPr/>
        </p:nvGrpSpPr>
        <p:grpSpPr>
          <a:xfrm>
            <a:off x="2708927" y="1741886"/>
            <a:ext cx="502470" cy="335198"/>
            <a:chOff x="5524419" y="3048000"/>
            <a:chExt cx="1146480" cy="764822"/>
          </a:xfrm>
          <a:solidFill>
            <a:schemeClr val="tx1"/>
          </a:solidFill>
        </p:grpSpPr>
        <p:sp>
          <p:nvSpPr>
            <p:cNvPr id="8" name="Freeform 7">
              <a:extLst>
                <a:ext uri="{FF2B5EF4-FFF2-40B4-BE49-F238E27FC236}">
                  <a16:creationId xmlns:a16="http://schemas.microsoft.com/office/drawing/2014/main" id="{EC01DF2C-B3C4-D846-8B78-F411999C5F7C}"/>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dirty="0"/>
            </a:p>
          </p:txBody>
        </p:sp>
        <p:sp>
          <p:nvSpPr>
            <p:cNvPr id="9" name="Freeform 8">
              <a:extLst>
                <a:ext uri="{FF2B5EF4-FFF2-40B4-BE49-F238E27FC236}">
                  <a16:creationId xmlns:a16="http://schemas.microsoft.com/office/drawing/2014/main" id="{07019F13-2463-E543-BD83-066B1CBF7308}"/>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dirty="0"/>
            </a:p>
          </p:txBody>
        </p:sp>
      </p:grpSp>
      <p:cxnSp>
        <p:nvCxnSpPr>
          <p:cNvPr id="14" name="Straight Connector 13">
            <a:extLst>
              <a:ext uri="{FF2B5EF4-FFF2-40B4-BE49-F238E27FC236}">
                <a16:creationId xmlns:a16="http://schemas.microsoft.com/office/drawing/2014/main" id="{6737CAF5-04E1-C44E-82A8-24052523AEEC}"/>
              </a:ext>
            </a:extLst>
          </p:cNvPr>
          <p:cNvCxnSpPr>
            <a:cxnSpLocks/>
          </p:cNvCxnSpPr>
          <p:nvPr userDrawn="1"/>
        </p:nvCxnSpPr>
        <p:spPr>
          <a:xfrm>
            <a:off x="3435569" y="2030186"/>
            <a:ext cx="608892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Content Placeholder 21">
            <a:extLst>
              <a:ext uri="{FF2B5EF4-FFF2-40B4-BE49-F238E27FC236}">
                <a16:creationId xmlns:a16="http://schemas.microsoft.com/office/drawing/2014/main" id="{1CE61C31-1A39-E3A2-71FE-48153A0AD48C}"/>
              </a:ext>
            </a:extLst>
          </p:cNvPr>
          <p:cNvSpPr>
            <a:spLocks noGrp="1"/>
          </p:cNvSpPr>
          <p:nvPr>
            <p:ph sz="quarter" idx="11" hasCustomPrompt="1"/>
          </p:nvPr>
        </p:nvSpPr>
        <p:spPr>
          <a:xfrm>
            <a:off x="3445857" y="4530194"/>
            <a:ext cx="5308611" cy="668337"/>
          </a:xfrm>
        </p:spPr>
        <p:txBody>
          <a:bodyPr>
            <a:normAutofit/>
          </a:bodyPr>
          <a:lstStyle>
            <a:lvl1pPr>
              <a:defRPr sz="1400" i="1"/>
            </a:lvl1pPr>
          </a:lstStyle>
          <a:p>
            <a:pPr lvl="0"/>
            <a:r>
              <a:rPr lang="en-GB" dirty="0"/>
              <a:t>Click to add attribution</a:t>
            </a:r>
          </a:p>
        </p:txBody>
      </p:sp>
      <p:grpSp>
        <p:nvGrpSpPr>
          <p:cNvPr id="36" name="Graphic 5">
            <a:extLst>
              <a:ext uri="{FF2B5EF4-FFF2-40B4-BE49-F238E27FC236}">
                <a16:creationId xmlns:a16="http://schemas.microsoft.com/office/drawing/2014/main" id="{462A7709-DEB2-9C60-736D-ED18EB88B6BA}"/>
              </a:ext>
            </a:extLst>
          </p:cNvPr>
          <p:cNvGrpSpPr/>
          <p:nvPr userDrawn="1"/>
        </p:nvGrpSpPr>
        <p:grpSpPr>
          <a:xfrm rot="10800000">
            <a:off x="8936103" y="5321570"/>
            <a:ext cx="502468" cy="335200"/>
            <a:chOff x="5524419" y="3048000"/>
            <a:chExt cx="1146480" cy="764822"/>
          </a:xfrm>
          <a:solidFill>
            <a:schemeClr val="tx1"/>
          </a:solidFill>
        </p:grpSpPr>
        <p:sp>
          <p:nvSpPr>
            <p:cNvPr id="37" name="Freeform 36">
              <a:extLst>
                <a:ext uri="{FF2B5EF4-FFF2-40B4-BE49-F238E27FC236}">
                  <a16:creationId xmlns:a16="http://schemas.microsoft.com/office/drawing/2014/main" id="{801B76CE-8868-09CC-A1A2-4FF692BB9CDE}"/>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dirty="0"/>
            </a:p>
          </p:txBody>
        </p:sp>
        <p:sp>
          <p:nvSpPr>
            <p:cNvPr id="38" name="Freeform 37">
              <a:extLst>
                <a:ext uri="{FF2B5EF4-FFF2-40B4-BE49-F238E27FC236}">
                  <a16:creationId xmlns:a16="http://schemas.microsoft.com/office/drawing/2014/main" id="{8F284D2F-5C9A-BB18-A6EF-62C8345AD435}"/>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dirty="0"/>
            </a:p>
          </p:txBody>
        </p:sp>
      </p:grpSp>
      <p:cxnSp>
        <p:nvCxnSpPr>
          <p:cNvPr id="39" name="Straight Connector 38">
            <a:extLst>
              <a:ext uri="{FF2B5EF4-FFF2-40B4-BE49-F238E27FC236}">
                <a16:creationId xmlns:a16="http://schemas.microsoft.com/office/drawing/2014/main" id="{FE3C27D5-7359-E460-2A90-0D46D1280F46}"/>
              </a:ext>
            </a:extLst>
          </p:cNvPr>
          <p:cNvCxnSpPr>
            <a:cxnSpLocks/>
          </p:cNvCxnSpPr>
          <p:nvPr userDrawn="1"/>
        </p:nvCxnSpPr>
        <p:spPr>
          <a:xfrm>
            <a:off x="2667511" y="5489171"/>
            <a:ext cx="602602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57201471"/>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Title and Content, Quote x 2">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hasCustomPrompt="1"/>
          </p:nvPr>
        </p:nvSpPr>
        <p:spPr>
          <a:xfrm>
            <a:off x="571500" y="2793077"/>
            <a:ext cx="5316936" cy="1714480"/>
          </a:xfrm>
        </p:spPr>
        <p:txBody>
          <a:bodyPr>
            <a:normAutofit/>
          </a:bodyPr>
          <a:lstStyle>
            <a:lvl1pPr marL="0" indent="0">
              <a:buNone/>
              <a:defRPr sz="2400">
                <a:solidFill>
                  <a:schemeClr val="tx1"/>
                </a:solidFill>
              </a:defRPr>
            </a:lvl1pPr>
            <a:lvl2pPr>
              <a:defRPr sz="2400">
                <a:solidFill>
                  <a:schemeClr val="tx1"/>
                </a:solidFill>
              </a:defRPr>
            </a:lvl2pPr>
            <a:lvl3pPr>
              <a:defRPr sz="2400">
                <a:solidFill>
                  <a:schemeClr val="tx1"/>
                </a:solidFill>
              </a:defRPr>
            </a:lvl3pPr>
            <a:lvl4pPr>
              <a:defRPr sz="2400">
                <a:solidFill>
                  <a:schemeClr val="tx1"/>
                </a:solidFill>
              </a:defRPr>
            </a:lvl4pPr>
            <a:lvl5pPr>
              <a:defRPr sz="2400">
                <a:solidFill>
                  <a:schemeClr val="tx1"/>
                </a:solidFill>
              </a:defRPr>
            </a:lvl5pPr>
          </a:lstStyle>
          <a:p>
            <a:pPr lvl="0"/>
            <a:r>
              <a:rPr lang="en-GB" dirty="0"/>
              <a:t>Click to add quote</a:t>
            </a:r>
          </a:p>
        </p:txBody>
      </p:sp>
      <p:sp>
        <p:nvSpPr>
          <p:cNvPr id="5" name="Content Placeholder 2">
            <a:extLst>
              <a:ext uri="{FF2B5EF4-FFF2-40B4-BE49-F238E27FC236}">
                <a16:creationId xmlns:a16="http://schemas.microsoft.com/office/drawing/2014/main" id="{684AF794-CBAF-604B-B119-6F71B4D58CB3}"/>
              </a:ext>
            </a:extLst>
          </p:cNvPr>
          <p:cNvSpPr>
            <a:spLocks noGrp="1"/>
          </p:cNvSpPr>
          <p:nvPr>
            <p:ph idx="10"/>
          </p:nvPr>
        </p:nvSpPr>
        <p:spPr>
          <a:xfrm>
            <a:off x="6328964" y="2798211"/>
            <a:ext cx="5316936" cy="1731971"/>
          </a:xfrm>
        </p:spPr>
        <p:txBody>
          <a:bodyPr>
            <a:normAutofit/>
          </a:bodyPr>
          <a:lstStyle>
            <a:lvl1pPr>
              <a:defRPr sz="2400">
                <a:solidFill>
                  <a:schemeClr val="tx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GB" dirty="0"/>
              <a:t>Click to edit Master text styles</a:t>
            </a:r>
          </a:p>
        </p:txBody>
      </p:sp>
      <p:grpSp>
        <p:nvGrpSpPr>
          <p:cNvPr id="7" name="Graphic 5">
            <a:extLst>
              <a:ext uri="{FF2B5EF4-FFF2-40B4-BE49-F238E27FC236}">
                <a16:creationId xmlns:a16="http://schemas.microsoft.com/office/drawing/2014/main" id="{8B31B50E-78E8-9B45-8951-CD842CF33FD2}"/>
              </a:ext>
            </a:extLst>
          </p:cNvPr>
          <p:cNvGrpSpPr/>
          <p:nvPr/>
        </p:nvGrpSpPr>
        <p:grpSpPr>
          <a:xfrm>
            <a:off x="636827" y="2117317"/>
            <a:ext cx="672848" cy="448860"/>
            <a:chOff x="5524419" y="3048000"/>
            <a:chExt cx="1146480" cy="764822"/>
          </a:xfrm>
          <a:solidFill>
            <a:schemeClr val="tx1"/>
          </a:solidFill>
        </p:grpSpPr>
        <p:sp>
          <p:nvSpPr>
            <p:cNvPr id="8" name="Freeform 7">
              <a:extLst>
                <a:ext uri="{FF2B5EF4-FFF2-40B4-BE49-F238E27FC236}">
                  <a16:creationId xmlns:a16="http://schemas.microsoft.com/office/drawing/2014/main" id="{EC01DF2C-B3C4-D846-8B78-F411999C5F7C}"/>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dirty="0"/>
            </a:p>
          </p:txBody>
        </p:sp>
        <p:sp>
          <p:nvSpPr>
            <p:cNvPr id="9" name="Freeform 8">
              <a:extLst>
                <a:ext uri="{FF2B5EF4-FFF2-40B4-BE49-F238E27FC236}">
                  <a16:creationId xmlns:a16="http://schemas.microsoft.com/office/drawing/2014/main" id="{07019F13-2463-E543-BD83-066B1CBF7308}"/>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dirty="0"/>
            </a:p>
          </p:txBody>
        </p:sp>
      </p:grpSp>
      <p:cxnSp>
        <p:nvCxnSpPr>
          <p:cNvPr id="14" name="Straight Connector 13">
            <a:extLst>
              <a:ext uri="{FF2B5EF4-FFF2-40B4-BE49-F238E27FC236}">
                <a16:creationId xmlns:a16="http://schemas.microsoft.com/office/drawing/2014/main" id="{6737CAF5-04E1-C44E-82A8-24052523AEEC}"/>
              </a:ext>
            </a:extLst>
          </p:cNvPr>
          <p:cNvCxnSpPr>
            <a:cxnSpLocks/>
          </p:cNvCxnSpPr>
          <p:nvPr userDrawn="1"/>
        </p:nvCxnSpPr>
        <p:spPr>
          <a:xfrm>
            <a:off x="1473201" y="2462448"/>
            <a:ext cx="438983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Content Placeholder 21">
            <a:extLst>
              <a:ext uri="{FF2B5EF4-FFF2-40B4-BE49-F238E27FC236}">
                <a16:creationId xmlns:a16="http://schemas.microsoft.com/office/drawing/2014/main" id="{1CE61C31-1A39-E3A2-71FE-48153A0AD48C}"/>
              </a:ext>
            </a:extLst>
          </p:cNvPr>
          <p:cNvSpPr>
            <a:spLocks noGrp="1"/>
          </p:cNvSpPr>
          <p:nvPr>
            <p:ph sz="quarter" idx="11" hasCustomPrompt="1"/>
          </p:nvPr>
        </p:nvSpPr>
        <p:spPr>
          <a:xfrm>
            <a:off x="571498" y="4940289"/>
            <a:ext cx="5308611" cy="668337"/>
          </a:xfrm>
        </p:spPr>
        <p:txBody>
          <a:bodyPr>
            <a:normAutofit/>
          </a:bodyPr>
          <a:lstStyle>
            <a:lvl1pPr>
              <a:defRPr sz="1400" i="1"/>
            </a:lvl1pPr>
          </a:lstStyle>
          <a:p>
            <a:pPr lvl="0"/>
            <a:r>
              <a:rPr lang="en-GB" dirty="0"/>
              <a:t>Click to add attribution</a:t>
            </a:r>
          </a:p>
        </p:txBody>
      </p:sp>
      <p:sp>
        <p:nvSpPr>
          <p:cNvPr id="23" name="Content Placeholder 21">
            <a:extLst>
              <a:ext uri="{FF2B5EF4-FFF2-40B4-BE49-F238E27FC236}">
                <a16:creationId xmlns:a16="http://schemas.microsoft.com/office/drawing/2014/main" id="{837E4092-8313-0EA5-0AC7-95A3067E427D}"/>
              </a:ext>
            </a:extLst>
          </p:cNvPr>
          <p:cNvSpPr>
            <a:spLocks noGrp="1"/>
          </p:cNvSpPr>
          <p:nvPr>
            <p:ph sz="quarter" idx="12" hasCustomPrompt="1"/>
          </p:nvPr>
        </p:nvSpPr>
        <p:spPr>
          <a:xfrm>
            <a:off x="6328965" y="4940290"/>
            <a:ext cx="5316935" cy="667836"/>
          </a:xfrm>
        </p:spPr>
        <p:txBody>
          <a:bodyPr>
            <a:normAutofit/>
          </a:bodyPr>
          <a:lstStyle>
            <a:lvl1pPr>
              <a:defRPr sz="1400" i="1"/>
            </a:lvl1pPr>
          </a:lstStyle>
          <a:p>
            <a:pPr lvl="0"/>
            <a:r>
              <a:rPr lang="en-GB" dirty="0"/>
              <a:t>Click to add attribution</a:t>
            </a:r>
          </a:p>
        </p:txBody>
      </p:sp>
      <p:grpSp>
        <p:nvGrpSpPr>
          <p:cNvPr id="32" name="Graphic 5">
            <a:extLst>
              <a:ext uri="{FF2B5EF4-FFF2-40B4-BE49-F238E27FC236}">
                <a16:creationId xmlns:a16="http://schemas.microsoft.com/office/drawing/2014/main" id="{05859ADD-A2B0-9A94-DC9D-BFEA897BA9F4}"/>
              </a:ext>
            </a:extLst>
          </p:cNvPr>
          <p:cNvGrpSpPr/>
          <p:nvPr userDrawn="1"/>
        </p:nvGrpSpPr>
        <p:grpSpPr>
          <a:xfrm>
            <a:off x="6447077" y="2102329"/>
            <a:ext cx="672848" cy="448860"/>
            <a:chOff x="5524419" y="3048000"/>
            <a:chExt cx="1146480" cy="764822"/>
          </a:xfrm>
          <a:solidFill>
            <a:schemeClr val="tx1"/>
          </a:solidFill>
        </p:grpSpPr>
        <p:sp>
          <p:nvSpPr>
            <p:cNvPr id="33" name="Freeform 32">
              <a:extLst>
                <a:ext uri="{FF2B5EF4-FFF2-40B4-BE49-F238E27FC236}">
                  <a16:creationId xmlns:a16="http://schemas.microsoft.com/office/drawing/2014/main" id="{FD8F3D17-6514-B689-D9B7-F912BBC96257}"/>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dirty="0"/>
            </a:p>
          </p:txBody>
        </p:sp>
        <p:sp>
          <p:nvSpPr>
            <p:cNvPr id="34" name="Freeform 33">
              <a:extLst>
                <a:ext uri="{FF2B5EF4-FFF2-40B4-BE49-F238E27FC236}">
                  <a16:creationId xmlns:a16="http://schemas.microsoft.com/office/drawing/2014/main" id="{2F1C494B-965C-5200-7ACD-F11044A8DFDD}"/>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dirty="0"/>
            </a:p>
          </p:txBody>
        </p:sp>
      </p:grpSp>
      <p:cxnSp>
        <p:nvCxnSpPr>
          <p:cNvPr id="35" name="Straight Connector 34">
            <a:extLst>
              <a:ext uri="{FF2B5EF4-FFF2-40B4-BE49-F238E27FC236}">
                <a16:creationId xmlns:a16="http://schemas.microsoft.com/office/drawing/2014/main" id="{0DD166C5-71CA-AACA-9D0E-906E873AE180}"/>
              </a:ext>
            </a:extLst>
          </p:cNvPr>
          <p:cNvCxnSpPr>
            <a:cxnSpLocks/>
          </p:cNvCxnSpPr>
          <p:nvPr userDrawn="1"/>
        </p:nvCxnSpPr>
        <p:spPr>
          <a:xfrm>
            <a:off x="7283451" y="2447460"/>
            <a:ext cx="438983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6" name="Graphic 5">
            <a:extLst>
              <a:ext uri="{FF2B5EF4-FFF2-40B4-BE49-F238E27FC236}">
                <a16:creationId xmlns:a16="http://schemas.microsoft.com/office/drawing/2014/main" id="{462A7709-DEB2-9C60-736D-ED18EB88B6BA}"/>
              </a:ext>
            </a:extLst>
          </p:cNvPr>
          <p:cNvGrpSpPr/>
          <p:nvPr userDrawn="1"/>
        </p:nvGrpSpPr>
        <p:grpSpPr>
          <a:xfrm rot="10800000">
            <a:off x="5120754" y="4555385"/>
            <a:ext cx="672846" cy="448858"/>
            <a:chOff x="5524419" y="3048000"/>
            <a:chExt cx="1146480" cy="764822"/>
          </a:xfrm>
          <a:solidFill>
            <a:schemeClr val="tx1"/>
          </a:solidFill>
        </p:grpSpPr>
        <p:sp>
          <p:nvSpPr>
            <p:cNvPr id="37" name="Freeform 36">
              <a:extLst>
                <a:ext uri="{FF2B5EF4-FFF2-40B4-BE49-F238E27FC236}">
                  <a16:creationId xmlns:a16="http://schemas.microsoft.com/office/drawing/2014/main" id="{801B76CE-8868-09CC-A1A2-4FF692BB9CDE}"/>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dirty="0"/>
            </a:p>
          </p:txBody>
        </p:sp>
        <p:sp>
          <p:nvSpPr>
            <p:cNvPr id="38" name="Freeform 37">
              <a:extLst>
                <a:ext uri="{FF2B5EF4-FFF2-40B4-BE49-F238E27FC236}">
                  <a16:creationId xmlns:a16="http://schemas.microsoft.com/office/drawing/2014/main" id="{8F284D2F-5C9A-BB18-A6EF-62C8345AD435}"/>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dirty="0"/>
            </a:p>
          </p:txBody>
        </p:sp>
      </p:grpSp>
      <p:cxnSp>
        <p:nvCxnSpPr>
          <p:cNvPr id="39" name="Straight Connector 38">
            <a:extLst>
              <a:ext uri="{FF2B5EF4-FFF2-40B4-BE49-F238E27FC236}">
                <a16:creationId xmlns:a16="http://schemas.microsoft.com/office/drawing/2014/main" id="{FE3C27D5-7359-E460-2A90-0D46D1280F46}"/>
              </a:ext>
            </a:extLst>
          </p:cNvPr>
          <p:cNvCxnSpPr>
            <a:cxnSpLocks/>
          </p:cNvCxnSpPr>
          <p:nvPr userDrawn="1"/>
        </p:nvCxnSpPr>
        <p:spPr>
          <a:xfrm>
            <a:off x="571500" y="4779815"/>
            <a:ext cx="438983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40" name="Graphic 5">
            <a:extLst>
              <a:ext uri="{FF2B5EF4-FFF2-40B4-BE49-F238E27FC236}">
                <a16:creationId xmlns:a16="http://schemas.microsoft.com/office/drawing/2014/main" id="{F37548E5-4FB2-28D2-5F56-93D79B0E4381}"/>
              </a:ext>
            </a:extLst>
          </p:cNvPr>
          <p:cNvGrpSpPr/>
          <p:nvPr userDrawn="1"/>
        </p:nvGrpSpPr>
        <p:grpSpPr>
          <a:xfrm rot="10800000">
            <a:off x="10882328" y="4555385"/>
            <a:ext cx="672846" cy="448858"/>
            <a:chOff x="5524419" y="3048000"/>
            <a:chExt cx="1146480" cy="764822"/>
          </a:xfrm>
          <a:solidFill>
            <a:schemeClr val="tx1"/>
          </a:solidFill>
        </p:grpSpPr>
        <p:sp>
          <p:nvSpPr>
            <p:cNvPr id="41" name="Freeform 40">
              <a:extLst>
                <a:ext uri="{FF2B5EF4-FFF2-40B4-BE49-F238E27FC236}">
                  <a16:creationId xmlns:a16="http://schemas.microsoft.com/office/drawing/2014/main" id="{ED13FABF-3877-C6AA-3E8C-2370049F0987}"/>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dirty="0"/>
            </a:p>
          </p:txBody>
        </p:sp>
        <p:sp>
          <p:nvSpPr>
            <p:cNvPr id="42" name="Freeform 41">
              <a:extLst>
                <a:ext uri="{FF2B5EF4-FFF2-40B4-BE49-F238E27FC236}">
                  <a16:creationId xmlns:a16="http://schemas.microsoft.com/office/drawing/2014/main" id="{CBC2F97F-864E-4808-81B5-22FF0CFC1E7D}"/>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dirty="0"/>
            </a:p>
          </p:txBody>
        </p:sp>
      </p:grpSp>
      <p:cxnSp>
        <p:nvCxnSpPr>
          <p:cNvPr id="43" name="Straight Connector 42">
            <a:extLst>
              <a:ext uri="{FF2B5EF4-FFF2-40B4-BE49-F238E27FC236}">
                <a16:creationId xmlns:a16="http://schemas.microsoft.com/office/drawing/2014/main" id="{B3A744CA-5436-F548-11A9-2666CC20FB24}"/>
              </a:ext>
            </a:extLst>
          </p:cNvPr>
          <p:cNvCxnSpPr>
            <a:cxnSpLocks/>
          </p:cNvCxnSpPr>
          <p:nvPr userDrawn="1"/>
        </p:nvCxnSpPr>
        <p:spPr>
          <a:xfrm>
            <a:off x="6333074" y="4779815"/>
            <a:ext cx="438983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82957256"/>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1_Title and Content, Quote x 2">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hasCustomPrompt="1"/>
          </p:nvPr>
        </p:nvSpPr>
        <p:spPr>
          <a:xfrm>
            <a:off x="571500" y="2066828"/>
            <a:ext cx="5316936" cy="1088606"/>
          </a:xfrm>
        </p:spPr>
        <p:txBody>
          <a:bodyPr>
            <a:normAutofit/>
          </a:bodyPr>
          <a:lstStyle>
            <a:lvl1pPr marL="0" indent="0">
              <a:buNone/>
              <a:defRPr sz="1800">
                <a:solidFill>
                  <a:schemeClr val="tx1"/>
                </a:solidFill>
              </a:defRPr>
            </a:lvl1pPr>
            <a:lvl2pPr>
              <a:defRPr sz="2400">
                <a:solidFill>
                  <a:schemeClr val="tx1"/>
                </a:solidFill>
              </a:defRPr>
            </a:lvl2pPr>
            <a:lvl3pPr>
              <a:defRPr sz="2400">
                <a:solidFill>
                  <a:schemeClr val="tx1"/>
                </a:solidFill>
              </a:defRPr>
            </a:lvl3pPr>
            <a:lvl4pPr>
              <a:defRPr sz="2400">
                <a:solidFill>
                  <a:schemeClr val="tx1"/>
                </a:solidFill>
              </a:defRPr>
            </a:lvl4pPr>
            <a:lvl5pPr>
              <a:defRPr sz="2400">
                <a:solidFill>
                  <a:schemeClr val="tx1"/>
                </a:solidFill>
              </a:defRPr>
            </a:lvl5pPr>
          </a:lstStyle>
          <a:p>
            <a:pPr lvl="0"/>
            <a:r>
              <a:rPr lang="en-GB" dirty="0"/>
              <a:t>Click to add quote</a:t>
            </a:r>
          </a:p>
        </p:txBody>
      </p:sp>
      <p:sp>
        <p:nvSpPr>
          <p:cNvPr id="5" name="Content Placeholder 2">
            <a:extLst>
              <a:ext uri="{FF2B5EF4-FFF2-40B4-BE49-F238E27FC236}">
                <a16:creationId xmlns:a16="http://schemas.microsoft.com/office/drawing/2014/main" id="{684AF794-CBAF-604B-B119-6F71B4D58CB3}"/>
              </a:ext>
            </a:extLst>
          </p:cNvPr>
          <p:cNvSpPr>
            <a:spLocks noGrp="1"/>
          </p:cNvSpPr>
          <p:nvPr>
            <p:ph idx="10" hasCustomPrompt="1"/>
          </p:nvPr>
        </p:nvSpPr>
        <p:spPr>
          <a:xfrm>
            <a:off x="6328964" y="2066829"/>
            <a:ext cx="5316936" cy="1088605"/>
          </a:xfrm>
        </p:spPr>
        <p:txBody>
          <a:bodyPr>
            <a:normAutofit/>
          </a:bodyPr>
          <a:lstStyle>
            <a:lvl1pPr>
              <a:defRPr sz="1800">
                <a:solidFill>
                  <a:schemeClr val="tx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GB" dirty="0"/>
              <a:t>Click to add quote</a:t>
            </a:r>
          </a:p>
        </p:txBody>
      </p:sp>
      <p:grpSp>
        <p:nvGrpSpPr>
          <p:cNvPr id="7" name="Graphic 5">
            <a:extLst>
              <a:ext uri="{FF2B5EF4-FFF2-40B4-BE49-F238E27FC236}">
                <a16:creationId xmlns:a16="http://schemas.microsoft.com/office/drawing/2014/main" id="{8B31B50E-78E8-9B45-8951-CD842CF33FD2}"/>
              </a:ext>
            </a:extLst>
          </p:cNvPr>
          <p:cNvGrpSpPr/>
          <p:nvPr/>
        </p:nvGrpSpPr>
        <p:grpSpPr>
          <a:xfrm>
            <a:off x="546100" y="1555617"/>
            <a:ext cx="536017" cy="357579"/>
            <a:chOff x="5524419" y="3048000"/>
            <a:chExt cx="1146480" cy="764822"/>
          </a:xfrm>
          <a:solidFill>
            <a:schemeClr val="tx1"/>
          </a:solidFill>
        </p:grpSpPr>
        <p:sp>
          <p:nvSpPr>
            <p:cNvPr id="8" name="Freeform 7">
              <a:extLst>
                <a:ext uri="{FF2B5EF4-FFF2-40B4-BE49-F238E27FC236}">
                  <a16:creationId xmlns:a16="http://schemas.microsoft.com/office/drawing/2014/main" id="{EC01DF2C-B3C4-D846-8B78-F411999C5F7C}"/>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dirty="0"/>
            </a:p>
          </p:txBody>
        </p:sp>
        <p:sp>
          <p:nvSpPr>
            <p:cNvPr id="9" name="Freeform 8">
              <a:extLst>
                <a:ext uri="{FF2B5EF4-FFF2-40B4-BE49-F238E27FC236}">
                  <a16:creationId xmlns:a16="http://schemas.microsoft.com/office/drawing/2014/main" id="{07019F13-2463-E543-BD83-066B1CBF7308}"/>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dirty="0"/>
            </a:p>
          </p:txBody>
        </p:sp>
      </p:grpSp>
      <p:cxnSp>
        <p:nvCxnSpPr>
          <p:cNvPr id="14" name="Straight Connector 13">
            <a:extLst>
              <a:ext uri="{FF2B5EF4-FFF2-40B4-BE49-F238E27FC236}">
                <a16:creationId xmlns:a16="http://schemas.microsoft.com/office/drawing/2014/main" id="{6737CAF5-04E1-C44E-82A8-24052523AEEC}"/>
              </a:ext>
            </a:extLst>
          </p:cNvPr>
          <p:cNvCxnSpPr>
            <a:cxnSpLocks/>
          </p:cNvCxnSpPr>
          <p:nvPr userDrawn="1"/>
        </p:nvCxnSpPr>
        <p:spPr>
          <a:xfrm>
            <a:off x="1193800" y="1865086"/>
            <a:ext cx="466923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Content Placeholder 21">
            <a:extLst>
              <a:ext uri="{FF2B5EF4-FFF2-40B4-BE49-F238E27FC236}">
                <a16:creationId xmlns:a16="http://schemas.microsoft.com/office/drawing/2014/main" id="{1CE61C31-1A39-E3A2-71FE-48153A0AD48C}"/>
              </a:ext>
            </a:extLst>
          </p:cNvPr>
          <p:cNvSpPr>
            <a:spLocks noGrp="1"/>
          </p:cNvSpPr>
          <p:nvPr>
            <p:ph sz="quarter" idx="11" hasCustomPrompt="1"/>
          </p:nvPr>
        </p:nvSpPr>
        <p:spPr>
          <a:xfrm>
            <a:off x="579826" y="3169790"/>
            <a:ext cx="4700448" cy="406378"/>
          </a:xfrm>
        </p:spPr>
        <p:txBody>
          <a:bodyPr>
            <a:normAutofit/>
          </a:bodyPr>
          <a:lstStyle>
            <a:lvl1pPr>
              <a:defRPr sz="1400" i="1"/>
            </a:lvl1pPr>
          </a:lstStyle>
          <a:p>
            <a:pPr lvl="0"/>
            <a:r>
              <a:rPr lang="en-GB" dirty="0"/>
              <a:t>Click to add attribution</a:t>
            </a:r>
          </a:p>
        </p:txBody>
      </p:sp>
      <p:sp>
        <p:nvSpPr>
          <p:cNvPr id="23" name="Content Placeholder 21">
            <a:extLst>
              <a:ext uri="{FF2B5EF4-FFF2-40B4-BE49-F238E27FC236}">
                <a16:creationId xmlns:a16="http://schemas.microsoft.com/office/drawing/2014/main" id="{837E4092-8313-0EA5-0AC7-95A3067E427D}"/>
              </a:ext>
            </a:extLst>
          </p:cNvPr>
          <p:cNvSpPr>
            <a:spLocks noGrp="1"/>
          </p:cNvSpPr>
          <p:nvPr>
            <p:ph sz="quarter" idx="12" hasCustomPrompt="1"/>
          </p:nvPr>
        </p:nvSpPr>
        <p:spPr>
          <a:xfrm>
            <a:off x="6328964" y="3169790"/>
            <a:ext cx="4656536" cy="406378"/>
          </a:xfrm>
        </p:spPr>
        <p:txBody>
          <a:bodyPr>
            <a:normAutofit/>
          </a:bodyPr>
          <a:lstStyle>
            <a:lvl1pPr>
              <a:defRPr sz="1400" i="1"/>
            </a:lvl1pPr>
          </a:lstStyle>
          <a:p>
            <a:pPr lvl="0"/>
            <a:r>
              <a:rPr lang="en-GB" dirty="0"/>
              <a:t>Click to add attribution</a:t>
            </a:r>
          </a:p>
        </p:txBody>
      </p:sp>
      <p:grpSp>
        <p:nvGrpSpPr>
          <p:cNvPr id="11" name="Graphic 5">
            <a:extLst>
              <a:ext uri="{FF2B5EF4-FFF2-40B4-BE49-F238E27FC236}">
                <a16:creationId xmlns:a16="http://schemas.microsoft.com/office/drawing/2014/main" id="{DA91F77A-65FA-232F-B786-79C4CEC782CD}"/>
              </a:ext>
            </a:extLst>
          </p:cNvPr>
          <p:cNvGrpSpPr/>
          <p:nvPr userDrawn="1"/>
        </p:nvGrpSpPr>
        <p:grpSpPr>
          <a:xfrm>
            <a:off x="6328964" y="1555617"/>
            <a:ext cx="536017" cy="357579"/>
            <a:chOff x="5524419" y="3048000"/>
            <a:chExt cx="1146480" cy="764822"/>
          </a:xfrm>
          <a:solidFill>
            <a:schemeClr val="tx1"/>
          </a:solidFill>
        </p:grpSpPr>
        <p:sp>
          <p:nvSpPr>
            <p:cNvPr id="12" name="Freeform 11">
              <a:extLst>
                <a:ext uri="{FF2B5EF4-FFF2-40B4-BE49-F238E27FC236}">
                  <a16:creationId xmlns:a16="http://schemas.microsoft.com/office/drawing/2014/main" id="{0B6EA16F-63DF-1061-B205-079A2B9A3DD9}"/>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dirty="0"/>
            </a:p>
          </p:txBody>
        </p:sp>
        <p:sp>
          <p:nvSpPr>
            <p:cNvPr id="13" name="Freeform 12">
              <a:extLst>
                <a:ext uri="{FF2B5EF4-FFF2-40B4-BE49-F238E27FC236}">
                  <a16:creationId xmlns:a16="http://schemas.microsoft.com/office/drawing/2014/main" id="{76A00D39-3FAD-4348-F304-6DCA8A81C9BB}"/>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dirty="0"/>
            </a:p>
          </p:txBody>
        </p:sp>
      </p:grpSp>
      <p:grpSp>
        <p:nvGrpSpPr>
          <p:cNvPr id="17" name="Graphic 5">
            <a:extLst>
              <a:ext uri="{FF2B5EF4-FFF2-40B4-BE49-F238E27FC236}">
                <a16:creationId xmlns:a16="http://schemas.microsoft.com/office/drawing/2014/main" id="{27FC781D-8F04-EAED-0E03-9A3531E7A535}"/>
              </a:ext>
            </a:extLst>
          </p:cNvPr>
          <p:cNvGrpSpPr/>
          <p:nvPr userDrawn="1"/>
        </p:nvGrpSpPr>
        <p:grpSpPr>
          <a:xfrm rot="10800000">
            <a:off x="5404657" y="3236518"/>
            <a:ext cx="536017" cy="357579"/>
            <a:chOff x="5524419" y="3048000"/>
            <a:chExt cx="1146480" cy="764822"/>
          </a:xfrm>
          <a:solidFill>
            <a:schemeClr val="tx1"/>
          </a:solidFill>
        </p:grpSpPr>
        <p:sp>
          <p:nvSpPr>
            <p:cNvPr id="18" name="Freeform 17">
              <a:extLst>
                <a:ext uri="{FF2B5EF4-FFF2-40B4-BE49-F238E27FC236}">
                  <a16:creationId xmlns:a16="http://schemas.microsoft.com/office/drawing/2014/main" id="{EAFF729C-CEE6-3DBA-D54A-3EAABD30108B}"/>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dirty="0"/>
            </a:p>
          </p:txBody>
        </p:sp>
        <p:sp>
          <p:nvSpPr>
            <p:cNvPr id="19" name="Freeform 18">
              <a:extLst>
                <a:ext uri="{FF2B5EF4-FFF2-40B4-BE49-F238E27FC236}">
                  <a16:creationId xmlns:a16="http://schemas.microsoft.com/office/drawing/2014/main" id="{4C69C683-3431-E790-B94B-31A7C2031610}"/>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dirty="0"/>
            </a:p>
          </p:txBody>
        </p:sp>
      </p:grpSp>
      <p:cxnSp>
        <p:nvCxnSpPr>
          <p:cNvPr id="20" name="Straight Connector 19">
            <a:extLst>
              <a:ext uri="{FF2B5EF4-FFF2-40B4-BE49-F238E27FC236}">
                <a16:creationId xmlns:a16="http://schemas.microsoft.com/office/drawing/2014/main" id="{C4E56E06-3844-29B2-4F1E-87C88BBB0977}"/>
              </a:ext>
            </a:extLst>
          </p:cNvPr>
          <p:cNvCxnSpPr>
            <a:cxnSpLocks/>
          </p:cNvCxnSpPr>
          <p:nvPr userDrawn="1"/>
        </p:nvCxnSpPr>
        <p:spPr>
          <a:xfrm>
            <a:off x="579826" y="3594098"/>
            <a:ext cx="471607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1" name="Graphic 5">
            <a:extLst>
              <a:ext uri="{FF2B5EF4-FFF2-40B4-BE49-F238E27FC236}">
                <a16:creationId xmlns:a16="http://schemas.microsoft.com/office/drawing/2014/main" id="{19C94731-E1FA-0943-84B6-89E296510261}"/>
              </a:ext>
            </a:extLst>
          </p:cNvPr>
          <p:cNvGrpSpPr/>
          <p:nvPr userDrawn="1"/>
        </p:nvGrpSpPr>
        <p:grpSpPr>
          <a:xfrm rot="10800000">
            <a:off x="11109883" y="3236519"/>
            <a:ext cx="536017" cy="357579"/>
            <a:chOff x="5524419" y="3048000"/>
            <a:chExt cx="1146480" cy="764822"/>
          </a:xfrm>
          <a:solidFill>
            <a:schemeClr val="tx1"/>
          </a:solidFill>
        </p:grpSpPr>
        <p:sp>
          <p:nvSpPr>
            <p:cNvPr id="24" name="Freeform 23">
              <a:extLst>
                <a:ext uri="{FF2B5EF4-FFF2-40B4-BE49-F238E27FC236}">
                  <a16:creationId xmlns:a16="http://schemas.microsoft.com/office/drawing/2014/main" id="{2F7303D2-EB7B-C5CE-FADD-91680B1E65AC}"/>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dirty="0"/>
            </a:p>
          </p:txBody>
        </p:sp>
        <p:sp>
          <p:nvSpPr>
            <p:cNvPr id="25" name="Freeform 24">
              <a:extLst>
                <a:ext uri="{FF2B5EF4-FFF2-40B4-BE49-F238E27FC236}">
                  <a16:creationId xmlns:a16="http://schemas.microsoft.com/office/drawing/2014/main" id="{4A029BAC-9228-34EB-1184-9383A18CCE62}"/>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dirty="0"/>
            </a:p>
          </p:txBody>
        </p:sp>
      </p:grpSp>
      <p:cxnSp>
        <p:nvCxnSpPr>
          <p:cNvPr id="26" name="Straight Connector 25">
            <a:extLst>
              <a:ext uri="{FF2B5EF4-FFF2-40B4-BE49-F238E27FC236}">
                <a16:creationId xmlns:a16="http://schemas.microsoft.com/office/drawing/2014/main" id="{EE2B0947-8AD2-DC16-434F-27F645D52FC3}"/>
              </a:ext>
            </a:extLst>
          </p:cNvPr>
          <p:cNvCxnSpPr>
            <a:cxnSpLocks/>
          </p:cNvCxnSpPr>
          <p:nvPr userDrawn="1"/>
        </p:nvCxnSpPr>
        <p:spPr>
          <a:xfrm>
            <a:off x="6292798" y="3594098"/>
            <a:ext cx="469270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79438FA1-9E8F-9A4F-D492-8EAC68D167E2}"/>
              </a:ext>
            </a:extLst>
          </p:cNvPr>
          <p:cNvCxnSpPr>
            <a:cxnSpLocks/>
          </p:cNvCxnSpPr>
          <p:nvPr userDrawn="1"/>
        </p:nvCxnSpPr>
        <p:spPr>
          <a:xfrm>
            <a:off x="6976663" y="1865086"/>
            <a:ext cx="466923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1" name="Content Placeholder 2">
            <a:extLst>
              <a:ext uri="{FF2B5EF4-FFF2-40B4-BE49-F238E27FC236}">
                <a16:creationId xmlns:a16="http://schemas.microsoft.com/office/drawing/2014/main" id="{123462F1-972D-4C65-7D53-4B30E042697A}"/>
              </a:ext>
            </a:extLst>
          </p:cNvPr>
          <p:cNvSpPr>
            <a:spLocks noGrp="1"/>
          </p:cNvSpPr>
          <p:nvPr>
            <p:ph idx="13" hasCustomPrompt="1"/>
          </p:nvPr>
        </p:nvSpPr>
        <p:spPr>
          <a:xfrm>
            <a:off x="571500" y="4196660"/>
            <a:ext cx="5316936" cy="1087200"/>
          </a:xfrm>
        </p:spPr>
        <p:txBody>
          <a:bodyPr>
            <a:normAutofit/>
          </a:bodyPr>
          <a:lstStyle>
            <a:lvl1pPr marL="0" indent="0">
              <a:buNone/>
              <a:defRPr sz="1800">
                <a:solidFill>
                  <a:schemeClr val="tx1"/>
                </a:solidFill>
              </a:defRPr>
            </a:lvl1pPr>
            <a:lvl2pPr>
              <a:defRPr sz="2400">
                <a:solidFill>
                  <a:schemeClr val="tx1"/>
                </a:solidFill>
              </a:defRPr>
            </a:lvl2pPr>
            <a:lvl3pPr>
              <a:defRPr sz="2400">
                <a:solidFill>
                  <a:schemeClr val="tx1"/>
                </a:solidFill>
              </a:defRPr>
            </a:lvl3pPr>
            <a:lvl4pPr>
              <a:defRPr sz="2400">
                <a:solidFill>
                  <a:schemeClr val="tx1"/>
                </a:solidFill>
              </a:defRPr>
            </a:lvl4pPr>
            <a:lvl5pPr>
              <a:defRPr sz="2400">
                <a:solidFill>
                  <a:schemeClr val="tx1"/>
                </a:solidFill>
              </a:defRPr>
            </a:lvl5pPr>
          </a:lstStyle>
          <a:p>
            <a:pPr lvl="0"/>
            <a:r>
              <a:rPr lang="en-GB" dirty="0"/>
              <a:t>Click to add quote</a:t>
            </a:r>
          </a:p>
        </p:txBody>
      </p:sp>
      <p:grpSp>
        <p:nvGrpSpPr>
          <p:cNvPr id="44" name="Graphic 5">
            <a:extLst>
              <a:ext uri="{FF2B5EF4-FFF2-40B4-BE49-F238E27FC236}">
                <a16:creationId xmlns:a16="http://schemas.microsoft.com/office/drawing/2014/main" id="{62D8AF9B-5384-A99F-9737-0547F0BB79FD}"/>
              </a:ext>
            </a:extLst>
          </p:cNvPr>
          <p:cNvGrpSpPr/>
          <p:nvPr userDrawn="1"/>
        </p:nvGrpSpPr>
        <p:grpSpPr>
          <a:xfrm>
            <a:off x="546100" y="3727958"/>
            <a:ext cx="536017" cy="357579"/>
            <a:chOff x="5524419" y="3048000"/>
            <a:chExt cx="1146480" cy="764822"/>
          </a:xfrm>
          <a:solidFill>
            <a:schemeClr val="tx1"/>
          </a:solidFill>
        </p:grpSpPr>
        <p:sp>
          <p:nvSpPr>
            <p:cNvPr id="45" name="Freeform 44">
              <a:extLst>
                <a:ext uri="{FF2B5EF4-FFF2-40B4-BE49-F238E27FC236}">
                  <a16:creationId xmlns:a16="http://schemas.microsoft.com/office/drawing/2014/main" id="{A8F23997-F1DE-E433-DC55-BC8B7AC26E84}"/>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dirty="0"/>
            </a:p>
          </p:txBody>
        </p:sp>
        <p:sp>
          <p:nvSpPr>
            <p:cNvPr id="46" name="Freeform 45">
              <a:extLst>
                <a:ext uri="{FF2B5EF4-FFF2-40B4-BE49-F238E27FC236}">
                  <a16:creationId xmlns:a16="http://schemas.microsoft.com/office/drawing/2014/main" id="{2E799092-F82D-26AC-DD07-37F1A97413DD}"/>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dirty="0"/>
            </a:p>
          </p:txBody>
        </p:sp>
      </p:grpSp>
      <p:cxnSp>
        <p:nvCxnSpPr>
          <p:cNvPr id="47" name="Straight Connector 46">
            <a:extLst>
              <a:ext uri="{FF2B5EF4-FFF2-40B4-BE49-F238E27FC236}">
                <a16:creationId xmlns:a16="http://schemas.microsoft.com/office/drawing/2014/main" id="{8EF3D7C5-1C15-F931-459F-8C6A91887A6E}"/>
              </a:ext>
            </a:extLst>
          </p:cNvPr>
          <p:cNvCxnSpPr>
            <a:cxnSpLocks/>
          </p:cNvCxnSpPr>
          <p:nvPr userDrawn="1"/>
        </p:nvCxnSpPr>
        <p:spPr>
          <a:xfrm>
            <a:off x="1193800" y="4037427"/>
            <a:ext cx="466923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8" name="Content Placeholder 21">
            <a:extLst>
              <a:ext uri="{FF2B5EF4-FFF2-40B4-BE49-F238E27FC236}">
                <a16:creationId xmlns:a16="http://schemas.microsoft.com/office/drawing/2014/main" id="{84AC7F30-F8E7-2023-8FA9-BAC06101F6DE}"/>
              </a:ext>
            </a:extLst>
          </p:cNvPr>
          <p:cNvSpPr>
            <a:spLocks noGrp="1"/>
          </p:cNvSpPr>
          <p:nvPr>
            <p:ph sz="quarter" idx="14" hasCustomPrompt="1"/>
          </p:nvPr>
        </p:nvSpPr>
        <p:spPr>
          <a:xfrm>
            <a:off x="579826" y="5302383"/>
            <a:ext cx="4700448" cy="438661"/>
          </a:xfrm>
        </p:spPr>
        <p:txBody>
          <a:bodyPr>
            <a:normAutofit/>
          </a:bodyPr>
          <a:lstStyle>
            <a:lvl1pPr>
              <a:defRPr sz="1400" i="1"/>
            </a:lvl1pPr>
          </a:lstStyle>
          <a:p>
            <a:pPr lvl="0"/>
            <a:r>
              <a:rPr lang="en-GB" dirty="0"/>
              <a:t>Click to add attribution</a:t>
            </a:r>
          </a:p>
        </p:txBody>
      </p:sp>
      <p:grpSp>
        <p:nvGrpSpPr>
          <p:cNvPr id="49" name="Graphic 5">
            <a:extLst>
              <a:ext uri="{FF2B5EF4-FFF2-40B4-BE49-F238E27FC236}">
                <a16:creationId xmlns:a16="http://schemas.microsoft.com/office/drawing/2014/main" id="{C4744106-34AD-FD5B-C4F5-0081AAD44D93}"/>
              </a:ext>
            </a:extLst>
          </p:cNvPr>
          <p:cNvGrpSpPr/>
          <p:nvPr userDrawn="1"/>
        </p:nvGrpSpPr>
        <p:grpSpPr>
          <a:xfrm rot="10800000">
            <a:off x="5404657" y="5383465"/>
            <a:ext cx="536017" cy="357579"/>
            <a:chOff x="5524419" y="3048000"/>
            <a:chExt cx="1146480" cy="764822"/>
          </a:xfrm>
          <a:solidFill>
            <a:schemeClr val="tx1"/>
          </a:solidFill>
        </p:grpSpPr>
        <p:sp>
          <p:nvSpPr>
            <p:cNvPr id="50" name="Freeform 49">
              <a:extLst>
                <a:ext uri="{FF2B5EF4-FFF2-40B4-BE49-F238E27FC236}">
                  <a16:creationId xmlns:a16="http://schemas.microsoft.com/office/drawing/2014/main" id="{5D6ADDE1-A0C7-3D17-16D4-48CC0DA118FB}"/>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dirty="0"/>
            </a:p>
          </p:txBody>
        </p:sp>
        <p:sp>
          <p:nvSpPr>
            <p:cNvPr id="51" name="Freeform 50">
              <a:extLst>
                <a:ext uri="{FF2B5EF4-FFF2-40B4-BE49-F238E27FC236}">
                  <a16:creationId xmlns:a16="http://schemas.microsoft.com/office/drawing/2014/main" id="{0A3E4BBB-8330-31AC-E772-658E70DF0E84}"/>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dirty="0"/>
            </a:p>
          </p:txBody>
        </p:sp>
      </p:grpSp>
      <p:cxnSp>
        <p:nvCxnSpPr>
          <p:cNvPr id="52" name="Straight Connector 51">
            <a:extLst>
              <a:ext uri="{FF2B5EF4-FFF2-40B4-BE49-F238E27FC236}">
                <a16:creationId xmlns:a16="http://schemas.microsoft.com/office/drawing/2014/main" id="{84644DA6-0ABF-37E3-3C50-5BECCD9901B5}"/>
              </a:ext>
            </a:extLst>
          </p:cNvPr>
          <p:cNvCxnSpPr>
            <a:cxnSpLocks/>
          </p:cNvCxnSpPr>
          <p:nvPr userDrawn="1"/>
        </p:nvCxnSpPr>
        <p:spPr>
          <a:xfrm>
            <a:off x="579826" y="5741044"/>
            <a:ext cx="471607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5" name="Content Placeholder 2">
            <a:extLst>
              <a:ext uri="{FF2B5EF4-FFF2-40B4-BE49-F238E27FC236}">
                <a16:creationId xmlns:a16="http://schemas.microsoft.com/office/drawing/2014/main" id="{B21915AA-0262-55AC-5150-9D39CE9E66BD}"/>
              </a:ext>
            </a:extLst>
          </p:cNvPr>
          <p:cNvSpPr>
            <a:spLocks noGrp="1"/>
          </p:cNvSpPr>
          <p:nvPr>
            <p:ph idx="15" hasCustomPrompt="1"/>
          </p:nvPr>
        </p:nvSpPr>
        <p:spPr>
          <a:xfrm>
            <a:off x="6354364" y="4207271"/>
            <a:ext cx="5316936" cy="1087200"/>
          </a:xfrm>
        </p:spPr>
        <p:txBody>
          <a:bodyPr>
            <a:normAutofit/>
          </a:bodyPr>
          <a:lstStyle>
            <a:lvl1pPr marL="0" indent="0">
              <a:buNone/>
              <a:defRPr sz="1800">
                <a:solidFill>
                  <a:schemeClr val="tx1"/>
                </a:solidFill>
              </a:defRPr>
            </a:lvl1pPr>
            <a:lvl2pPr>
              <a:defRPr sz="2400">
                <a:solidFill>
                  <a:schemeClr val="tx1"/>
                </a:solidFill>
              </a:defRPr>
            </a:lvl2pPr>
            <a:lvl3pPr>
              <a:defRPr sz="2400">
                <a:solidFill>
                  <a:schemeClr val="tx1"/>
                </a:solidFill>
              </a:defRPr>
            </a:lvl3pPr>
            <a:lvl4pPr>
              <a:defRPr sz="2400">
                <a:solidFill>
                  <a:schemeClr val="tx1"/>
                </a:solidFill>
              </a:defRPr>
            </a:lvl4pPr>
            <a:lvl5pPr>
              <a:defRPr sz="2400">
                <a:solidFill>
                  <a:schemeClr val="tx1"/>
                </a:solidFill>
              </a:defRPr>
            </a:lvl5pPr>
          </a:lstStyle>
          <a:p>
            <a:pPr lvl="0"/>
            <a:r>
              <a:rPr lang="en-GB" dirty="0"/>
              <a:t>Click to add quote</a:t>
            </a:r>
          </a:p>
        </p:txBody>
      </p:sp>
      <p:grpSp>
        <p:nvGrpSpPr>
          <p:cNvPr id="66" name="Graphic 5">
            <a:extLst>
              <a:ext uri="{FF2B5EF4-FFF2-40B4-BE49-F238E27FC236}">
                <a16:creationId xmlns:a16="http://schemas.microsoft.com/office/drawing/2014/main" id="{D61A1CB4-EC60-B98F-B7FD-7B888A3D2706}"/>
              </a:ext>
            </a:extLst>
          </p:cNvPr>
          <p:cNvGrpSpPr/>
          <p:nvPr userDrawn="1"/>
        </p:nvGrpSpPr>
        <p:grpSpPr>
          <a:xfrm>
            <a:off x="6328964" y="3738569"/>
            <a:ext cx="536017" cy="357579"/>
            <a:chOff x="5524419" y="3048000"/>
            <a:chExt cx="1146480" cy="764822"/>
          </a:xfrm>
          <a:solidFill>
            <a:schemeClr val="tx1"/>
          </a:solidFill>
        </p:grpSpPr>
        <p:sp>
          <p:nvSpPr>
            <p:cNvPr id="67" name="Freeform 66">
              <a:extLst>
                <a:ext uri="{FF2B5EF4-FFF2-40B4-BE49-F238E27FC236}">
                  <a16:creationId xmlns:a16="http://schemas.microsoft.com/office/drawing/2014/main" id="{4523F7B4-D82C-436E-3C18-0648474D7DAB}"/>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dirty="0"/>
            </a:p>
          </p:txBody>
        </p:sp>
        <p:sp>
          <p:nvSpPr>
            <p:cNvPr id="68" name="Freeform 67">
              <a:extLst>
                <a:ext uri="{FF2B5EF4-FFF2-40B4-BE49-F238E27FC236}">
                  <a16:creationId xmlns:a16="http://schemas.microsoft.com/office/drawing/2014/main" id="{7071EB50-5451-8445-FCCA-E1C19647E456}"/>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dirty="0"/>
            </a:p>
          </p:txBody>
        </p:sp>
      </p:grpSp>
      <p:cxnSp>
        <p:nvCxnSpPr>
          <p:cNvPr id="69" name="Straight Connector 68">
            <a:extLst>
              <a:ext uri="{FF2B5EF4-FFF2-40B4-BE49-F238E27FC236}">
                <a16:creationId xmlns:a16="http://schemas.microsoft.com/office/drawing/2014/main" id="{54F87E9F-FBAC-B6BF-E80A-FFD1106A172A}"/>
              </a:ext>
            </a:extLst>
          </p:cNvPr>
          <p:cNvCxnSpPr>
            <a:cxnSpLocks/>
          </p:cNvCxnSpPr>
          <p:nvPr userDrawn="1"/>
        </p:nvCxnSpPr>
        <p:spPr>
          <a:xfrm>
            <a:off x="6976664" y="4048038"/>
            <a:ext cx="466923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0" name="Content Placeholder 21">
            <a:extLst>
              <a:ext uri="{FF2B5EF4-FFF2-40B4-BE49-F238E27FC236}">
                <a16:creationId xmlns:a16="http://schemas.microsoft.com/office/drawing/2014/main" id="{74FB8FB0-1DDC-5B80-6E12-4E6055F0BF05}"/>
              </a:ext>
            </a:extLst>
          </p:cNvPr>
          <p:cNvSpPr>
            <a:spLocks noGrp="1"/>
          </p:cNvSpPr>
          <p:nvPr>
            <p:ph sz="quarter" idx="16" hasCustomPrompt="1"/>
          </p:nvPr>
        </p:nvSpPr>
        <p:spPr>
          <a:xfrm>
            <a:off x="6362690" y="5312994"/>
            <a:ext cx="4700448" cy="438661"/>
          </a:xfrm>
        </p:spPr>
        <p:txBody>
          <a:bodyPr>
            <a:normAutofit/>
          </a:bodyPr>
          <a:lstStyle>
            <a:lvl1pPr>
              <a:defRPr sz="1400" i="1"/>
            </a:lvl1pPr>
          </a:lstStyle>
          <a:p>
            <a:pPr lvl="0"/>
            <a:r>
              <a:rPr lang="en-GB" dirty="0"/>
              <a:t>Click to add attribution</a:t>
            </a:r>
          </a:p>
        </p:txBody>
      </p:sp>
      <p:grpSp>
        <p:nvGrpSpPr>
          <p:cNvPr id="71" name="Graphic 5">
            <a:extLst>
              <a:ext uri="{FF2B5EF4-FFF2-40B4-BE49-F238E27FC236}">
                <a16:creationId xmlns:a16="http://schemas.microsoft.com/office/drawing/2014/main" id="{6977BC4D-B011-693A-BA7D-BF32FB54D9D3}"/>
              </a:ext>
            </a:extLst>
          </p:cNvPr>
          <p:cNvGrpSpPr/>
          <p:nvPr userDrawn="1"/>
        </p:nvGrpSpPr>
        <p:grpSpPr>
          <a:xfrm rot="10800000">
            <a:off x="11187521" y="5394076"/>
            <a:ext cx="536017" cy="357579"/>
            <a:chOff x="5524419" y="3048000"/>
            <a:chExt cx="1146480" cy="764822"/>
          </a:xfrm>
          <a:solidFill>
            <a:schemeClr val="tx1"/>
          </a:solidFill>
        </p:grpSpPr>
        <p:sp>
          <p:nvSpPr>
            <p:cNvPr id="72" name="Freeform 71">
              <a:extLst>
                <a:ext uri="{FF2B5EF4-FFF2-40B4-BE49-F238E27FC236}">
                  <a16:creationId xmlns:a16="http://schemas.microsoft.com/office/drawing/2014/main" id="{5B7B3E81-5E79-2173-E570-9860F79BA9CF}"/>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dirty="0"/>
            </a:p>
          </p:txBody>
        </p:sp>
        <p:sp>
          <p:nvSpPr>
            <p:cNvPr id="73" name="Freeform 72">
              <a:extLst>
                <a:ext uri="{FF2B5EF4-FFF2-40B4-BE49-F238E27FC236}">
                  <a16:creationId xmlns:a16="http://schemas.microsoft.com/office/drawing/2014/main" id="{F4B956A2-A5AF-A244-4C75-00C692DD11BE}"/>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dirty="0"/>
            </a:p>
          </p:txBody>
        </p:sp>
      </p:grpSp>
      <p:cxnSp>
        <p:nvCxnSpPr>
          <p:cNvPr id="74" name="Straight Connector 73">
            <a:extLst>
              <a:ext uri="{FF2B5EF4-FFF2-40B4-BE49-F238E27FC236}">
                <a16:creationId xmlns:a16="http://schemas.microsoft.com/office/drawing/2014/main" id="{D8199A7F-B775-B202-B9B2-F0B7E5DDBDBB}"/>
              </a:ext>
            </a:extLst>
          </p:cNvPr>
          <p:cNvCxnSpPr>
            <a:cxnSpLocks/>
          </p:cNvCxnSpPr>
          <p:nvPr userDrawn="1"/>
        </p:nvCxnSpPr>
        <p:spPr>
          <a:xfrm>
            <a:off x="6362690" y="5751655"/>
            <a:ext cx="471607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04993650"/>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Title and Content x 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a:xfrm>
            <a:off x="571500" y="1739901"/>
            <a:ext cx="3414714"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6" name="Content Placeholder 2">
            <a:extLst>
              <a:ext uri="{FF2B5EF4-FFF2-40B4-BE49-F238E27FC236}">
                <a16:creationId xmlns:a16="http://schemas.microsoft.com/office/drawing/2014/main" id="{254BF4DB-5554-0B46-A8D9-D0F6E33DFA94}"/>
              </a:ext>
            </a:extLst>
          </p:cNvPr>
          <p:cNvSpPr>
            <a:spLocks noGrp="1"/>
          </p:cNvSpPr>
          <p:nvPr>
            <p:ph idx="10"/>
          </p:nvPr>
        </p:nvSpPr>
        <p:spPr>
          <a:xfrm>
            <a:off x="4401343" y="1739901"/>
            <a:ext cx="3414714"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7" name="Content Placeholder 2">
            <a:extLst>
              <a:ext uri="{FF2B5EF4-FFF2-40B4-BE49-F238E27FC236}">
                <a16:creationId xmlns:a16="http://schemas.microsoft.com/office/drawing/2014/main" id="{69AF350D-D0BD-F944-A3C1-0A49D7FF1C81}"/>
              </a:ext>
            </a:extLst>
          </p:cNvPr>
          <p:cNvSpPr>
            <a:spLocks noGrp="1"/>
          </p:cNvSpPr>
          <p:nvPr>
            <p:ph idx="11"/>
          </p:nvPr>
        </p:nvSpPr>
        <p:spPr>
          <a:xfrm>
            <a:off x="8231186" y="1739901"/>
            <a:ext cx="3414714"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9" name="Text Placeholder 5">
            <a:extLst>
              <a:ext uri="{FF2B5EF4-FFF2-40B4-BE49-F238E27FC236}">
                <a16:creationId xmlns:a16="http://schemas.microsoft.com/office/drawing/2014/main" id="{B91D221A-CD99-5547-AF5B-6ACE77F1D49B}"/>
              </a:ext>
            </a:extLst>
          </p:cNvPr>
          <p:cNvSpPr>
            <a:spLocks noGrp="1"/>
          </p:cNvSpPr>
          <p:nvPr>
            <p:ph type="body" sz="quarter" idx="12"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3089079748"/>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userDrawn="1">
  <p:cSld name="Title, Subtitle and Content x 3">
    <p:spTree>
      <p:nvGrpSpPr>
        <p:cNvPr id="1" name=""/>
        <p:cNvGrpSpPr/>
        <p:nvPr/>
      </p:nvGrpSpPr>
      <p:grpSpPr>
        <a:xfrm>
          <a:off x="0" y="0"/>
          <a:ext cx="0" cy="0"/>
          <a:chOff x="0" y="0"/>
          <a:chExt cx="0" cy="0"/>
        </a:xfrm>
      </p:grpSpPr>
      <p:sp>
        <p:nvSpPr>
          <p:cNvPr id="3" name="Content Placeholder 2"/>
          <p:cNvSpPr>
            <a:spLocks noGrp="1"/>
          </p:cNvSpPr>
          <p:nvPr>
            <p:ph idx="1"/>
          </p:nvPr>
        </p:nvSpPr>
        <p:spPr>
          <a:xfrm>
            <a:off x="571500" y="1739901"/>
            <a:ext cx="3414714"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6" name="Content Placeholder 2">
            <a:extLst>
              <a:ext uri="{FF2B5EF4-FFF2-40B4-BE49-F238E27FC236}">
                <a16:creationId xmlns:a16="http://schemas.microsoft.com/office/drawing/2014/main" id="{254BF4DB-5554-0B46-A8D9-D0F6E33DFA94}"/>
              </a:ext>
            </a:extLst>
          </p:cNvPr>
          <p:cNvSpPr>
            <a:spLocks noGrp="1"/>
          </p:cNvSpPr>
          <p:nvPr>
            <p:ph idx="10"/>
          </p:nvPr>
        </p:nvSpPr>
        <p:spPr>
          <a:xfrm>
            <a:off x="4401343" y="1739901"/>
            <a:ext cx="3414714"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7" name="Content Placeholder 2">
            <a:extLst>
              <a:ext uri="{FF2B5EF4-FFF2-40B4-BE49-F238E27FC236}">
                <a16:creationId xmlns:a16="http://schemas.microsoft.com/office/drawing/2014/main" id="{69AF350D-D0BD-F944-A3C1-0A49D7FF1C81}"/>
              </a:ext>
            </a:extLst>
          </p:cNvPr>
          <p:cNvSpPr>
            <a:spLocks noGrp="1"/>
          </p:cNvSpPr>
          <p:nvPr>
            <p:ph idx="11"/>
          </p:nvPr>
        </p:nvSpPr>
        <p:spPr>
          <a:xfrm>
            <a:off x="8231186" y="1739901"/>
            <a:ext cx="3414714"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8" name="Title 1">
            <a:extLst>
              <a:ext uri="{FF2B5EF4-FFF2-40B4-BE49-F238E27FC236}">
                <a16:creationId xmlns:a16="http://schemas.microsoft.com/office/drawing/2014/main" id="{4DDEDA63-4FF0-7B48-833B-9C97494A5902}"/>
              </a:ext>
            </a:extLst>
          </p:cNvPr>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9" name="Content Placeholder 6">
            <a:extLst>
              <a:ext uri="{FF2B5EF4-FFF2-40B4-BE49-F238E27FC236}">
                <a16:creationId xmlns:a16="http://schemas.microsoft.com/office/drawing/2014/main" id="{F1763CB6-7A81-EA41-B125-D7D7301056C2}"/>
              </a:ext>
            </a:extLst>
          </p:cNvPr>
          <p:cNvSpPr>
            <a:spLocks noGrp="1"/>
          </p:cNvSpPr>
          <p:nvPr>
            <p:ph sz="quarter" idx="12"/>
          </p:nvPr>
        </p:nvSpPr>
        <p:spPr>
          <a:xfrm>
            <a:off x="571500" y="1185863"/>
            <a:ext cx="11074400" cy="554038"/>
          </a:xfrm>
        </p:spPr>
        <p:txBody>
          <a:bodyPr anchor="t">
            <a:normAutofit/>
          </a:bodyPr>
          <a:lstStyle>
            <a:lvl1pPr marL="0" indent="0">
              <a:buNone/>
              <a:defRPr sz="1800"/>
            </a:lvl1pPr>
          </a:lstStyle>
          <a:p>
            <a:pPr lvl="0"/>
            <a:r>
              <a:rPr lang="en-GB" dirty="0"/>
              <a:t>Click to edit Master text styles</a:t>
            </a:r>
            <a:endParaRPr lang="en-US" dirty="0"/>
          </a:p>
        </p:txBody>
      </p:sp>
      <p:sp>
        <p:nvSpPr>
          <p:cNvPr id="11" name="Text Placeholder 5">
            <a:extLst>
              <a:ext uri="{FF2B5EF4-FFF2-40B4-BE49-F238E27FC236}">
                <a16:creationId xmlns:a16="http://schemas.microsoft.com/office/drawing/2014/main" id="{8611AFD5-3067-9948-979C-2E6B92DCFA2C}"/>
              </a:ext>
            </a:extLst>
          </p:cNvPr>
          <p:cNvSpPr>
            <a:spLocks noGrp="1"/>
          </p:cNvSpPr>
          <p:nvPr>
            <p:ph type="body" sz="quarter" idx="13"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3216993033"/>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userDrawn="1">
  <p:cSld name="Title and Content x 4">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6B806C14-FD87-B84E-9BE0-E4B276965053}"/>
              </a:ext>
            </a:extLst>
          </p:cNvPr>
          <p:cNvSpPr>
            <a:spLocks noGrp="1"/>
          </p:cNvSpPr>
          <p:nvPr>
            <p:ph idx="1"/>
          </p:nvPr>
        </p:nvSpPr>
        <p:spPr>
          <a:xfrm>
            <a:off x="571500" y="1739901"/>
            <a:ext cx="2438204" cy="399415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1" name="Content Placeholder 2">
            <a:extLst>
              <a:ext uri="{FF2B5EF4-FFF2-40B4-BE49-F238E27FC236}">
                <a16:creationId xmlns:a16="http://schemas.microsoft.com/office/drawing/2014/main" id="{00B5B2F2-1069-A747-B461-731E22E26383}"/>
              </a:ext>
            </a:extLst>
          </p:cNvPr>
          <p:cNvSpPr>
            <a:spLocks noGrp="1"/>
          </p:cNvSpPr>
          <p:nvPr>
            <p:ph idx="10"/>
          </p:nvPr>
        </p:nvSpPr>
        <p:spPr>
          <a:xfrm>
            <a:off x="3450232" y="1739901"/>
            <a:ext cx="2438204" cy="399415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2" name="Content Placeholder 2">
            <a:extLst>
              <a:ext uri="{FF2B5EF4-FFF2-40B4-BE49-F238E27FC236}">
                <a16:creationId xmlns:a16="http://schemas.microsoft.com/office/drawing/2014/main" id="{0AA72425-C03A-EF49-94CE-3DE1204F80B0}"/>
              </a:ext>
            </a:extLst>
          </p:cNvPr>
          <p:cNvSpPr>
            <a:spLocks noGrp="1"/>
          </p:cNvSpPr>
          <p:nvPr>
            <p:ph idx="11"/>
          </p:nvPr>
        </p:nvSpPr>
        <p:spPr>
          <a:xfrm>
            <a:off x="6328964" y="1739901"/>
            <a:ext cx="2438204" cy="399415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3" name="Content Placeholder 2">
            <a:extLst>
              <a:ext uri="{FF2B5EF4-FFF2-40B4-BE49-F238E27FC236}">
                <a16:creationId xmlns:a16="http://schemas.microsoft.com/office/drawing/2014/main" id="{D59D33EB-99E9-904E-962E-0854047837FF}"/>
              </a:ext>
            </a:extLst>
          </p:cNvPr>
          <p:cNvSpPr>
            <a:spLocks noGrp="1"/>
          </p:cNvSpPr>
          <p:nvPr>
            <p:ph idx="13"/>
          </p:nvPr>
        </p:nvSpPr>
        <p:spPr>
          <a:xfrm>
            <a:off x="9207696" y="1739901"/>
            <a:ext cx="2438204" cy="399415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4" name="Title 1">
            <a:extLst>
              <a:ext uri="{FF2B5EF4-FFF2-40B4-BE49-F238E27FC236}">
                <a16:creationId xmlns:a16="http://schemas.microsoft.com/office/drawing/2014/main" id="{7F83716E-EC37-534F-A2AB-DEB0DD6973BB}"/>
              </a:ext>
            </a:extLst>
          </p:cNvPr>
          <p:cNvSpPr>
            <a:spLocks noGrp="1"/>
          </p:cNvSpPr>
          <p:nvPr>
            <p:ph type="title"/>
          </p:nvPr>
        </p:nvSpPr>
        <p:spPr>
          <a:xfrm>
            <a:off x="571500" y="558800"/>
            <a:ext cx="11074400" cy="977900"/>
          </a:xfrm>
        </p:spPr>
        <p:txBody>
          <a:bodyPr/>
          <a:lstStyle/>
          <a:p>
            <a:r>
              <a:rPr lang="en-GB"/>
              <a:t>Click to edit Master title style</a:t>
            </a:r>
            <a:endParaRPr lang="en-US" dirty="0"/>
          </a:p>
        </p:txBody>
      </p:sp>
      <p:sp>
        <p:nvSpPr>
          <p:cNvPr id="8" name="Text Placeholder 5">
            <a:extLst>
              <a:ext uri="{FF2B5EF4-FFF2-40B4-BE49-F238E27FC236}">
                <a16:creationId xmlns:a16="http://schemas.microsoft.com/office/drawing/2014/main" id="{8579E91A-AE0B-F940-9E23-58DA506ED461}"/>
              </a:ext>
            </a:extLst>
          </p:cNvPr>
          <p:cNvSpPr>
            <a:spLocks noGrp="1"/>
          </p:cNvSpPr>
          <p:nvPr>
            <p:ph type="body" sz="quarter" idx="14"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1460150806"/>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userDrawn="1">
  <p:cSld name="Title and Content x 5">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6B806C14-FD87-B84E-9BE0-E4B276965053}"/>
              </a:ext>
            </a:extLst>
          </p:cNvPr>
          <p:cNvSpPr>
            <a:spLocks noGrp="1"/>
          </p:cNvSpPr>
          <p:nvPr>
            <p:ph idx="1"/>
          </p:nvPr>
        </p:nvSpPr>
        <p:spPr>
          <a:xfrm>
            <a:off x="571499" y="1739901"/>
            <a:ext cx="2041199"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1" name="Content Placeholder 2">
            <a:extLst>
              <a:ext uri="{FF2B5EF4-FFF2-40B4-BE49-F238E27FC236}">
                <a16:creationId xmlns:a16="http://schemas.microsoft.com/office/drawing/2014/main" id="{00B5B2F2-1069-A747-B461-731E22E26383}"/>
              </a:ext>
            </a:extLst>
          </p:cNvPr>
          <p:cNvSpPr>
            <a:spLocks noGrp="1"/>
          </p:cNvSpPr>
          <p:nvPr>
            <p:ph idx="10"/>
          </p:nvPr>
        </p:nvSpPr>
        <p:spPr>
          <a:xfrm>
            <a:off x="2823450" y="1739900"/>
            <a:ext cx="2041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2" name="Content Placeholder 2">
            <a:extLst>
              <a:ext uri="{FF2B5EF4-FFF2-40B4-BE49-F238E27FC236}">
                <a16:creationId xmlns:a16="http://schemas.microsoft.com/office/drawing/2014/main" id="{0AA72425-C03A-EF49-94CE-3DE1204F80B0}"/>
              </a:ext>
            </a:extLst>
          </p:cNvPr>
          <p:cNvSpPr>
            <a:spLocks noGrp="1"/>
          </p:cNvSpPr>
          <p:nvPr>
            <p:ph idx="11"/>
          </p:nvPr>
        </p:nvSpPr>
        <p:spPr>
          <a:xfrm>
            <a:off x="5075400" y="1739899"/>
            <a:ext cx="2041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3" name="Content Placeholder 2">
            <a:extLst>
              <a:ext uri="{FF2B5EF4-FFF2-40B4-BE49-F238E27FC236}">
                <a16:creationId xmlns:a16="http://schemas.microsoft.com/office/drawing/2014/main" id="{D59D33EB-99E9-904E-962E-0854047837FF}"/>
              </a:ext>
            </a:extLst>
          </p:cNvPr>
          <p:cNvSpPr>
            <a:spLocks noGrp="1"/>
          </p:cNvSpPr>
          <p:nvPr>
            <p:ph idx="13"/>
          </p:nvPr>
        </p:nvSpPr>
        <p:spPr>
          <a:xfrm>
            <a:off x="7327350" y="1739899"/>
            <a:ext cx="2041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4" name="Title 1">
            <a:extLst>
              <a:ext uri="{FF2B5EF4-FFF2-40B4-BE49-F238E27FC236}">
                <a16:creationId xmlns:a16="http://schemas.microsoft.com/office/drawing/2014/main" id="{7F83716E-EC37-534F-A2AB-DEB0DD6973BB}"/>
              </a:ext>
            </a:extLst>
          </p:cNvPr>
          <p:cNvSpPr>
            <a:spLocks noGrp="1"/>
          </p:cNvSpPr>
          <p:nvPr>
            <p:ph type="title"/>
          </p:nvPr>
        </p:nvSpPr>
        <p:spPr>
          <a:xfrm>
            <a:off x="571500" y="558800"/>
            <a:ext cx="11074400" cy="977900"/>
          </a:xfrm>
        </p:spPr>
        <p:txBody>
          <a:bodyPr/>
          <a:lstStyle/>
          <a:p>
            <a:r>
              <a:rPr lang="en-GB"/>
              <a:t>Click to edit Master title style</a:t>
            </a:r>
            <a:endParaRPr lang="en-US" dirty="0"/>
          </a:p>
        </p:txBody>
      </p:sp>
      <p:sp>
        <p:nvSpPr>
          <p:cNvPr id="15" name="Content Placeholder 2">
            <a:extLst>
              <a:ext uri="{FF2B5EF4-FFF2-40B4-BE49-F238E27FC236}">
                <a16:creationId xmlns:a16="http://schemas.microsoft.com/office/drawing/2014/main" id="{DA3854F8-3F84-C144-8391-42AC5DBF8CB8}"/>
              </a:ext>
            </a:extLst>
          </p:cNvPr>
          <p:cNvSpPr>
            <a:spLocks noGrp="1"/>
          </p:cNvSpPr>
          <p:nvPr>
            <p:ph idx="14"/>
          </p:nvPr>
        </p:nvSpPr>
        <p:spPr>
          <a:xfrm>
            <a:off x="9579300" y="1739899"/>
            <a:ext cx="2041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9" name="Text Placeholder 5">
            <a:extLst>
              <a:ext uri="{FF2B5EF4-FFF2-40B4-BE49-F238E27FC236}">
                <a16:creationId xmlns:a16="http://schemas.microsoft.com/office/drawing/2014/main" id="{CAB6EEEC-A2C3-B54E-B28F-ED07844A59C3}"/>
              </a:ext>
            </a:extLst>
          </p:cNvPr>
          <p:cNvSpPr>
            <a:spLocks noGrp="1"/>
          </p:cNvSpPr>
          <p:nvPr>
            <p:ph type="body" sz="quarter" idx="15"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222600698"/>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userDrawn="1">
  <p:cSld name="Title, Subtitle and Content x 5">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6B806C14-FD87-B84E-9BE0-E4B276965053}"/>
              </a:ext>
            </a:extLst>
          </p:cNvPr>
          <p:cNvSpPr>
            <a:spLocks noGrp="1"/>
          </p:cNvSpPr>
          <p:nvPr>
            <p:ph idx="1"/>
          </p:nvPr>
        </p:nvSpPr>
        <p:spPr>
          <a:xfrm>
            <a:off x="571500" y="1739901"/>
            <a:ext cx="2041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1" name="Content Placeholder 2">
            <a:extLst>
              <a:ext uri="{FF2B5EF4-FFF2-40B4-BE49-F238E27FC236}">
                <a16:creationId xmlns:a16="http://schemas.microsoft.com/office/drawing/2014/main" id="{00B5B2F2-1069-A747-B461-731E22E26383}"/>
              </a:ext>
            </a:extLst>
          </p:cNvPr>
          <p:cNvSpPr>
            <a:spLocks noGrp="1"/>
          </p:cNvSpPr>
          <p:nvPr>
            <p:ph idx="10"/>
          </p:nvPr>
        </p:nvSpPr>
        <p:spPr>
          <a:xfrm>
            <a:off x="2823450" y="1739900"/>
            <a:ext cx="2041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2" name="Content Placeholder 2">
            <a:extLst>
              <a:ext uri="{FF2B5EF4-FFF2-40B4-BE49-F238E27FC236}">
                <a16:creationId xmlns:a16="http://schemas.microsoft.com/office/drawing/2014/main" id="{0AA72425-C03A-EF49-94CE-3DE1204F80B0}"/>
              </a:ext>
            </a:extLst>
          </p:cNvPr>
          <p:cNvSpPr>
            <a:spLocks noGrp="1"/>
          </p:cNvSpPr>
          <p:nvPr>
            <p:ph idx="11"/>
          </p:nvPr>
        </p:nvSpPr>
        <p:spPr>
          <a:xfrm>
            <a:off x="5075400" y="1739899"/>
            <a:ext cx="2041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3" name="Content Placeholder 2">
            <a:extLst>
              <a:ext uri="{FF2B5EF4-FFF2-40B4-BE49-F238E27FC236}">
                <a16:creationId xmlns:a16="http://schemas.microsoft.com/office/drawing/2014/main" id="{D59D33EB-99E9-904E-962E-0854047837FF}"/>
              </a:ext>
            </a:extLst>
          </p:cNvPr>
          <p:cNvSpPr>
            <a:spLocks noGrp="1"/>
          </p:cNvSpPr>
          <p:nvPr>
            <p:ph idx="13"/>
          </p:nvPr>
        </p:nvSpPr>
        <p:spPr>
          <a:xfrm>
            <a:off x="7327350" y="1739899"/>
            <a:ext cx="2041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5" name="Content Placeholder 2">
            <a:extLst>
              <a:ext uri="{FF2B5EF4-FFF2-40B4-BE49-F238E27FC236}">
                <a16:creationId xmlns:a16="http://schemas.microsoft.com/office/drawing/2014/main" id="{DA3854F8-3F84-C144-8391-42AC5DBF8CB8}"/>
              </a:ext>
            </a:extLst>
          </p:cNvPr>
          <p:cNvSpPr>
            <a:spLocks noGrp="1"/>
          </p:cNvSpPr>
          <p:nvPr>
            <p:ph idx="14"/>
          </p:nvPr>
        </p:nvSpPr>
        <p:spPr>
          <a:xfrm>
            <a:off x="9579300" y="1739899"/>
            <a:ext cx="2041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8" name="Title 1">
            <a:extLst>
              <a:ext uri="{FF2B5EF4-FFF2-40B4-BE49-F238E27FC236}">
                <a16:creationId xmlns:a16="http://schemas.microsoft.com/office/drawing/2014/main" id="{12B99023-D005-F64B-BDCF-AF4FF10DABE4}"/>
              </a:ext>
            </a:extLst>
          </p:cNvPr>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9" name="Content Placeholder 6">
            <a:extLst>
              <a:ext uri="{FF2B5EF4-FFF2-40B4-BE49-F238E27FC236}">
                <a16:creationId xmlns:a16="http://schemas.microsoft.com/office/drawing/2014/main" id="{92BAB0E3-67A7-364D-A543-DD64169AF12B}"/>
              </a:ext>
            </a:extLst>
          </p:cNvPr>
          <p:cNvSpPr>
            <a:spLocks noGrp="1"/>
          </p:cNvSpPr>
          <p:nvPr>
            <p:ph sz="quarter" idx="12"/>
          </p:nvPr>
        </p:nvSpPr>
        <p:spPr>
          <a:xfrm>
            <a:off x="571500" y="1185863"/>
            <a:ext cx="11074400" cy="554036"/>
          </a:xfrm>
        </p:spPr>
        <p:txBody>
          <a:bodyPr anchor="t">
            <a:normAutofit/>
          </a:bodyPr>
          <a:lstStyle>
            <a:lvl1pPr marL="0" indent="0">
              <a:buNone/>
              <a:defRPr sz="1800"/>
            </a:lvl1pPr>
          </a:lstStyle>
          <a:p>
            <a:pPr lvl="0"/>
            <a:r>
              <a:rPr lang="en-GB" dirty="0"/>
              <a:t>Click to edit Master text styles</a:t>
            </a:r>
            <a:endParaRPr lang="en-US" dirty="0"/>
          </a:p>
        </p:txBody>
      </p:sp>
      <p:sp>
        <p:nvSpPr>
          <p:cNvPr id="16" name="Text Placeholder 5">
            <a:extLst>
              <a:ext uri="{FF2B5EF4-FFF2-40B4-BE49-F238E27FC236}">
                <a16:creationId xmlns:a16="http://schemas.microsoft.com/office/drawing/2014/main" id="{FC2673F3-08AD-3D4E-B72D-DED4E3E6EFC3}"/>
              </a:ext>
            </a:extLst>
          </p:cNvPr>
          <p:cNvSpPr>
            <a:spLocks noGrp="1"/>
          </p:cNvSpPr>
          <p:nvPr>
            <p:ph type="body" sz="quarter" idx="15"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90064634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Subtitle and Content x 5">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6B806C14-FD87-B84E-9BE0-E4B276965053}"/>
              </a:ext>
            </a:extLst>
          </p:cNvPr>
          <p:cNvSpPr>
            <a:spLocks noGrp="1"/>
          </p:cNvSpPr>
          <p:nvPr>
            <p:ph idx="1"/>
          </p:nvPr>
        </p:nvSpPr>
        <p:spPr>
          <a:xfrm>
            <a:off x="571500" y="1739901"/>
            <a:ext cx="2041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1" name="Content Placeholder 2">
            <a:extLst>
              <a:ext uri="{FF2B5EF4-FFF2-40B4-BE49-F238E27FC236}">
                <a16:creationId xmlns:a16="http://schemas.microsoft.com/office/drawing/2014/main" id="{00B5B2F2-1069-A747-B461-731E22E26383}"/>
              </a:ext>
            </a:extLst>
          </p:cNvPr>
          <p:cNvSpPr>
            <a:spLocks noGrp="1"/>
          </p:cNvSpPr>
          <p:nvPr>
            <p:ph idx="10"/>
          </p:nvPr>
        </p:nvSpPr>
        <p:spPr>
          <a:xfrm>
            <a:off x="2823450" y="1739900"/>
            <a:ext cx="2041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2" name="Content Placeholder 2">
            <a:extLst>
              <a:ext uri="{FF2B5EF4-FFF2-40B4-BE49-F238E27FC236}">
                <a16:creationId xmlns:a16="http://schemas.microsoft.com/office/drawing/2014/main" id="{0AA72425-C03A-EF49-94CE-3DE1204F80B0}"/>
              </a:ext>
            </a:extLst>
          </p:cNvPr>
          <p:cNvSpPr>
            <a:spLocks noGrp="1"/>
          </p:cNvSpPr>
          <p:nvPr>
            <p:ph idx="11"/>
          </p:nvPr>
        </p:nvSpPr>
        <p:spPr>
          <a:xfrm>
            <a:off x="5075400" y="1739899"/>
            <a:ext cx="2041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3" name="Content Placeholder 2">
            <a:extLst>
              <a:ext uri="{FF2B5EF4-FFF2-40B4-BE49-F238E27FC236}">
                <a16:creationId xmlns:a16="http://schemas.microsoft.com/office/drawing/2014/main" id="{D59D33EB-99E9-904E-962E-0854047837FF}"/>
              </a:ext>
            </a:extLst>
          </p:cNvPr>
          <p:cNvSpPr>
            <a:spLocks noGrp="1"/>
          </p:cNvSpPr>
          <p:nvPr>
            <p:ph idx="13"/>
          </p:nvPr>
        </p:nvSpPr>
        <p:spPr>
          <a:xfrm>
            <a:off x="7327350" y="1739899"/>
            <a:ext cx="2041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5" name="Content Placeholder 2">
            <a:extLst>
              <a:ext uri="{FF2B5EF4-FFF2-40B4-BE49-F238E27FC236}">
                <a16:creationId xmlns:a16="http://schemas.microsoft.com/office/drawing/2014/main" id="{DA3854F8-3F84-C144-8391-42AC5DBF8CB8}"/>
              </a:ext>
            </a:extLst>
          </p:cNvPr>
          <p:cNvSpPr>
            <a:spLocks noGrp="1"/>
          </p:cNvSpPr>
          <p:nvPr>
            <p:ph idx="14"/>
          </p:nvPr>
        </p:nvSpPr>
        <p:spPr>
          <a:xfrm>
            <a:off x="9579300" y="1739899"/>
            <a:ext cx="2041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8" name="Title 1">
            <a:extLst>
              <a:ext uri="{FF2B5EF4-FFF2-40B4-BE49-F238E27FC236}">
                <a16:creationId xmlns:a16="http://schemas.microsoft.com/office/drawing/2014/main" id="{12B99023-D005-F64B-BDCF-AF4FF10DABE4}"/>
              </a:ext>
            </a:extLst>
          </p:cNvPr>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9" name="Content Placeholder 6">
            <a:extLst>
              <a:ext uri="{FF2B5EF4-FFF2-40B4-BE49-F238E27FC236}">
                <a16:creationId xmlns:a16="http://schemas.microsoft.com/office/drawing/2014/main" id="{92BAB0E3-67A7-364D-A543-DD64169AF12B}"/>
              </a:ext>
            </a:extLst>
          </p:cNvPr>
          <p:cNvSpPr>
            <a:spLocks noGrp="1"/>
          </p:cNvSpPr>
          <p:nvPr>
            <p:ph sz="quarter" idx="12"/>
          </p:nvPr>
        </p:nvSpPr>
        <p:spPr>
          <a:xfrm>
            <a:off x="571500" y="1185863"/>
            <a:ext cx="11074400" cy="554036"/>
          </a:xfrm>
        </p:spPr>
        <p:txBody>
          <a:bodyPr anchor="t">
            <a:normAutofit/>
          </a:bodyPr>
          <a:lstStyle>
            <a:lvl1pPr marL="0" indent="0">
              <a:buNone/>
              <a:defRPr sz="1800"/>
            </a:lvl1pPr>
          </a:lstStyle>
          <a:p>
            <a:pPr lvl="0"/>
            <a:r>
              <a:rPr lang="en-GB" dirty="0"/>
              <a:t>Click to edit Master text styles</a:t>
            </a:r>
            <a:endParaRPr lang="en-US" dirty="0"/>
          </a:p>
        </p:txBody>
      </p:sp>
      <p:sp>
        <p:nvSpPr>
          <p:cNvPr id="16" name="Text Placeholder 5">
            <a:extLst>
              <a:ext uri="{FF2B5EF4-FFF2-40B4-BE49-F238E27FC236}">
                <a16:creationId xmlns:a16="http://schemas.microsoft.com/office/drawing/2014/main" id="{FC2673F3-08AD-3D4E-B72D-DED4E3E6EFC3}"/>
              </a:ext>
            </a:extLst>
          </p:cNvPr>
          <p:cNvSpPr>
            <a:spLocks noGrp="1"/>
          </p:cNvSpPr>
          <p:nvPr>
            <p:ph type="body" sz="quarter" idx="15"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1694846798"/>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userDrawn="1">
  <p:cSld name="Title and Content x 6">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6B806C14-FD87-B84E-9BE0-E4B276965053}"/>
              </a:ext>
            </a:extLst>
          </p:cNvPr>
          <p:cNvSpPr>
            <a:spLocks noGrp="1"/>
          </p:cNvSpPr>
          <p:nvPr>
            <p:ph idx="1"/>
          </p:nvPr>
        </p:nvSpPr>
        <p:spPr>
          <a:xfrm>
            <a:off x="571500" y="1739901"/>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1" name="Content Placeholder 2">
            <a:extLst>
              <a:ext uri="{FF2B5EF4-FFF2-40B4-BE49-F238E27FC236}">
                <a16:creationId xmlns:a16="http://schemas.microsoft.com/office/drawing/2014/main" id="{00B5B2F2-1069-A747-B461-731E22E26383}"/>
              </a:ext>
            </a:extLst>
          </p:cNvPr>
          <p:cNvSpPr>
            <a:spLocks noGrp="1"/>
          </p:cNvSpPr>
          <p:nvPr>
            <p:ph idx="10"/>
          </p:nvPr>
        </p:nvSpPr>
        <p:spPr>
          <a:xfrm>
            <a:off x="2446540" y="1739900"/>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2" name="Content Placeholder 2">
            <a:extLst>
              <a:ext uri="{FF2B5EF4-FFF2-40B4-BE49-F238E27FC236}">
                <a16:creationId xmlns:a16="http://schemas.microsoft.com/office/drawing/2014/main" id="{0AA72425-C03A-EF49-94CE-3DE1204F80B0}"/>
              </a:ext>
            </a:extLst>
          </p:cNvPr>
          <p:cNvSpPr>
            <a:spLocks noGrp="1"/>
          </p:cNvSpPr>
          <p:nvPr>
            <p:ph idx="11"/>
          </p:nvPr>
        </p:nvSpPr>
        <p:spPr>
          <a:xfrm>
            <a:off x="4321580" y="1739899"/>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3" name="Content Placeholder 2">
            <a:extLst>
              <a:ext uri="{FF2B5EF4-FFF2-40B4-BE49-F238E27FC236}">
                <a16:creationId xmlns:a16="http://schemas.microsoft.com/office/drawing/2014/main" id="{D59D33EB-99E9-904E-962E-0854047837FF}"/>
              </a:ext>
            </a:extLst>
          </p:cNvPr>
          <p:cNvSpPr>
            <a:spLocks noGrp="1"/>
          </p:cNvSpPr>
          <p:nvPr>
            <p:ph idx="13"/>
          </p:nvPr>
        </p:nvSpPr>
        <p:spPr>
          <a:xfrm>
            <a:off x="6196620" y="1739899"/>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4" name="Title 1">
            <a:extLst>
              <a:ext uri="{FF2B5EF4-FFF2-40B4-BE49-F238E27FC236}">
                <a16:creationId xmlns:a16="http://schemas.microsoft.com/office/drawing/2014/main" id="{7F83716E-EC37-534F-A2AB-DEB0DD6973BB}"/>
              </a:ext>
            </a:extLst>
          </p:cNvPr>
          <p:cNvSpPr>
            <a:spLocks noGrp="1"/>
          </p:cNvSpPr>
          <p:nvPr>
            <p:ph type="title"/>
          </p:nvPr>
        </p:nvSpPr>
        <p:spPr>
          <a:xfrm>
            <a:off x="571500" y="558800"/>
            <a:ext cx="11074400" cy="977900"/>
          </a:xfrm>
        </p:spPr>
        <p:txBody>
          <a:bodyPr/>
          <a:lstStyle/>
          <a:p>
            <a:r>
              <a:rPr lang="en-GB"/>
              <a:t>Click to edit Master title style</a:t>
            </a:r>
            <a:endParaRPr lang="en-US" dirty="0"/>
          </a:p>
        </p:txBody>
      </p:sp>
      <p:sp>
        <p:nvSpPr>
          <p:cNvPr id="15" name="Content Placeholder 2">
            <a:extLst>
              <a:ext uri="{FF2B5EF4-FFF2-40B4-BE49-F238E27FC236}">
                <a16:creationId xmlns:a16="http://schemas.microsoft.com/office/drawing/2014/main" id="{DA3854F8-3F84-C144-8391-42AC5DBF8CB8}"/>
              </a:ext>
            </a:extLst>
          </p:cNvPr>
          <p:cNvSpPr>
            <a:spLocks noGrp="1"/>
          </p:cNvSpPr>
          <p:nvPr>
            <p:ph idx="14"/>
          </p:nvPr>
        </p:nvSpPr>
        <p:spPr>
          <a:xfrm>
            <a:off x="8071660" y="1739899"/>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8" name="Content Placeholder 2">
            <a:extLst>
              <a:ext uri="{FF2B5EF4-FFF2-40B4-BE49-F238E27FC236}">
                <a16:creationId xmlns:a16="http://schemas.microsoft.com/office/drawing/2014/main" id="{951785F9-FBFC-804E-85FD-D38E4A928CB3}"/>
              </a:ext>
            </a:extLst>
          </p:cNvPr>
          <p:cNvSpPr>
            <a:spLocks noGrp="1"/>
          </p:cNvSpPr>
          <p:nvPr>
            <p:ph idx="15"/>
          </p:nvPr>
        </p:nvSpPr>
        <p:spPr>
          <a:xfrm>
            <a:off x="9946700" y="1739898"/>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6" name="Text Placeholder 5">
            <a:extLst>
              <a:ext uri="{FF2B5EF4-FFF2-40B4-BE49-F238E27FC236}">
                <a16:creationId xmlns:a16="http://schemas.microsoft.com/office/drawing/2014/main" id="{98769EE1-93F4-D64E-9715-D436864E41DF}"/>
              </a:ext>
            </a:extLst>
          </p:cNvPr>
          <p:cNvSpPr>
            <a:spLocks noGrp="1"/>
          </p:cNvSpPr>
          <p:nvPr>
            <p:ph type="body" sz="quarter" idx="16"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390171419"/>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userDrawn="1">
  <p:cSld name="Title, Subtitle and Content x 6">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6B806C14-FD87-B84E-9BE0-E4B276965053}"/>
              </a:ext>
            </a:extLst>
          </p:cNvPr>
          <p:cNvSpPr>
            <a:spLocks noGrp="1"/>
          </p:cNvSpPr>
          <p:nvPr>
            <p:ph idx="1"/>
          </p:nvPr>
        </p:nvSpPr>
        <p:spPr>
          <a:xfrm>
            <a:off x="571500" y="1739901"/>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1" name="Content Placeholder 2">
            <a:extLst>
              <a:ext uri="{FF2B5EF4-FFF2-40B4-BE49-F238E27FC236}">
                <a16:creationId xmlns:a16="http://schemas.microsoft.com/office/drawing/2014/main" id="{00B5B2F2-1069-A747-B461-731E22E26383}"/>
              </a:ext>
            </a:extLst>
          </p:cNvPr>
          <p:cNvSpPr>
            <a:spLocks noGrp="1"/>
          </p:cNvSpPr>
          <p:nvPr>
            <p:ph idx="10"/>
          </p:nvPr>
        </p:nvSpPr>
        <p:spPr>
          <a:xfrm>
            <a:off x="2446540" y="1739900"/>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2" name="Content Placeholder 2">
            <a:extLst>
              <a:ext uri="{FF2B5EF4-FFF2-40B4-BE49-F238E27FC236}">
                <a16:creationId xmlns:a16="http://schemas.microsoft.com/office/drawing/2014/main" id="{0AA72425-C03A-EF49-94CE-3DE1204F80B0}"/>
              </a:ext>
            </a:extLst>
          </p:cNvPr>
          <p:cNvSpPr>
            <a:spLocks noGrp="1"/>
          </p:cNvSpPr>
          <p:nvPr>
            <p:ph idx="11"/>
          </p:nvPr>
        </p:nvSpPr>
        <p:spPr>
          <a:xfrm>
            <a:off x="4321580" y="1739899"/>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3" name="Content Placeholder 2">
            <a:extLst>
              <a:ext uri="{FF2B5EF4-FFF2-40B4-BE49-F238E27FC236}">
                <a16:creationId xmlns:a16="http://schemas.microsoft.com/office/drawing/2014/main" id="{D59D33EB-99E9-904E-962E-0854047837FF}"/>
              </a:ext>
            </a:extLst>
          </p:cNvPr>
          <p:cNvSpPr>
            <a:spLocks noGrp="1"/>
          </p:cNvSpPr>
          <p:nvPr>
            <p:ph idx="13"/>
          </p:nvPr>
        </p:nvSpPr>
        <p:spPr>
          <a:xfrm>
            <a:off x="6196620" y="1739899"/>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5" name="Content Placeholder 2">
            <a:extLst>
              <a:ext uri="{FF2B5EF4-FFF2-40B4-BE49-F238E27FC236}">
                <a16:creationId xmlns:a16="http://schemas.microsoft.com/office/drawing/2014/main" id="{DA3854F8-3F84-C144-8391-42AC5DBF8CB8}"/>
              </a:ext>
            </a:extLst>
          </p:cNvPr>
          <p:cNvSpPr>
            <a:spLocks noGrp="1"/>
          </p:cNvSpPr>
          <p:nvPr>
            <p:ph idx="14"/>
          </p:nvPr>
        </p:nvSpPr>
        <p:spPr>
          <a:xfrm>
            <a:off x="8071660" y="1739899"/>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8" name="Content Placeholder 2">
            <a:extLst>
              <a:ext uri="{FF2B5EF4-FFF2-40B4-BE49-F238E27FC236}">
                <a16:creationId xmlns:a16="http://schemas.microsoft.com/office/drawing/2014/main" id="{951785F9-FBFC-804E-85FD-D38E4A928CB3}"/>
              </a:ext>
            </a:extLst>
          </p:cNvPr>
          <p:cNvSpPr>
            <a:spLocks noGrp="1"/>
          </p:cNvSpPr>
          <p:nvPr>
            <p:ph idx="15"/>
          </p:nvPr>
        </p:nvSpPr>
        <p:spPr>
          <a:xfrm>
            <a:off x="9946700" y="1739898"/>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9" name="Title 1">
            <a:extLst>
              <a:ext uri="{FF2B5EF4-FFF2-40B4-BE49-F238E27FC236}">
                <a16:creationId xmlns:a16="http://schemas.microsoft.com/office/drawing/2014/main" id="{3AFF6BB1-188B-F045-B2BD-23AF9074CFCE}"/>
              </a:ext>
            </a:extLst>
          </p:cNvPr>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16" name="Content Placeholder 6">
            <a:extLst>
              <a:ext uri="{FF2B5EF4-FFF2-40B4-BE49-F238E27FC236}">
                <a16:creationId xmlns:a16="http://schemas.microsoft.com/office/drawing/2014/main" id="{1DFC7E09-71D7-D149-B4A5-98CA0204C39F}"/>
              </a:ext>
            </a:extLst>
          </p:cNvPr>
          <p:cNvSpPr>
            <a:spLocks noGrp="1"/>
          </p:cNvSpPr>
          <p:nvPr>
            <p:ph sz="quarter" idx="12"/>
          </p:nvPr>
        </p:nvSpPr>
        <p:spPr>
          <a:xfrm>
            <a:off x="571500" y="1185862"/>
            <a:ext cx="11074400" cy="554035"/>
          </a:xfrm>
        </p:spPr>
        <p:txBody>
          <a:bodyPr anchor="t">
            <a:normAutofit/>
          </a:bodyPr>
          <a:lstStyle>
            <a:lvl1pPr marL="0" indent="0">
              <a:buNone/>
              <a:defRPr sz="1800"/>
            </a:lvl1pPr>
          </a:lstStyle>
          <a:p>
            <a:pPr lvl="0"/>
            <a:r>
              <a:rPr lang="en-GB" dirty="0"/>
              <a:t>Click to edit Master text styles</a:t>
            </a:r>
            <a:endParaRPr lang="en-US" dirty="0"/>
          </a:p>
        </p:txBody>
      </p:sp>
      <p:sp>
        <p:nvSpPr>
          <p:cNvPr id="17" name="Text Placeholder 5">
            <a:extLst>
              <a:ext uri="{FF2B5EF4-FFF2-40B4-BE49-F238E27FC236}">
                <a16:creationId xmlns:a16="http://schemas.microsoft.com/office/drawing/2014/main" id="{923FAC6C-7E77-C14C-BEB3-A13E1EF3534C}"/>
              </a:ext>
            </a:extLst>
          </p:cNvPr>
          <p:cNvSpPr>
            <a:spLocks noGrp="1"/>
          </p:cNvSpPr>
          <p:nvPr>
            <p:ph type="body" sz="quarter" idx="16"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1601753684"/>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userDrawn="1">
  <p:cSld name="Title and Content x 7">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Click to edit Master title style</a:t>
            </a:r>
            <a:endParaRPr lang="en-US" dirty="0"/>
          </a:p>
        </p:txBody>
      </p:sp>
      <p:sp>
        <p:nvSpPr>
          <p:cNvPr id="3" name="Content Placeholder 2"/>
          <p:cNvSpPr>
            <a:spLocks noGrp="1"/>
          </p:cNvSpPr>
          <p:nvPr>
            <p:ph idx="1"/>
          </p:nvPr>
        </p:nvSpPr>
        <p:spPr>
          <a:xfrm>
            <a:off x="571500" y="1739900"/>
            <a:ext cx="1620000" cy="2622012"/>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6" name="Content Placeholder 2">
            <a:extLst>
              <a:ext uri="{FF2B5EF4-FFF2-40B4-BE49-F238E27FC236}">
                <a16:creationId xmlns:a16="http://schemas.microsoft.com/office/drawing/2014/main" id="{254BF4DB-5554-0B46-A8D9-D0F6E33DFA94}"/>
              </a:ext>
            </a:extLst>
          </p:cNvPr>
          <p:cNvSpPr>
            <a:spLocks noGrp="1" noChangeAspect="1"/>
          </p:cNvSpPr>
          <p:nvPr>
            <p:ph idx="10"/>
          </p:nvPr>
        </p:nvSpPr>
        <p:spPr>
          <a:xfrm>
            <a:off x="3722967" y="1736725"/>
            <a:ext cx="1620000" cy="2622012"/>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7" name="Content Placeholder 2">
            <a:extLst>
              <a:ext uri="{FF2B5EF4-FFF2-40B4-BE49-F238E27FC236}">
                <a16:creationId xmlns:a16="http://schemas.microsoft.com/office/drawing/2014/main" id="{69AF350D-D0BD-F944-A3C1-0A49D7FF1C81}"/>
              </a:ext>
            </a:extLst>
          </p:cNvPr>
          <p:cNvSpPr>
            <a:spLocks noGrp="1" noChangeAspect="1"/>
          </p:cNvSpPr>
          <p:nvPr>
            <p:ph idx="11"/>
          </p:nvPr>
        </p:nvSpPr>
        <p:spPr>
          <a:xfrm>
            <a:off x="6874434" y="1733550"/>
            <a:ext cx="1620000" cy="2622012"/>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8" name="Content Placeholder 2">
            <a:extLst>
              <a:ext uri="{FF2B5EF4-FFF2-40B4-BE49-F238E27FC236}">
                <a16:creationId xmlns:a16="http://schemas.microsoft.com/office/drawing/2014/main" id="{8F303705-A1EC-C74B-8470-3C584F756A51}"/>
              </a:ext>
            </a:extLst>
          </p:cNvPr>
          <p:cNvSpPr>
            <a:spLocks noGrp="1"/>
          </p:cNvSpPr>
          <p:nvPr>
            <p:ph idx="12"/>
          </p:nvPr>
        </p:nvSpPr>
        <p:spPr>
          <a:xfrm>
            <a:off x="10025900" y="1727487"/>
            <a:ext cx="1620000" cy="2622012"/>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9" name="Content Placeholder 2">
            <a:extLst>
              <a:ext uri="{FF2B5EF4-FFF2-40B4-BE49-F238E27FC236}">
                <a16:creationId xmlns:a16="http://schemas.microsoft.com/office/drawing/2014/main" id="{26A828C4-C33C-C141-9702-AB222D795347}"/>
              </a:ext>
            </a:extLst>
          </p:cNvPr>
          <p:cNvSpPr>
            <a:spLocks noGrp="1"/>
          </p:cNvSpPr>
          <p:nvPr>
            <p:ph idx="13"/>
          </p:nvPr>
        </p:nvSpPr>
        <p:spPr>
          <a:xfrm>
            <a:off x="2134533" y="3424600"/>
            <a:ext cx="1620000" cy="2622012"/>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16" name="Content Placeholder 2">
            <a:extLst>
              <a:ext uri="{FF2B5EF4-FFF2-40B4-BE49-F238E27FC236}">
                <a16:creationId xmlns:a16="http://schemas.microsoft.com/office/drawing/2014/main" id="{90562629-54E1-4747-A0D3-DB243833DC5B}"/>
              </a:ext>
            </a:extLst>
          </p:cNvPr>
          <p:cNvSpPr>
            <a:spLocks noGrp="1"/>
          </p:cNvSpPr>
          <p:nvPr>
            <p:ph idx="19"/>
          </p:nvPr>
        </p:nvSpPr>
        <p:spPr>
          <a:xfrm>
            <a:off x="5286000" y="3424600"/>
            <a:ext cx="1620000" cy="2622012"/>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17" name="Content Placeholder 2">
            <a:extLst>
              <a:ext uri="{FF2B5EF4-FFF2-40B4-BE49-F238E27FC236}">
                <a16:creationId xmlns:a16="http://schemas.microsoft.com/office/drawing/2014/main" id="{77851415-D924-CF4A-9E16-C28DFB7F3930}"/>
              </a:ext>
            </a:extLst>
          </p:cNvPr>
          <p:cNvSpPr>
            <a:spLocks noGrp="1"/>
          </p:cNvSpPr>
          <p:nvPr>
            <p:ph idx="20"/>
          </p:nvPr>
        </p:nvSpPr>
        <p:spPr>
          <a:xfrm>
            <a:off x="8448764" y="3386924"/>
            <a:ext cx="1620000" cy="2622012"/>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11" name="Text Placeholder 5">
            <a:extLst>
              <a:ext uri="{FF2B5EF4-FFF2-40B4-BE49-F238E27FC236}">
                <a16:creationId xmlns:a16="http://schemas.microsoft.com/office/drawing/2014/main" id="{81E93253-B1F3-B442-BFE1-298FA93F06B6}"/>
              </a:ext>
            </a:extLst>
          </p:cNvPr>
          <p:cNvSpPr>
            <a:spLocks noGrp="1"/>
          </p:cNvSpPr>
          <p:nvPr>
            <p:ph type="body" sz="quarter" idx="21"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3545710376"/>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userDrawn="1">
  <p:cSld name="Title, Subtitle and Content x 7">
    <p:spTree>
      <p:nvGrpSpPr>
        <p:cNvPr id="1" name=""/>
        <p:cNvGrpSpPr/>
        <p:nvPr/>
      </p:nvGrpSpPr>
      <p:grpSpPr>
        <a:xfrm>
          <a:off x="0" y="0"/>
          <a:ext cx="0" cy="0"/>
          <a:chOff x="0" y="0"/>
          <a:chExt cx="0" cy="0"/>
        </a:xfrm>
      </p:grpSpPr>
      <p:sp>
        <p:nvSpPr>
          <p:cNvPr id="3" name="Content Placeholder 2"/>
          <p:cNvSpPr>
            <a:spLocks noGrp="1"/>
          </p:cNvSpPr>
          <p:nvPr>
            <p:ph idx="1"/>
          </p:nvPr>
        </p:nvSpPr>
        <p:spPr>
          <a:xfrm>
            <a:off x="571500" y="1739900"/>
            <a:ext cx="1620000" cy="2622012"/>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6" name="Content Placeholder 2">
            <a:extLst>
              <a:ext uri="{FF2B5EF4-FFF2-40B4-BE49-F238E27FC236}">
                <a16:creationId xmlns:a16="http://schemas.microsoft.com/office/drawing/2014/main" id="{254BF4DB-5554-0B46-A8D9-D0F6E33DFA94}"/>
              </a:ext>
            </a:extLst>
          </p:cNvPr>
          <p:cNvSpPr>
            <a:spLocks noGrp="1" noChangeAspect="1"/>
          </p:cNvSpPr>
          <p:nvPr>
            <p:ph idx="10"/>
          </p:nvPr>
        </p:nvSpPr>
        <p:spPr>
          <a:xfrm>
            <a:off x="3722967" y="1736725"/>
            <a:ext cx="1620000" cy="2622012"/>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7" name="Content Placeholder 2">
            <a:extLst>
              <a:ext uri="{FF2B5EF4-FFF2-40B4-BE49-F238E27FC236}">
                <a16:creationId xmlns:a16="http://schemas.microsoft.com/office/drawing/2014/main" id="{69AF350D-D0BD-F944-A3C1-0A49D7FF1C81}"/>
              </a:ext>
            </a:extLst>
          </p:cNvPr>
          <p:cNvSpPr>
            <a:spLocks noGrp="1" noChangeAspect="1"/>
          </p:cNvSpPr>
          <p:nvPr>
            <p:ph idx="11"/>
          </p:nvPr>
        </p:nvSpPr>
        <p:spPr>
          <a:xfrm>
            <a:off x="6874434" y="1733550"/>
            <a:ext cx="1620000" cy="2622012"/>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8" name="Content Placeholder 2">
            <a:extLst>
              <a:ext uri="{FF2B5EF4-FFF2-40B4-BE49-F238E27FC236}">
                <a16:creationId xmlns:a16="http://schemas.microsoft.com/office/drawing/2014/main" id="{8F303705-A1EC-C74B-8470-3C584F756A51}"/>
              </a:ext>
            </a:extLst>
          </p:cNvPr>
          <p:cNvSpPr>
            <a:spLocks noGrp="1"/>
          </p:cNvSpPr>
          <p:nvPr>
            <p:ph idx="12"/>
          </p:nvPr>
        </p:nvSpPr>
        <p:spPr>
          <a:xfrm>
            <a:off x="10025900" y="1727487"/>
            <a:ext cx="1620000" cy="2622012"/>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9" name="Content Placeholder 2">
            <a:extLst>
              <a:ext uri="{FF2B5EF4-FFF2-40B4-BE49-F238E27FC236}">
                <a16:creationId xmlns:a16="http://schemas.microsoft.com/office/drawing/2014/main" id="{26A828C4-C33C-C141-9702-AB222D795347}"/>
              </a:ext>
            </a:extLst>
          </p:cNvPr>
          <p:cNvSpPr>
            <a:spLocks noGrp="1"/>
          </p:cNvSpPr>
          <p:nvPr>
            <p:ph idx="13"/>
          </p:nvPr>
        </p:nvSpPr>
        <p:spPr>
          <a:xfrm>
            <a:off x="2134533" y="3424600"/>
            <a:ext cx="1620000" cy="23094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16" name="Content Placeholder 2">
            <a:extLst>
              <a:ext uri="{FF2B5EF4-FFF2-40B4-BE49-F238E27FC236}">
                <a16:creationId xmlns:a16="http://schemas.microsoft.com/office/drawing/2014/main" id="{90562629-54E1-4747-A0D3-DB243833DC5B}"/>
              </a:ext>
            </a:extLst>
          </p:cNvPr>
          <p:cNvSpPr>
            <a:spLocks noGrp="1"/>
          </p:cNvSpPr>
          <p:nvPr>
            <p:ph idx="19"/>
          </p:nvPr>
        </p:nvSpPr>
        <p:spPr>
          <a:xfrm>
            <a:off x="5286000" y="3424600"/>
            <a:ext cx="1620000" cy="23094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17" name="Content Placeholder 2">
            <a:extLst>
              <a:ext uri="{FF2B5EF4-FFF2-40B4-BE49-F238E27FC236}">
                <a16:creationId xmlns:a16="http://schemas.microsoft.com/office/drawing/2014/main" id="{77851415-D924-CF4A-9E16-C28DFB7F3930}"/>
              </a:ext>
            </a:extLst>
          </p:cNvPr>
          <p:cNvSpPr>
            <a:spLocks noGrp="1"/>
          </p:cNvSpPr>
          <p:nvPr>
            <p:ph idx="20"/>
          </p:nvPr>
        </p:nvSpPr>
        <p:spPr>
          <a:xfrm>
            <a:off x="8448764" y="3386924"/>
            <a:ext cx="1620000" cy="23094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10" name="Title 1">
            <a:extLst>
              <a:ext uri="{FF2B5EF4-FFF2-40B4-BE49-F238E27FC236}">
                <a16:creationId xmlns:a16="http://schemas.microsoft.com/office/drawing/2014/main" id="{A5336331-0E2F-1846-BA90-1DF73C201F6F}"/>
              </a:ext>
            </a:extLst>
          </p:cNvPr>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11" name="Content Placeholder 6">
            <a:extLst>
              <a:ext uri="{FF2B5EF4-FFF2-40B4-BE49-F238E27FC236}">
                <a16:creationId xmlns:a16="http://schemas.microsoft.com/office/drawing/2014/main" id="{911C31CC-6BA5-F348-9CF1-01A18065FDF9}"/>
              </a:ext>
            </a:extLst>
          </p:cNvPr>
          <p:cNvSpPr>
            <a:spLocks noGrp="1"/>
          </p:cNvSpPr>
          <p:nvPr>
            <p:ph sz="quarter" idx="21"/>
          </p:nvPr>
        </p:nvSpPr>
        <p:spPr>
          <a:xfrm>
            <a:off x="571500" y="1185863"/>
            <a:ext cx="11074400" cy="541624"/>
          </a:xfrm>
        </p:spPr>
        <p:txBody>
          <a:bodyPr anchor="t">
            <a:normAutofit/>
          </a:bodyPr>
          <a:lstStyle>
            <a:lvl1pPr marL="0" indent="0">
              <a:buNone/>
              <a:defRPr sz="1800"/>
            </a:lvl1pPr>
          </a:lstStyle>
          <a:p>
            <a:pPr lvl="0"/>
            <a:r>
              <a:rPr lang="en-GB" dirty="0"/>
              <a:t>Click to edit Master text styles</a:t>
            </a:r>
            <a:endParaRPr lang="en-US" dirty="0"/>
          </a:p>
        </p:txBody>
      </p:sp>
      <p:sp>
        <p:nvSpPr>
          <p:cNvPr id="13" name="Text Placeholder 5">
            <a:extLst>
              <a:ext uri="{FF2B5EF4-FFF2-40B4-BE49-F238E27FC236}">
                <a16:creationId xmlns:a16="http://schemas.microsoft.com/office/drawing/2014/main" id="{523E80A9-EEDB-044A-8E03-8C1E0C802006}"/>
              </a:ext>
            </a:extLst>
          </p:cNvPr>
          <p:cNvSpPr>
            <a:spLocks noGrp="1"/>
          </p:cNvSpPr>
          <p:nvPr>
            <p:ph type="body" sz="quarter" idx="22"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993161943"/>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userDrawn="1">
  <p:cSld name="Title and Content x 6 (Stack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a:xfrm>
            <a:off x="571500" y="17399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6" name="Content Placeholder 2">
            <a:extLst>
              <a:ext uri="{FF2B5EF4-FFF2-40B4-BE49-F238E27FC236}">
                <a16:creationId xmlns:a16="http://schemas.microsoft.com/office/drawing/2014/main" id="{254BF4DB-5554-0B46-A8D9-D0F6E33DFA94}"/>
              </a:ext>
            </a:extLst>
          </p:cNvPr>
          <p:cNvSpPr>
            <a:spLocks noGrp="1"/>
          </p:cNvSpPr>
          <p:nvPr>
            <p:ph idx="10"/>
          </p:nvPr>
        </p:nvSpPr>
        <p:spPr>
          <a:xfrm>
            <a:off x="4401343" y="17399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7" name="Content Placeholder 2">
            <a:extLst>
              <a:ext uri="{FF2B5EF4-FFF2-40B4-BE49-F238E27FC236}">
                <a16:creationId xmlns:a16="http://schemas.microsoft.com/office/drawing/2014/main" id="{69AF350D-D0BD-F944-A3C1-0A49D7FF1C81}"/>
              </a:ext>
            </a:extLst>
          </p:cNvPr>
          <p:cNvSpPr>
            <a:spLocks noGrp="1"/>
          </p:cNvSpPr>
          <p:nvPr>
            <p:ph idx="11"/>
          </p:nvPr>
        </p:nvSpPr>
        <p:spPr>
          <a:xfrm>
            <a:off x="8231186" y="17399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9" name="Text Placeholder 5">
            <a:extLst>
              <a:ext uri="{FF2B5EF4-FFF2-40B4-BE49-F238E27FC236}">
                <a16:creationId xmlns:a16="http://schemas.microsoft.com/office/drawing/2014/main" id="{B91D221A-CD99-5547-AF5B-6ACE77F1D49B}"/>
              </a:ext>
            </a:extLst>
          </p:cNvPr>
          <p:cNvSpPr>
            <a:spLocks noGrp="1"/>
          </p:cNvSpPr>
          <p:nvPr>
            <p:ph type="body" sz="quarter" idx="12"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
        <p:nvSpPr>
          <p:cNvPr id="4" name="Content Placeholder 2">
            <a:extLst>
              <a:ext uri="{FF2B5EF4-FFF2-40B4-BE49-F238E27FC236}">
                <a16:creationId xmlns:a16="http://schemas.microsoft.com/office/drawing/2014/main" id="{558C416B-9321-066F-5FF1-27425348494F}"/>
              </a:ext>
            </a:extLst>
          </p:cNvPr>
          <p:cNvSpPr>
            <a:spLocks noGrp="1"/>
          </p:cNvSpPr>
          <p:nvPr>
            <p:ph idx="13"/>
          </p:nvPr>
        </p:nvSpPr>
        <p:spPr>
          <a:xfrm>
            <a:off x="571500" y="37235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5" name="Content Placeholder 2">
            <a:extLst>
              <a:ext uri="{FF2B5EF4-FFF2-40B4-BE49-F238E27FC236}">
                <a16:creationId xmlns:a16="http://schemas.microsoft.com/office/drawing/2014/main" id="{5B526EC0-274B-BA4C-924B-835D7BB959CD}"/>
              </a:ext>
            </a:extLst>
          </p:cNvPr>
          <p:cNvSpPr>
            <a:spLocks noGrp="1"/>
          </p:cNvSpPr>
          <p:nvPr>
            <p:ph idx="14"/>
          </p:nvPr>
        </p:nvSpPr>
        <p:spPr>
          <a:xfrm>
            <a:off x="4401343" y="37235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8" name="Content Placeholder 2">
            <a:extLst>
              <a:ext uri="{FF2B5EF4-FFF2-40B4-BE49-F238E27FC236}">
                <a16:creationId xmlns:a16="http://schemas.microsoft.com/office/drawing/2014/main" id="{FC05AC2E-89A5-400F-C1F3-D0ACA9CCE672}"/>
              </a:ext>
            </a:extLst>
          </p:cNvPr>
          <p:cNvSpPr>
            <a:spLocks noGrp="1"/>
          </p:cNvSpPr>
          <p:nvPr>
            <p:ph idx="15"/>
          </p:nvPr>
        </p:nvSpPr>
        <p:spPr>
          <a:xfrm>
            <a:off x="8231186" y="37235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Tree>
    <p:extLst>
      <p:ext uri="{BB962C8B-B14F-4D97-AF65-F5344CB8AC3E}">
        <p14:creationId xmlns:p14="http://schemas.microsoft.com/office/powerpoint/2010/main" val="778036886"/>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userDrawn="1">
  <p:cSld name="Title, Subtitle and Content x 6 (Stacked)">
    <p:spTree>
      <p:nvGrpSpPr>
        <p:cNvPr id="1" name=""/>
        <p:cNvGrpSpPr/>
        <p:nvPr/>
      </p:nvGrpSpPr>
      <p:grpSpPr>
        <a:xfrm>
          <a:off x="0" y="0"/>
          <a:ext cx="0" cy="0"/>
          <a:chOff x="0" y="0"/>
          <a:chExt cx="0" cy="0"/>
        </a:xfrm>
      </p:grpSpPr>
      <p:sp>
        <p:nvSpPr>
          <p:cNvPr id="3" name="Content Placeholder 2"/>
          <p:cNvSpPr>
            <a:spLocks noGrp="1"/>
          </p:cNvSpPr>
          <p:nvPr>
            <p:ph idx="1"/>
          </p:nvPr>
        </p:nvSpPr>
        <p:spPr>
          <a:xfrm>
            <a:off x="571500" y="17399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6" name="Content Placeholder 2">
            <a:extLst>
              <a:ext uri="{FF2B5EF4-FFF2-40B4-BE49-F238E27FC236}">
                <a16:creationId xmlns:a16="http://schemas.microsoft.com/office/drawing/2014/main" id="{254BF4DB-5554-0B46-A8D9-D0F6E33DFA94}"/>
              </a:ext>
            </a:extLst>
          </p:cNvPr>
          <p:cNvSpPr>
            <a:spLocks noGrp="1"/>
          </p:cNvSpPr>
          <p:nvPr>
            <p:ph idx="10"/>
          </p:nvPr>
        </p:nvSpPr>
        <p:spPr>
          <a:xfrm>
            <a:off x="4401343" y="17399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7" name="Content Placeholder 2">
            <a:extLst>
              <a:ext uri="{FF2B5EF4-FFF2-40B4-BE49-F238E27FC236}">
                <a16:creationId xmlns:a16="http://schemas.microsoft.com/office/drawing/2014/main" id="{69AF350D-D0BD-F944-A3C1-0A49D7FF1C81}"/>
              </a:ext>
            </a:extLst>
          </p:cNvPr>
          <p:cNvSpPr>
            <a:spLocks noGrp="1"/>
          </p:cNvSpPr>
          <p:nvPr>
            <p:ph idx="11"/>
          </p:nvPr>
        </p:nvSpPr>
        <p:spPr>
          <a:xfrm>
            <a:off x="8231186" y="17399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9" name="Text Placeholder 5">
            <a:extLst>
              <a:ext uri="{FF2B5EF4-FFF2-40B4-BE49-F238E27FC236}">
                <a16:creationId xmlns:a16="http://schemas.microsoft.com/office/drawing/2014/main" id="{B91D221A-CD99-5547-AF5B-6ACE77F1D49B}"/>
              </a:ext>
            </a:extLst>
          </p:cNvPr>
          <p:cNvSpPr>
            <a:spLocks noGrp="1"/>
          </p:cNvSpPr>
          <p:nvPr>
            <p:ph type="body" sz="quarter" idx="12"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
        <p:nvSpPr>
          <p:cNvPr id="4" name="Content Placeholder 2">
            <a:extLst>
              <a:ext uri="{FF2B5EF4-FFF2-40B4-BE49-F238E27FC236}">
                <a16:creationId xmlns:a16="http://schemas.microsoft.com/office/drawing/2014/main" id="{558C416B-9321-066F-5FF1-27425348494F}"/>
              </a:ext>
            </a:extLst>
          </p:cNvPr>
          <p:cNvSpPr>
            <a:spLocks noGrp="1"/>
          </p:cNvSpPr>
          <p:nvPr>
            <p:ph idx="13"/>
          </p:nvPr>
        </p:nvSpPr>
        <p:spPr>
          <a:xfrm>
            <a:off x="571500" y="37235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5" name="Content Placeholder 2">
            <a:extLst>
              <a:ext uri="{FF2B5EF4-FFF2-40B4-BE49-F238E27FC236}">
                <a16:creationId xmlns:a16="http://schemas.microsoft.com/office/drawing/2014/main" id="{5B526EC0-274B-BA4C-924B-835D7BB959CD}"/>
              </a:ext>
            </a:extLst>
          </p:cNvPr>
          <p:cNvSpPr>
            <a:spLocks noGrp="1"/>
          </p:cNvSpPr>
          <p:nvPr>
            <p:ph idx="14"/>
          </p:nvPr>
        </p:nvSpPr>
        <p:spPr>
          <a:xfrm>
            <a:off x="4401343" y="37235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8" name="Content Placeholder 2">
            <a:extLst>
              <a:ext uri="{FF2B5EF4-FFF2-40B4-BE49-F238E27FC236}">
                <a16:creationId xmlns:a16="http://schemas.microsoft.com/office/drawing/2014/main" id="{FC05AC2E-89A5-400F-C1F3-D0ACA9CCE672}"/>
              </a:ext>
            </a:extLst>
          </p:cNvPr>
          <p:cNvSpPr>
            <a:spLocks noGrp="1"/>
          </p:cNvSpPr>
          <p:nvPr>
            <p:ph idx="15"/>
          </p:nvPr>
        </p:nvSpPr>
        <p:spPr>
          <a:xfrm>
            <a:off x="8231186" y="37235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10" name="Title 1">
            <a:extLst>
              <a:ext uri="{FF2B5EF4-FFF2-40B4-BE49-F238E27FC236}">
                <a16:creationId xmlns:a16="http://schemas.microsoft.com/office/drawing/2014/main" id="{891D707F-C01A-DE0A-8336-67B67F8AA788}"/>
              </a:ext>
            </a:extLst>
          </p:cNvPr>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11" name="Content Placeholder 6">
            <a:extLst>
              <a:ext uri="{FF2B5EF4-FFF2-40B4-BE49-F238E27FC236}">
                <a16:creationId xmlns:a16="http://schemas.microsoft.com/office/drawing/2014/main" id="{F6DB2194-4AEB-D93D-DE67-CF26A19C379B}"/>
              </a:ext>
            </a:extLst>
          </p:cNvPr>
          <p:cNvSpPr>
            <a:spLocks noGrp="1"/>
          </p:cNvSpPr>
          <p:nvPr>
            <p:ph sz="quarter" idx="21"/>
          </p:nvPr>
        </p:nvSpPr>
        <p:spPr>
          <a:xfrm>
            <a:off x="571500" y="1185863"/>
            <a:ext cx="11074400" cy="554038"/>
          </a:xfrm>
        </p:spPr>
        <p:txBody>
          <a:bodyPr anchor="t">
            <a:normAutofit/>
          </a:bodyPr>
          <a:lstStyle>
            <a:lvl1pPr marL="0" indent="0">
              <a:buNone/>
              <a:defRPr sz="1800"/>
            </a:lvl1pPr>
          </a:lstStyle>
          <a:p>
            <a:pPr lvl="0"/>
            <a:r>
              <a:rPr lang="en-GB" dirty="0"/>
              <a:t>Click to edit Master text styles</a:t>
            </a:r>
            <a:endParaRPr lang="en-US" dirty="0"/>
          </a:p>
        </p:txBody>
      </p:sp>
    </p:spTree>
    <p:extLst>
      <p:ext uri="{BB962C8B-B14F-4D97-AF65-F5344CB8AC3E}">
        <p14:creationId xmlns:p14="http://schemas.microsoft.com/office/powerpoint/2010/main" val="1969895305"/>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Title and Content x 8">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6B806C14-FD87-B84E-9BE0-E4B276965053}"/>
              </a:ext>
            </a:extLst>
          </p:cNvPr>
          <p:cNvSpPr>
            <a:spLocks noGrp="1"/>
          </p:cNvSpPr>
          <p:nvPr>
            <p:ph idx="1"/>
          </p:nvPr>
        </p:nvSpPr>
        <p:spPr>
          <a:xfrm>
            <a:off x="571500" y="1739900"/>
            <a:ext cx="2160000" cy="19836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1" name="Content Placeholder 2">
            <a:extLst>
              <a:ext uri="{FF2B5EF4-FFF2-40B4-BE49-F238E27FC236}">
                <a16:creationId xmlns:a16="http://schemas.microsoft.com/office/drawing/2014/main" id="{00B5B2F2-1069-A747-B461-731E22E26383}"/>
              </a:ext>
            </a:extLst>
          </p:cNvPr>
          <p:cNvSpPr>
            <a:spLocks noGrp="1"/>
          </p:cNvSpPr>
          <p:nvPr>
            <p:ph idx="10"/>
          </p:nvPr>
        </p:nvSpPr>
        <p:spPr>
          <a:xfrm>
            <a:off x="3542967" y="173990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2" name="Content Placeholder 2">
            <a:extLst>
              <a:ext uri="{FF2B5EF4-FFF2-40B4-BE49-F238E27FC236}">
                <a16:creationId xmlns:a16="http://schemas.microsoft.com/office/drawing/2014/main" id="{0AA72425-C03A-EF49-94CE-3DE1204F80B0}"/>
              </a:ext>
            </a:extLst>
          </p:cNvPr>
          <p:cNvSpPr>
            <a:spLocks noGrp="1"/>
          </p:cNvSpPr>
          <p:nvPr>
            <p:ph idx="11"/>
          </p:nvPr>
        </p:nvSpPr>
        <p:spPr>
          <a:xfrm>
            <a:off x="6514434" y="173990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3" name="Content Placeholder 2">
            <a:extLst>
              <a:ext uri="{FF2B5EF4-FFF2-40B4-BE49-F238E27FC236}">
                <a16:creationId xmlns:a16="http://schemas.microsoft.com/office/drawing/2014/main" id="{D59D33EB-99E9-904E-962E-0854047837FF}"/>
              </a:ext>
            </a:extLst>
          </p:cNvPr>
          <p:cNvSpPr>
            <a:spLocks noGrp="1"/>
          </p:cNvSpPr>
          <p:nvPr>
            <p:ph idx="13"/>
          </p:nvPr>
        </p:nvSpPr>
        <p:spPr>
          <a:xfrm>
            <a:off x="9485900" y="173990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4" name="Title 1">
            <a:extLst>
              <a:ext uri="{FF2B5EF4-FFF2-40B4-BE49-F238E27FC236}">
                <a16:creationId xmlns:a16="http://schemas.microsoft.com/office/drawing/2014/main" id="{7F83716E-EC37-534F-A2AB-DEB0DD6973BB}"/>
              </a:ext>
            </a:extLst>
          </p:cNvPr>
          <p:cNvSpPr>
            <a:spLocks noGrp="1"/>
          </p:cNvSpPr>
          <p:nvPr>
            <p:ph type="title"/>
          </p:nvPr>
        </p:nvSpPr>
        <p:spPr>
          <a:xfrm>
            <a:off x="571500" y="558800"/>
            <a:ext cx="11074400" cy="977900"/>
          </a:xfrm>
        </p:spPr>
        <p:txBody>
          <a:bodyPr/>
          <a:lstStyle/>
          <a:p>
            <a:r>
              <a:rPr lang="en-GB"/>
              <a:t>Click to edit Master title style</a:t>
            </a:r>
            <a:endParaRPr lang="en-US" dirty="0"/>
          </a:p>
        </p:txBody>
      </p:sp>
      <p:sp>
        <p:nvSpPr>
          <p:cNvPr id="16" name="Content Placeholder 2">
            <a:extLst>
              <a:ext uri="{FF2B5EF4-FFF2-40B4-BE49-F238E27FC236}">
                <a16:creationId xmlns:a16="http://schemas.microsoft.com/office/drawing/2014/main" id="{51DBFFB2-43C0-EC40-A772-ADE577F24FC2}"/>
              </a:ext>
            </a:extLst>
          </p:cNvPr>
          <p:cNvSpPr>
            <a:spLocks noGrp="1"/>
          </p:cNvSpPr>
          <p:nvPr>
            <p:ph idx="14"/>
          </p:nvPr>
        </p:nvSpPr>
        <p:spPr>
          <a:xfrm>
            <a:off x="571500" y="373226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7" name="Content Placeholder 2">
            <a:extLst>
              <a:ext uri="{FF2B5EF4-FFF2-40B4-BE49-F238E27FC236}">
                <a16:creationId xmlns:a16="http://schemas.microsoft.com/office/drawing/2014/main" id="{1CC83760-DFA9-F645-86D2-226838D35A8A}"/>
              </a:ext>
            </a:extLst>
          </p:cNvPr>
          <p:cNvSpPr>
            <a:spLocks noGrp="1"/>
          </p:cNvSpPr>
          <p:nvPr>
            <p:ph idx="15"/>
          </p:nvPr>
        </p:nvSpPr>
        <p:spPr>
          <a:xfrm>
            <a:off x="3542967" y="373226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8" name="Content Placeholder 2">
            <a:extLst>
              <a:ext uri="{FF2B5EF4-FFF2-40B4-BE49-F238E27FC236}">
                <a16:creationId xmlns:a16="http://schemas.microsoft.com/office/drawing/2014/main" id="{9E0895B2-23EC-9F41-995D-B04CF0F6CED7}"/>
              </a:ext>
            </a:extLst>
          </p:cNvPr>
          <p:cNvSpPr>
            <a:spLocks noGrp="1"/>
          </p:cNvSpPr>
          <p:nvPr>
            <p:ph idx="16"/>
          </p:nvPr>
        </p:nvSpPr>
        <p:spPr>
          <a:xfrm>
            <a:off x="6514434" y="373226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9" name="Content Placeholder 2">
            <a:extLst>
              <a:ext uri="{FF2B5EF4-FFF2-40B4-BE49-F238E27FC236}">
                <a16:creationId xmlns:a16="http://schemas.microsoft.com/office/drawing/2014/main" id="{6F867196-0C79-AD4E-A56A-4B66E1E22CCF}"/>
              </a:ext>
            </a:extLst>
          </p:cNvPr>
          <p:cNvSpPr>
            <a:spLocks noGrp="1"/>
          </p:cNvSpPr>
          <p:nvPr>
            <p:ph idx="17"/>
          </p:nvPr>
        </p:nvSpPr>
        <p:spPr>
          <a:xfrm>
            <a:off x="9485900" y="373226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20" name="Text Placeholder 5">
            <a:extLst>
              <a:ext uri="{FF2B5EF4-FFF2-40B4-BE49-F238E27FC236}">
                <a16:creationId xmlns:a16="http://schemas.microsoft.com/office/drawing/2014/main" id="{134100BD-A903-244F-BA98-085B0A5B70E3}"/>
              </a:ext>
            </a:extLst>
          </p:cNvPr>
          <p:cNvSpPr>
            <a:spLocks noGrp="1"/>
          </p:cNvSpPr>
          <p:nvPr>
            <p:ph type="body" sz="quarter" idx="18"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3190942368"/>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userDrawn="1">
  <p:cSld name="Title, Subtitle and Content x 8">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18D1AEF1-779A-5445-8D98-6BAACCA7CE29}"/>
              </a:ext>
            </a:extLst>
          </p:cNvPr>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20" name="Content Placeholder 6">
            <a:extLst>
              <a:ext uri="{FF2B5EF4-FFF2-40B4-BE49-F238E27FC236}">
                <a16:creationId xmlns:a16="http://schemas.microsoft.com/office/drawing/2014/main" id="{78DCBD08-69F4-FE4D-8410-413DEC38D902}"/>
              </a:ext>
            </a:extLst>
          </p:cNvPr>
          <p:cNvSpPr>
            <a:spLocks noGrp="1"/>
          </p:cNvSpPr>
          <p:nvPr>
            <p:ph sz="quarter" idx="21"/>
          </p:nvPr>
        </p:nvSpPr>
        <p:spPr>
          <a:xfrm>
            <a:off x="571500" y="1185862"/>
            <a:ext cx="11074400" cy="541677"/>
          </a:xfrm>
        </p:spPr>
        <p:txBody>
          <a:bodyPr anchor="t">
            <a:normAutofit/>
          </a:bodyPr>
          <a:lstStyle>
            <a:lvl1pPr marL="0" indent="0">
              <a:buNone/>
              <a:defRPr sz="1800"/>
            </a:lvl1pPr>
          </a:lstStyle>
          <a:p>
            <a:pPr lvl="0"/>
            <a:r>
              <a:rPr lang="en-GB" dirty="0"/>
              <a:t>Click to edit Master text styles</a:t>
            </a:r>
            <a:endParaRPr lang="en-US" dirty="0"/>
          </a:p>
        </p:txBody>
      </p:sp>
      <p:sp>
        <p:nvSpPr>
          <p:cNvPr id="21" name="Text Placeholder 5">
            <a:extLst>
              <a:ext uri="{FF2B5EF4-FFF2-40B4-BE49-F238E27FC236}">
                <a16:creationId xmlns:a16="http://schemas.microsoft.com/office/drawing/2014/main" id="{27D11091-8672-6142-933B-3515088D3054}"/>
              </a:ext>
            </a:extLst>
          </p:cNvPr>
          <p:cNvSpPr>
            <a:spLocks noGrp="1"/>
          </p:cNvSpPr>
          <p:nvPr>
            <p:ph type="body" sz="quarter" idx="22"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
        <p:nvSpPr>
          <p:cNvPr id="2" name="Content Placeholder 2">
            <a:extLst>
              <a:ext uri="{FF2B5EF4-FFF2-40B4-BE49-F238E27FC236}">
                <a16:creationId xmlns:a16="http://schemas.microsoft.com/office/drawing/2014/main" id="{22284088-419F-AB4C-F2A6-F049C28E809D}"/>
              </a:ext>
            </a:extLst>
          </p:cNvPr>
          <p:cNvSpPr>
            <a:spLocks noGrp="1"/>
          </p:cNvSpPr>
          <p:nvPr>
            <p:ph idx="1"/>
          </p:nvPr>
        </p:nvSpPr>
        <p:spPr>
          <a:xfrm>
            <a:off x="571500" y="173990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3" name="Content Placeholder 2">
            <a:extLst>
              <a:ext uri="{FF2B5EF4-FFF2-40B4-BE49-F238E27FC236}">
                <a16:creationId xmlns:a16="http://schemas.microsoft.com/office/drawing/2014/main" id="{CAFBA0E9-F7F3-1F1B-AE48-813EE5767C10}"/>
              </a:ext>
            </a:extLst>
          </p:cNvPr>
          <p:cNvSpPr>
            <a:spLocks noGrp="1"/>
          </p:cNvSpPr>
          <p:nvPr>
            <p:ph idx="10"/>
          </p:nvPr>
        </p:nvSpPr>
        <p:spPr>
          <a:xfrm>
            <a:off x="3542967" y="173990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4" name="Content Placeholder 2">
            <a:extLst>
              <a:ext uri="{FF2B5EF4-FFF2-40B4-BE49-F238E27FC236}">
                <a16:creationId xmlns:a16="http://schemas.microsoft.com/office/drawing/2014/main" id="{28156E38-B32F-3219-D735-AB75142AD1E3}"/>
              </a:ext>
            </a:extLst>
          </p:cNvPr>
          <p:cNvSpPr>
            <a:spLocks noGrp="1"/>
          </p:cNvSpPr>
          <p:nvPr>
            <p:ph idx="11"/>
          </p:nvPr>
        </p:nvSpPr>
        <p:spPr>
          <a:xfrm>
            <a:off x="6514434" y="173990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5" name="Content Placeholder 2">
            <a:extLst>
              <a:ext uri="{FF2B5EF4-FFF2-40B4-BE49-F238E27FC236}">
                <a16:creationId xmlns:a16="http://schemas.microsoft.com/office/drawing/2014/main" id="{B925BACE-155E-131A-F6FD-D07B280E78C4}"/>
              </a:ext>
            </a:extLst>
          </p:cNvPr>
          <p:cNvSpPr>
            <a:spLocks noGrp="1"/>
          </p:cNvSpPr>
          <p:nvPr>
            <p:ph idx="13"/>
          </p:nvPr>
        </p:nvSpPr>
        <p:spPr>
          <a:xfrm>
            <a:off x="9485900" y="173990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6" name="Content Placeholder 2">
            <a:extLst>
              <a:ext uri="{FF2B5EF4-FFF2-40B4-BE49-F238E27FC236}">
                <a16:creationId xmlns:a16="http://schemas.microsoft.com/office/drawing/2014/main" id="{9EBB21ED-4339-DBDB-E913-D00E43F11453}"/>
              </a:ext>
            </a:extLst>
          </p:cNvPr>
          <p:cNvSpPr>
            <a:spLocks noGrp="1"/>
          </p:cNvSpPr>
          <p:nvPr>
            <p:ph idx="14"/>
          </p:nvPr>
        </p:nvSpPr>
        <p:spPr>
          <a:xfrm>
            <a:off x="571500" y="373226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7" name="Content Placeholder 2">
            <a:extLst>
              <a:ext uri="{FF2B5EF4-FFF2-40B4-BE49-F238E27FC236}">
                <a16:creationId xmlns:a16="http://schemas.microsoft.com/office/drawing/2014/main" id="{41AF57BE-9BD1-BF12-CAEF-9716CA261BF2}"/>
              </a:ext>
            </a:extLst>
          </p:cNvPr>
          <p:cNvSpPr>
            <a:spLocks noGrp="1"/>
          </p:cNvSpPr>
          <p:nvPr>
            <p:ph idx="15"/>
          </p:nvPr>
        </p:nvSpPr>
        <p:spPr>
          <a:xfrm>
            <a:off x="3542967" y="373226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8" name="Content Placeholder 2">
            <a:extLst>
              <a:ext uri="{FF2B5EF4-FFF2-40B4-BE49-F238E27FC236}">
                <a16:creationId xmlns:a16="http://schemas.microsoft.com/office/drawing/2014/main" id="{846729A3-AD34-8617-A303-4240A26F5931}"/>
              </a:ext>
            </a:extLst>
          </p:cNvPr>
          <p:cNvSpPr>
            <a:spLocks noGrp="1"/>
          </p:cNvSpPr>
          <p:nvPr>
            <p:ph idx="16"/>
          </p:nvPr>
        </p:nvSpPr>
        <p:spPr>
          <a:xfrm>
            <a:off x="6514434" y="373226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9" name="Content Placeholder 2">
            <a:extLst>
              <a:ext uri="{FF2B5EF4-FFF2-40B4-BE49-F238E27FC236}">
                <a16:creationId xmlns:a16="http://schemas.microsoft.com/office/drawing/2014/main" id="{21B367E2-8B95-978F-4102-EEDE97A985E9}"/>
              </a:ext>
            </a:extLst>
          </p:cNvPr>
          <p:cNvSpPr>
            <a:spLocks noGrp="1"/>
          </p:cNvSpPr>
          <p:nvPr>
            <p:ph idx="17"/>
          </p:nvPr>
        </p:nvSpPr>
        <p:spPr>
          <a:xfrm>
            <a:off x="9485900" y="373226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Tree>
    <p:extLst>
      <p:ext uri="{BB962C8B-B14F-4D97-AF65-F5344CB8AC3E}">
        <p14:creationId xmlns:p14="http://schemas.microsoft.com/office/powerpoint/2010/main" val="613594850"/>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userDrawn="1">
  <p:cSld name="Title and Content 3/4">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9" name="Text Placeholder 8">
            <a:extLst>
              <a:ext uri="{FF2B5EF4-FFF2-40B4-BE49-F238E27FC236}">
                <a16:creationId xmlns:a16="http://schemas.microsoft.com/office/drawing/2014/main" id="{7D41BA9D-7051-6B46-9223-D827864FC899}"/>
              </a:ext>
            </a:extLst>
          </p:cNvPr>
          <p:cNvSpPr>
            <a:spLocks noGrp="1"/>
          </p:cNvSpPr>
          <p:nvPr>
            <p:ph type="body" sz="quarter" idx="10"/>
          </p:nvPr>
        </p:nvSpPr>
        <p:spPr>
          <a:xfrm>
            <a:off x="571500" y="2900363"/>
            <a:ext cx="8601075" cy="2833687"/>
          </a:xfrm>
        </p:spPr>
        <p:txBody>
          <a:bodyPr numCol="2" spcCol="360000">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p>
        </p:txBody>
      </p:sp>
      <p:sp>
        <p:nvSpPr>
          <p:cNvPr id="5" name="Text Placeholder 5">
            <a:extLst>
              <a:ext uri="{FF2B5EF4-FFF2-40B4-BE49-F238E27FC236}">
                <a16:creationId xmlns:a16="http://schemas.microsoft.com/office/drawing/2014/main" id="{C9D98B55-C80C-8747-A45C-D584AFD8B571}"/>
              </a:ext>
            </a:extLst>
          </p:cNvPr>
          <p:cNvSpPr>
            <a:spLocks noGrp="1"/>
          </p:cNvSpPr>
          <p:nvPr>
            <p:ph type="body" sz="quarter" idx="11"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1411235765"/>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7D41BA9D-7051-6B46-9223-D827864FC899}"/>
              </a:ext>
            </a:extLst>
          </p:cNvPr>
          <p:cNvSpPr>
            <a:spLocks noGrp="1"/>
          </p:cNvSpPr>
          <p:nvPr>
            <p:ph type="body" sz="quarter" idx="10"/>
          </p:nvPr>
        </p:nvSpPr>
        <p:spPr>
          <a:xfrm>
            <a:off x="571500" y="2900363"/>
            <a:ext cx="8601075" cy="2833687"/>
          </a:xfrm>
        </p:spPr>
        <p:txBody>
          <a:bodyPr numCol="2" spcCol="360000">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p>
        </p:txBody>
      </p:sp>
      <p:sp>
        <p:nvSpPr>
          <p:cNvPr id="6" name="Title 1">
            <a:extLst>
              <a:ext uri="{FF2B5EF4-FFF2-40B4-BE49-F238E27FC236}">
                <a16:creationId xmlns:a16="http://schemas.microsoft.com/office/drawing/2014/main" id="{9F73F225-81B2-B94B-9FC1-9EF30127F68D}"/>
              </a:ext>
            </a:extLst>
          </p:cNvPr>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7" name="Content Placeholder 6">
            <a:extLst>
              <a:ext uri="{FF2B5EF4-FFF2-40B4-BE49-F238E27FC236}">
                <a16:creationId xmlns:a16="http://schemas.microsoft.com/office/drawing/2014/main" id="{E79E77DA-C80E-5E4D-94AF-4FDFC31AE7CF}"/>
              </a:ext>
            </a:extLst>
          </p:cNvPr>
          <p:cNvSpPr>
            <a:spLocks noGrp="1"/>
          </p:cNvSpPr>
          <p:nvPr>
            <p:ph sz="quarter" idx="11"/>
          </p:nvPr>
        </p:nvSpPr>
        <p:spPr>
          <a:xfrm>
            <a:off x="571500" y="1185863"/>
            <a:ext cx="11074400" cy="627062"/>
          </a:xfrm>
        </p:spPr>
        <p:txBody>
          <a:bodyPr anchor="t">
            <a:normAutofit/>
          </a:bodyPr>
          <a:lstStyle>
            <a:lvl1pPr marL="0" indent="0">
              <a:buNone/>
              <a:defRPr sz="1800"/>
            </a:lvl1pPr>
          </a:lstStyle>
          <a:p>
            <a:pPr lvl="0"/>
            <a:r>
              <a:rPr lang="en-GB" dirty="0"/>
              <a:t>Click to edit Master text styles</a:t>
            </a:r>
            <a:endParaRPr lang="en-US" dirty="0"/>
          </a:p>
        </p:txBody>
      </p:sp>
      <p:sp>
        <p:nvSpPr>
          <p:cNvPr id="8" name="Text Placeholder 5">
            <a:extLst>
              <a:ext uri="{FF2B5EF4-FFF2-40B4-BE49-F238E27FC236}">
                <a16:creationId xmlns:a16="http://schemas.microsoft.com/office/drawing/2014/main" id="{96426A7B-1BA0-FD40-9512-7C4D591C1233}"/>
              </a:ext>
            </a:extLst>
          </p:cNvPr>
          <p:cNvSpPr>
            <a:spLocks noGrp="1"/>
          </p:cNvSpPr>
          <p:nvPr>
            <p:ph type="body" sz="quarter" idx="12"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200319132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Content x 6">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6B806C14-FD87-B84E-9BE0-E4B276965053}"/>
              </a:ext>
            </a:extLst>
          </p:cNvPr>
          <p:cNvSpPr>
            <a:spLocks noGrp="1"/>
          </p:cNvSpPr>
          <p:nvPr>
            <p:ph idx="1"/>
          </p:nvPr>
        </p:nvSpPr>
        <p:spPr>
          <a:xfrm>
            <a:off x="571500" y="1739901"/>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1" name="Content Placeholder 2">
            <a:extLst>
              <a:ext uri="{FF2B5EF4-FFF2-40B4-BE49-F238E27FC236}">
                <a16:creationId xmlns:a16="http://schemas.microsoft.com/office/drawing/2014/main" id="{00B5B2F2-1069-A747-B461-731E22E26383}"/>
              </a:ext>
            </a:extLst>
          </p:cNvPr>
          <p:cNvSpPr>
            <a:spLocks noGrp="1"/>
          </p:cNvSpPr>
          <p:nvPr>
            <p:ph idx="10"/>
          </p:nvPr>
        </p:nvSpPr>
        <p:spPr>
          <a:xfrm>
            <a:off x="2446540" y="1739900"/>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2" name="Content Placeholder 2">
            <a:extLst>
              <a:ext uri="{FF2B5EF4-FFF2-40B4-BE49-F238E27FC236}">
                <a16:creationId xmlns:a16="http://schemas.microsoft.com/office/drawing/2014/main" id="{0AA72425-C03A-EF49-94CE-3DE1204F80B0}"/>
              </a:ext>
            </a:extLst>
          </p:cNvPr>
          <p:cNvSpPr>
            <a:spLocks noGrp="1"/>
          </p:cNvSpPr>
          <p:nvPr>
            <p:ph idx="11"/>
          </p:nvPr>
        </p:nvSpPr>
        <p:spPr>
          <a:xfrm>
            <a:off x="4321580" y="1739899"/>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3" name="Content Placeholder 2">
            <a:extLst>
              <a:ext uri="{FF2B5EF4-FFF2-40B4-BE49-F238E27FC236}">
                <a16:creationId xmlns:a16="http://schemas.microsoft.com/office/drawing/2014/main" id="{D59D33EB-99E9-904E-962E-0854047837FF}"/>
              </a:ext>
            </a:extLst>
          </p:cNvPr>
          <p:cNvSpPr>
            <a:spLocks noGrp="1"/>
          </p:cNvSpPr>
          <p:nvPr>
            <p:ph idx="13"/>
          </p:nvPr>
        </p:nvSpPr>
        <p:spPr>
          <a:xfrm>
            <a:off x="6196620" y="1739899"/>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4" name="Title 1">
            <a:extLst>
              <a:ext uri="{FF2B5EF4-FFF2-40B4-BE49-F238E27FC236}">
                <a16:creationId xmlns:a16="http://schemas.microsoft.com/office/drawing/2014/main" id="{7F83716E-EC37-534F-A2AB-DEB0DD6973BB}"/>
              </a:ext>
            </a:extLst>
          </p:cNvPr>
          <p:cNvSpPr>
            <a:spLocks noGrp="1"/>
          </p:cNvSpPr>
          <p:nvPr>
            <p:ph type="title"/>
          </p:nvPr>
        </p:nvSpPr>
        <p:spPr>
          <a:xfrm>
            <a:off x="571500" y="558800"/>
            <a:ext cx="11074400" cy="977900"/>
          </a:xfrm>
        </p:spPr>
        <p:txBody>
          <a:bodyPr/>
          <a:lstStyle/>
          <a:p>
            <a:r>
              <a:rPr lang="en-GB"/>
              <a:t>Click to edit Master title style</a:t>
            </a:r>
            <a:endParaRPr lang="en-US" dirty="0"/>
          </a:p>
        </p:txBody>
      </p:sp>
      <p:sp>
        <p:nvSpPr>
          <p:cNvPr id="15" name="Content Placeholder 2">
            <a:extLst>
              <a:ext uri="{FF2B5EF4-FFF2-40B4-BE49-F238E27FC236}">
                <a16:creationId xmlns:a16="http://schemas.microsoft.com/office/drawing/2014/main" id="{DA3854F8-3F84-C144-8391-42AC5DBF8CB8}"/>
              </a:ext>
            </a:extLst>
          </p:cNvPr>
          <p:cNvSpPr>
            <a:spLocks noGrp="1"/>
          </p:cNvSpPr>
          <p:nvPr>
            <p:ph idx="14"/>
          </p:nvPr>
        </p:nvSpPr>
        <p:spPr>
          <a:xfrm>
            <a:off x="8071660" y="1739899"/>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8" name="Content Placeholder 2">
            <a:extLst>
              <a:ext uri="{FF2B5EF4-FFF2-40B4-BE49-F238E27FC236}">
                <a16:creationId xmlns:a16="http://schemas.microsoft.com/office/drawing/2014/main" id="{951785F9-FBFC-804E-85FD-D38E4A928CB3}"/>
              </a:ext>
            </a:extLst>
          </p:cNvPr>
          <p:cNvSpPr>
            <a:spLocks noGrp="1"/>
          </p:cNvSpPr>
          <p:nvPr>
            <p:ph idx="15"/>
          </p:nvPr>
        </p:nvSpPr>
        <p:spPr>
          <a:xfrm>
            <a:off x="9946700" y="1739898"/>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6" name="Text Placeholder 5">
            <a:extLst>
              <a:ext uri="{FF2B5EF4-FFF2-40B4-BE49-F238E27FC236}">
                <a16:creationId xmlns:a16="http://schemas.microsoft.com/office/drawing/2014/main" id="{98769EE1-93F4-D64E-9715-D436864E41DF}"/>
              </a:ext>
            </a:extLst>
          </p:cNvPr>
          <p:cNvSpPr>
            <a:spLocks noGrp="1"/>
          </p:cNvSpPr>
          <p:nvPr>
            <p:ph type="body" sz="quarter" idx="16"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1029144275"/>
      </p:ext>
    </p:extLst>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preserve="1" userDrawn="1">
  <p:cSld name="Intro and Content (Full Width)">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9" name="Text Placeholder 8">
            <a:extLst>
              <a:ext uri="{FF2B5EF4-FFF2-40B4-BE49-F238E27FC236}">
                <a16:creationId xmlns:a16="http://schemas.microsoft.com/office/drawing/2014/main" id="{7D41BA9D-7051-6B46-9223-D827864FC899}"/>
              </a:ext>
            </a:extLst>
          </p:cNvPr>
          <p:cNvSpPr>
            <a:spLocks noGrp="1"/>
          </p:cNvSpPr>
          <p:nvPr>
            <p:ph type="body" sz="quarter" idx="10"/>
          </p:nvPr>
        </p:nvSpPr>
        <p:spPr>
          <a:xfrm>
            <a:off x="571500" y="2222501"/>
            <a:ext cx="11074400" cy="3511550"/>
          </a:xfrm>
        </p:spPr>
        <p:txBody>
          <a:bodyPr numCol="3" spcCol="360000">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p>
        </p:txBody>
      </p:sp>
      <p:sp>
        <p:nvSpPr>
          <p:cNvPr id="5" name="Text Placeholder 5">
            <a:extLst>
              <a:ext uri="{FF2B5EF4-FFF2-40B4-BE49-F238E27FC236}">
                <a16:creationId xmlns:a16="http://schemas.microsoft.com/office/drawing/2014/main" id="{C9D98B55-C80C-8747-A45C-D584AFD8B571}"/>
              </a:ext>
            </a:extLst>
          </p:cNvPr>
          <p:cNvSpPr>
            <a:spLocks noGrp="1"/>
          </p:cNvSpPr>
          <p:nvPr>
            <p:ph type="body" sz="quarter" idx="11"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404641830"/>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preserve="1" userDrawn="1">
  <p:cSld name="Intro, Subtitle and Content (Full Width)">
    <p:spTree>
      <p:nvGrpSpPr>
        <p:cNvPr id="1" name=""/>
        <p:cNvGrpSpPr/>
        <p:nvPr/>
      </p:nvGrpSpPr>
      <p:grpSpPr>
        <a:xfrm>
          <a:off x="0" y="0"/>
          <a:ext cx="0" cy="0"/>
          <a:chOff x="0" y="0"/>
          <a:chExt cx="0" cy="0"/>
        </a:xfrm>
      </p:grpSpPr>
      <p:sp>
        <p:nvSpPr>
          <p:cNvPr id="2" name="Title 1"/>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9" name="Text Placeholder 8">
            <a:extLst>
              <a:ext uri="{FF2B5EF4-FFF2-40B4-BE49-F238E27FC236}">
                <a16:creationId xmlns:a16="http://schemas.microsoft.com/office/drawing/2014/main" id="{7D41BA9D-7051-6B46-9223-D827864FC899}"/>
              </a:ext>
            </a:extLst>
          </p:cNvPr>
          <p:cNvSpPr>
            <a:spLocks noGrp="1"/>
          </p:cNvSpPr>
          <p:nvPr>
            <p:ph type="body" sz="quarter" idx="10"/>
          </p:nvPr>
        </p:nvSpPr>
        <p:spPr>
          <a:xfrm>
            <a:off x="571500" y="2222501"/>
            <a:ext cx="11074400" cy="3511550"/>
          </a:xfrm>
        </p:spPr>
        <p:txBody>
          <a:bodyPr numCol="3" spcCol="360000">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p>
        </p:txBody>
      </p:sp>
      <p:sp>
        <p:nvSpPr>
          <p:cNvPr id="5" name="Text Placeholder 5">
            <a:extLst>
              <a:ext uri="{FF2B5EF4-FFF2-40B4-BE49-F238E27FC236}">
                <a16:creationId xmlns:a16="http://schemas.microsoft.com/office/drawing/2014/main" id="{C9D98B55-C80C-8747-A45C-D584AFD8B571}"/>
              </a:ext>
            </a:extLst>
          </p:cNvPr>
          <p:cNvSpPr>
            <a:spLocks noGrp="1"/>
          </p:cNvSpPr>
          <p:nvPr>
            <p:ph type="body" sz="quarter" idx="11"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
        <p:nvSpPr>
          <p:cNvPr id="3" name="Content Placeholder 6">
            <a:extLst>
              <a:ext uri="{FF2B5EF4-FFF2-40B4-BE49-F238E27FC236}">
                <a16:creationId xmlns:a16="http://schemas.microsoft.com/office/drawing/2014/main" id="{E4BB8EF8-306E-7132-E8BA-58E59154ADC2}"/>
              </a:ext>
            </a:extLst>
          </p:cNvPr>
          <p:cNvSpPr>
            <a:spLocks noGrp="1"/>
          </p:cNvSpPr>
          <p:nvPr>
            <p:ph sz="quarter" idx="12"/>
          </p:nvPr>
        </p:nvSpPr>
        <p:spPr>
          <a:xfrm>
            <a:off x="571500" y="1185862"/>
            <a:ext cx="11074400" cy="627063"/>
          </a:xfrm>
        </p:spPr>
        <p:txBody>
          <a:bodyPr anchor="t">
            <a:normAutofit/>
          </a:bodyPr>
          <a:lstStyle>
            <a:lvl1pPr marL="0" indent="0">
              <a:buNone/>
              <a:defRPr sz="1800"/>
            </a:lvl1pPr>
          </a:lstStyle>
          <a:p>
            <a:pPr lvl="0"/>
            <a:r>
              <a:rPr lang="en-GB" dirty="0"/>
              <a:t>Click to edit Master text styles</a:t>
            </a:r>
            <a:endParaRPr lang="en-US" dirty="0"/>
          </a:p>
        </p:txBody>
      </p:sp>
    </p:spTree>
    <p:extLst>
      <p:ext uri="{BB962C8B-B14F-4D97-AF65-F5344CB8AC3E}">
        <p14:creationId xmlns:p14="http://schemas.microsoft.com/office/powerpoint/2010/main" val="3908610818"/>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Tree>
    <p:extLst>
      <p:ext uri="{BB962C8B-B14F-4D97-AF65-F5344CB8AC3E}">
        <p14:creationId xmlns:p14="http://schemas.microsoft.com/office/powerpoint/2010/main" val="3201045255"/>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preserve="1" userDrawn="1">
  <p:cSld name="Title, Subtitle">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447CAAFD-66FB-5441-9758-6EEB4039BA47}"/>
              </a:ext>
            </a:extLst>
          </p:cNvPr>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4" name="Content Placeholder 6">
            <a:extLst>
              <a:ext uri="{FF2B5EF4-FFF2-40B4-BE49-F238E27FC236}">
                <a16:creationId xmlns:a16="http://schemas.microsoft.com/office/drawing/2014/main" id="{11FF0296-BBCE-4648-8551-3D94B72893A9}"/>
              </a:ext>
            </a:extLst>
          </p:cNvPr>
          <p:cNvSpPr>
            <a:spLocks noGrp="1"/>
          </p:cNvSpPr>
          <p:nvPr>
            <p:ph sz="quarter" idx="11"/>
          </p:nvPr>
        </p:nvSpPr>
        <p:spPr>
          <a:xfrm>
            <a:off x="571500" y="1185863"/>
            <a:ext cx="11074400" cy="627062"/>
          </a:xfrm>
        </p:spPr>
        <p:txBody>
          <a:bodyPr anchor="t">
            <a:normAutofit/>
          </a:bodyPr>
          <a:lstStyle>
            <a:lvl1pPr marL="0" indent="0">
              <a:buNone/>
              <a:defRPr sz="1800"/>
            </a:lvl1pPr>
          </a:lstStyle>
          <a:p>
            <a:pPr lvl="0"/>
            <a:r>
              <a:rPr lang="en-GB" dirty="0"/>
              <a:t>Click to edit Master text styles</a:t>
            </a:r>
            <a:endParaRPr lang="en-US" dirty="0"/>
          </a:p>
        </p:txBody>
      </p:sp>
    </p:spTree>
    <p:extLst>
      <p:ext uri="{BB962C8B-B14F-4D97-AF65-F5344CB8AC3E}">
        <p14:creationId xmlns:p14="http://schemas.microsoft.com/office/powerpoint/2010/main" val="263572086"/>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93042594"/>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preserve="1" userDrawn="1">
  <p:cSld name="Summar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a:xfrm>
            <a:off x="571500" y="1739900"/>
            <a:ext cx="3414714" cy="2646363"/>
          </a:xfrm>
        </p:spPr>
        <p:txBody>
          <a:bodyPr>
            <a:normAutofit/>
          </a:bodyPr>
          <a:lstStyle>
            <a:lvl1pPr marL="0" indent="0">
              <a:buNone/>
              <a:defRPr sz="2400"/>
            </a:lvl1pPr>
            <a:lvl2pPr>
              <a:defRPr sz="2400"/>
            </a:lvl2pPr>
            <a:lvl3pPr>
              <a:defRPr sz="2400"/>
            </a:lvl3pPr>
            <a:lvl4pPr>
              <a:defRPr sz="2400"/>
            </a:lvl4pPr>
            <a:lvl5pPr>
              <a:defRPr sz="2400"/>
            </a:lvl5pPr>
          </a:lstStyle>
          <a:p>
            <a:pPr lvl="0"/>
            <a:r>
              <a:rPr lang="en-GB" dirty="0"/>
              <a:t>Click to edit Master text styles</a:t>
            </a:r>
          </a:p>
        </p:txBody>
      </p:sp>
      <p:sp>
        <p:nvSpPr>
          <p:cNvPr id="6" name="Content Placeholder 2">
            <a:extLst>
              <a:ext uri="{FF2B5EF4-FFF2-40B4-BE49-F238E27FC236}">
                <a16:creationId xmlns:a16="http://schemas.microsoft.com/office/drawing/2014/main" id="{254BF4DB-5554-0B46-A8D9-D0F6E33DFA94}"/>
              </a:ext>
            </a:extLst>
          </p:cNvPr>
          <p:cNvSpPr>
            <a:spLocks noGrp="1"/>
          </p:cNvSpPr>
          <p:nvPr>
            <p:ph idx="10"/>
          </p:nvPr>
        </p:nvSpPr>
        <p:spPr>
          <a:xfrm>
            <a:off x="4401343" y="1739900"/>
            <a:ext cx="3414714" cy="2646363"/>
          </a:xfrm>
        </p:spPr>
        <p:txBody>
          <a:bodyPr>
            <a:normAutofit/>
          </a:bodyPr>
          <a:lstStyle>
            <a:lvl1pPr marL="0" indent="0">
              <a:buNone/>
              <a:defRPr sz="2400"/>
            </a:lvl1pPr>
            <a:lvl2pPr>
              <a:defRPr sz="2400"/>
            </a:lvl2pPr>
            <a:lvl3pPr>
              <a:defRPr sz="2400"/>
            </a:lvl3pPr>
            <a:lvl4pPr>
              <a:defRPr sz="2400"/>
            </a:lvl4pPr>
            <a:lvl5pPr>
              <a:defRPr sz="2400"/>
            </a:lvl5pPr>
          </a:lstStyle>
          <a:p>
            <a:pPr lvl="0"/>
            <a:r>
              <a:rPr lang="en-GB" dirty="0"/>
              <a:t>Click to edit Master text styles</a:t>
            </a:r>
          </a:p>
        </p:txBody>
      </p:sp>
      <p:sp>
        <p:nvSpPr>
          <p:cNvPr id="7" name="Content Placeholder 2">
            <a:extLst>
              <a:ext uri="{FF2B5EF4-FFF2-40B4-BE49-F238E27FC236}">
                <a16:creationId xmlns:a16="http://schemas.microsoft.com/office/drawing/2014/main" id="{69AF350D-D0BD-F944-A3C1-0A49D7FF1C81}"/>
              </a:ext>
            </a:extLst>
          </p:cNvPr>
          <p:cNvSpPr>
            <a:spLocks noGrp="1"/>
          </p:cNvSpPr>
          <p:nvPr>
            <p:ph idx="11"/>
          </p:nvPr>
        </p:nvSpPr>
        <p:spPr>
          <a:xfrm>
            <a:off x="8231186" y="1739901"/>
            <a:ext cx="3414714" cy="2646362"/>
          </a:xfrm>
        </p:spPr>
        <p:txBody>
          <a:bodyPr>
            <a:normAutofit/>
          </a:bodyPr>
          <a:lstStyle>
            <a:lvl1pPr marL="0" indent="0">
              <a:buNone/>
              <a:defRPr sz="2400"/>
            </a:lvl1pPr>
            <a:lvl2pPr>
              <a:defRPr sz="2400"/>
            </a:lvl2pPr>
            <a:lvl3pPr>
              <a:defRPr sz="2400"/>
            </a:lvl3pPr>
            <a:lvl4pPr>
              <a:defRPr sz="2400"/>
            </a:lvl4pPr>
            <a:lvl5pPr>
              <a:defRPr sz="2400"/>
            </a:lvl5pPr>
          </a:lstStyle>
          <a:p>
            <a:pPr lvl="0"/>
            <a:r>
              <a:rPr lang="en-GB" dirty="0"/>
              <a:t>Click to edit Master text styles</a:t>
            </a:r>
          </a:p>
        </p:txBody>
      </p:sp>
      <p:sp>
        <p:nvSpPr>
          <p:cNvPr id="11" name="Text Placeholder 10">
            <a:extLst>
              <a:ext uri="{FF2B5EF4-FFF2-40B4-BE49-F238E27FC236}">
                <a16:creationId xmlns:a16="http://schemas.microsoft.com/office/drawing/2014/main" id="{54E46756-1A57-9A4E-938C-1539E69ECE7A}"/>
              </a:ext>
            </a:extLst>
          </p:cNvPr>
          <p:cNvSpPr>
            <a:spLocks noGrp="1"/>
          </p:cNvSpPr>
          <p:nvPr>
            <p:ph type="body" sz="quarter" idx="12"/>
          </p:nvPr>
        </p:nvSpPr>
        <p:spPr>
          <a:xfrm>
            <a:off x="571499" y="4386263"/>
            <a:ext cx="3414714" cy="1347788"/>
          </a:xfrm>
        </p:spPr>
        <p:txBody>
          <a:bodyPr tIns="180000">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2" name="Text Placeholder 10">
            <a:extLst>
              <a:ext uri="{FF2B5EF4-FFF2-40B4-BE49-F238E27FC236}">
                <a16:creationId xmlns:a16="http://schemas.microsoft.com/office/drawing/2014/main" id="{7AF1F297-A734-9E4D-B6D0-DDE1A5841636}"/>
              </a:ext>
            </a:extLst>
          </p:cNvPr>
          <p:cNvSpPr>
            <a:spLocks noGrp="1"/>
          </p:cNvSpPr>
          <p:nvPr>
            <p:ph type="body" sz="quarter" idx="13"/>
          </p:nvPr>
        </p:nvSpPr>
        <p:spPr>
          <a:xfrm>
            <a:off x="4401341" y="4386263"/>
            <a:ext cx="3414714" cy="1347788"/>
          </a:xfrm>
        </p:spPr>
        <p:txBody>
          <a:bodyPr tIns="180000">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3" name="Text Placeholder 10">
            <a:extLst>
              <a:ext uri="{FF2B5EF4-FFF2-40B4-BE49-F238E27FC236}">
                <a16:creationId xmlns:a16="http://schemas.microsoft.com/office/drawing/2014/main" id="{B3B5368D-926D-984C-A533-0ABC7BDC372E}"/>
              </a:ext>
            </a:extLst>
          </p:cNvPr>
          <p:cNvSpPr>
            <a:spLocks noGrp="1"/>
          </p:cNvSpPr>
          <p:nvPr>
            <p:ph type="body" sz="quarter" idx="14"/>
          </p:nvPr>
        </p:nvSpPr>
        <p:spPr>
          <a:xfrm>
            <a:off x="8231186" y="4386263"/>
            <a:ext cx="3414714" cy="1347788"/>
          </a:xfrm>
        </p:spPr>
        <p:txBody>
          <a:bodyPr tIns="180000">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0" name="Text Placeholder 5">
            <a:extLst>
              <a:ext uri="{FF2B5EF4-FFF2-40B4-BE49-F238E27FC236}">
                <a16:creationId xmlns:a16="http://schemas.microsoft.com/office/drawing/2014/main" id="{2CF4D5EF-E498-DF4A-804E-CA0BE9428B5C}"/>
              </a:ext>
            </a:extLst>
          </p:cNvPr>
          <p:cNvSpPr>
            <a:spLocks noGrp="1"/>
          </p:cNvSpPr>
          <p:nvPr>
            <p:ph type="body" sz="quarter" idx="15"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3184189891"/>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preserve="1" userDrawn="1">
  <p:cSld name="Title and Sumary x 7">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Click to edit Master title style</a:t>
            </a:r>
            <a:endParaRPr lang="en-US" dirty="0"/>
          </a:p>
        </p:txBody>
      </p:sp>
      <p:sp>
        <p:nvSpPr>
          <p:cNvPr id="3" name="Content Placeholder 2"/>
          <p:cNvSpPr>
            <a:spLocks noGrp="1"/>
          </p:cNvSpPr>
          <p:nvPr>
            <p:ph idx="1"/>
          </p:nvPr>
        </p:nvSpPr>
        <p:spPr>
          <a:xfrm>
            <a:off x="571500" y="1739900"/>
            <a:ext cx="1620000" cy="16200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6" name="Content Placeholder 2">
            <a:extLst>
              <a:ext uri="{FF2B5EF4-FFF2-40B4-BE49-F238E27FC236}">
                <a16:creationId xmlns:a16="http://schemas.microsoft.com/office/drawing/2014/main" id="{254BF4DB-5554-0B46-A8D9-D0F6E33DFA94}"/>
              </a:ext>
            </a:extLst>
          </p:cNvPr>
          <p:cNvSpPr>
            <a:spLocks noGrp="1" noChangeAspect="1"/>
          </p:cNvSpPr>
          <p:nvPr>
            <p:ph idx="10"/>
          </p:nvPr>
        </p:nvSpPr>
        <p:spPr>
          <a:xfrm>
            <a:off x="3722967" y="1736725"/>
            <a:ext cx="1620000" cy="16200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7" name="Content Placeholder 2">
            <a:extLst>
              <a:ext uri="{FF2B5EF4-FFF2-40B4-BE49-F238E27FC236}">
                <a16:creationId xmlns:a16="http://schemas.microsoft.com/office/drawing/2014/main" id="{69AF350D-D0BD-F944-A3C1-0A49D7FF1C81}"/>
              </a:ext>
            </a:extLst>
          </p:cNvPr>
          <p:cNvSpPr>
            <a:spLocks noGrp="1" noChangeAspect="1"/>
          </p:cNvSpPr>
          <p:nvPr>
            <p:ph idx="11"/>
          </p:nvPr>
        </p:nvSpPr>
        <p:spPr>
          <a:xfrm>
            <a:off x="6874434" y="1733550"/>
            <a:ext cx="1620000" cy="16200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8" name="Content Placeholder 2">
            <a:extLst>
              <a:ext uri="{FF2B5EF4-FFF2-40B4-BE49-F238E27FC236}">
                <a16:creationId xmlns:a16="http://schemas.microsoft.com/office/drawing/2014/main" id="{8F303705-A1EC-C74B-8470-3C584F756A51}"/>
              </a:ext>
            </a:extLst>
          </p:cNvPr>
          <p:cNvSpPr>
            <a:spLocks noGrp="1"/>
          </p:cNvSpPr>
          <p:nvPr>
            <p:ph idx="12"/>
          </p:nvPr>
        </p:nvSpPr>
        <p:spPr>
          <a:xfrm>
            <a:off x="10025900" y="1727487"/>
            <a:ext cx="1620000" cy="16200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9" name="Content Placeholder 2">
            <a:extLst>
              <a:ext uri="{FF2B5EF4-FFF2-40B4-BE49-F238E27FC236}">
                <a16:creationId xmlns:a16="http://schemas.microsoft.com/office/drawing/2014/main" id="{26A828C4-C33C-C141-9702-AB222D795347}"/>
              </a:ext>
            </a:extLst>
          </p:cNvPr>
          <p:cNvSpPr>
            <a:spLocks noGrp="1"/>
          </p:cNvSpPr>
          <p:nvPr>
            <p:ph idx="13"/>
          </p:nvPr>
        </p:nvSpPr>
        <p:spPr>
          <a:xfrm>
            <a:off x="2134533" y="3157900"/>
            <a:ext cx="1620000" cy="16200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11" name="Text Placeholder 10">
            <a:extLst>
              <a:ext uri="{FF2B5EF4-FFF2-40B4-BE49-F238E27FC236}">
                <a16:creationId xmlns:a16="http://schemas.microsoft.com/office/drawing/2014/main" id="{E2310307-50EC-794B-97DF-CF52EBEC469E}"/>
              </a:ext>
            </a:extLst>
          </p:cNvPr>
          <p:cNvSpPr>
            <a:spLocks noGrp="1"/>
          </p:cNvSpPr>
          <p:nvPr>
            <p:ph type="body" sz="quarter" idx="14"/>
          </p:nvPr>
        </p:nvSpPr>
        <p:spPr>
          <a:xfrm>
            <a:off x="571500" y="3382712"/>
            <a:ext cx="1620000" cy="979200"/>
          </a:xfrm>
        </p:spPr>
        <p:txBody>
          <a:bodyPr>
            <a:noAutofit/>
          </a:bodyPr>
          <a:lstStyle>
            <a:lvl1pPr marL="0" indent="0">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GB" dirty="0"/>
              <a:t>Click to edit Master text styles</a:t>
            </a:r>
            <a:endParaRPr lang="en-US" dirty="0"/>
          </a:p>
        </p:txBody>
      </p:sp>
      <p:sp>
        <p:nvSpPr>
          <p:cNvPr id="12" name="Text Placeholder 10">
            <a:extLst>
              <a:ext uri="{FF2B5EF4-FFF2-40B4-BE49-F238E27FC236}">
                <a16:creationId xmlns:a16="http://schemas.microsoft.com/office/drawing/2014/main" id="{50225391-DD88-164C-BAC4-B4EB1373F6F7}"/>
              </a:ext>
            </a:extLst>
          </p:cNvPr>
          <p:cNvSpPr>
            <a:spLocks noGrp="1"/>
          </p:cNvSpPr>
          <p:nvPr>
            <p:ph type="body" sz="quarter" idx="15"/>
          </p:nvPr>
        </p:nvSpPr>
        <p:spPr>
          <a:xfrm>
            <a:off x="3722967" y="3382712"/>
            <a:ext cx="1620000" cy="979200"/>
          </a:xfrm>
        </p:spPr>
        <p:txBody>
          <a:bodyPr>
            <a:noAutofit/>
          </a:bodyPr>
          <a:lstStyle>
            <a:lvl1pPr marL="0" indent="0">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GB" dirty="0"/>
              <a:t>Click to edit Master text styles</a:t>
            </a:r>
            <a:endParaRPr lang="en-US" dirty="0"/>
          </a:p>
        </p:txBody>
      </p:sp>
      <p:sp>
        <p:nvSpPr>
          <p:cNvPr id="13" name="Text Placeholder 10">
            <a:extLst>
              <a:ext uri="{FF2B5EF4-FFF2-40B4-BE49-F238E27FC236}">
                <a16:creationId xmlns:a16="http://schemas.microsoft.com/office/drawing/2014/main" id="{3FF0B529-6CF0-924F-9B6C-D5B48170D4EA}"/>
              </a:ext>
            </a:extLst>
          </p:cNvPr>
          <p:cNvSpPr>
            <a:spLocks noGrp="1"/>
          </p:cNvSpPr>
          <p:nvPr>
            <p:ph type="body" sz="quarter" idx="16"/>
          </p:nvPr>
        </p:nvSpPr>
        <p:spPr>
          <a:xfrm>
            <a:off x="6874434" y="3370850"/>
            <a:ext cx="1620000" cy="979200"/>
          </a:xfrm>
        </p:spPr>
        <p:txBody>
          <a:bodyPr>
            <a:noAutofit/>
          </a:bodyPr>
          <a:lstStyle>
            <a:lvl1pPr marL="0" indent="0">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GB" dirty="0"/>
              <a:t>Click to edit Master text styles</a:t>
            </a:r>
            <a:endParaRPr lang="en-US" dirty="0"/>
          </a:p>
        </p:txBody>
      </p:sp>
      <p:sp>
        <p:nvSpPr>
          <p:cNvPr id="14" name="Text Placeholder 10">
            <a:extLst>
              <a:ext uri="{FF2B5EF4-FFF2-40B4-BE49-F238E27FC236}">
                <a16:creationId xmlns:a16="http://schemas.microsoft.com/office/drawing/2014/main" id="{BD5F3B4A-545D-9B47-8C59-0A9B94924CAB}"/>
              </a:ext>
            </a:extLst>
          </p:cNvPr>
          <p:cNvSpPr>
            <a:spLocks noGrp="1"/>
          </p:cNvSpPr>
          <p:nvPr>
            <p:ph type="body" sz="quarter" idx="17"/>
          </p:nvPr>
        </p:nvSpPr>
        <p:spPr>
          <a:xfrm>
            <a:off x="10025900" y="3367450"/>
            <a:ext cx="1620000" cy="979200"/>
          </a:xfrm>
        </p:spPr>
        <p:txBody>
          <a:bodyPr>
            <a:noAutofit/>
          </a:bodyPr>
          <a:lstStyle>
            <a:lvl1pPr marL="0" indent="0">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GB" dirty="0"/>
              <a:t>Click to edit Master text styles</a:t>
            </a:r>
            <a:endParaRPr lang="en-US" dirty="0"/>
          </a:p>
        </p:txBody>
      </p:sp>
      <p:sp>
        <p:nvSpPr>
          <p:cNvPr id="15" name="Text Placeholder 10">
            <a:extLst>
              <a:ext uri="{FF2B5EF4-FFF2-40B4-BE49-F238E27FC236}">
                <a16:creationId xmlns:a16="http://schemas.microsoft.com/office/drawing/2014/main" id="{286C4F80-5B60-3640-B1A3-CE686FADB931}"/>
              </a:ext>
            </a:extLst>
          </p:cNvPr>
          <p:cNvSpPr>
            <a:spLocks noGrp="1"/>
          </p:cNvSpPr>
          <p:nvPr>
            <p:ph type="body" sz="quarter" idx="18"/>
          </p:nvPr>
        </p:nvSpPr>
        <p:spPr>
          <a:xfrm>
            <a:off x="2134533" y="4819788"/>
            <a:ext cx="1620000" cy="979200"/>
          </a:xfrm>
        </p:spPr>
        <p:txBody>
          <a:bodyPr>
            <a:noAutofit/>
          </a:bodyPr>
          <a:lstStyle>
            <a:lvl1pPr marL="0" indent="0">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GB" dirty="0"/>
              <a:t>Click to edit Master text styles</a:t>
            </a:r>
            <a:endParaRPr lang="en-US" dirty="0"/>
          </a:p>
        </p:txBody>
      </p:sp>
      <p:sp>
        <p:nvSpPr>
          <p:cNvPr id="16" name="Content Placeholder 2">
            <a:extLst>
              <a:ext uri="{FF2B5EF4-FFF2-40B4-BE49-F238E27FC236}">
                <a16:creationId xmlns:a16="http://schemas.microsoft.com/office/drawing/2014/main" id="{90562629-54E1-4747-A0D3-DB243833DC5B}"/>
              </a:ext>
            </a:extLst>
          </p:cNvPr>
          <p:cNvSpPr>
            <a:spLocks noGrp="1"/>
          </p:cNvSpPr>
          <p:nvPr>
            <p:ph idx="19"/>
          </p:nvPr>
        </p:nvSpPr>
        <p:spPr>
          <a:xfrm>
            <a:off x="5286000" y="3157900"/>
            <a:ext cx="1620000" cy="16200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17" name="Content Placeholder 2">
            <a:extLst>
              <a:ext uri="{FF2B5EF4-FFF2-40B4-BE49-F238E27FC236}">
                <a16:creationId xmlns:a16="http://schemas.microsoft.com/office/drawing/2014/main" id="{77851415-D924-CF4A-9E16-C28DFB7F3930}"/>
              </a:ext>
            </a:extLst>
          </p:cNvPr>
          <p:cNvSpPr>
            <a:spLocks noGrp="1"/>
          </p:cNvSpPr>
          <p:nvPr>
            <p:ph idx="20"/>
          </p:nvPr>
        </p:nvSpPr>
        <p:spPr>
          <a:xfrm>
            <a:off x="8448764" y="3120224"/>
            <a:ext cx="1620000" cy="16200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18" name="Text Placeholder 10">
            <a:extLst>
              <a:ext uri="{FF2B5EF4-FFF2-40B4-BE49-F238E27FC236}">
                <a16:creationId xmlns:a16="http://schemas.microsoft.com/office/drawing/2014/main" id="{93BE2356-C60B-E14F-8302-6DC04BF51A4D}"/>
              </a:ext>
            </a:extLst>
          </p:cNvPr>
          <p:cNvSpPr>
            <a:spLocks noGrp="1"/>
          </p:cNvSpPr>
          <p:nvPr>
            <p:ph type="body" sz="quarter" idx="21"/>
          </p:nvPr>
        </p:nvSpPr>
        <p:spPr>
          <a:xfrm>
            <a:off x="5286000" y="4817750"/>
            <a:ext cx="1620000" cy="979200"/>
          </a:xfrm>
        </p:spPr>
        <p:txBody>
          <a:bodyPr>
            <a:noAutofit/>
          </a:bodyPr>
          <a:lstStyle>
            <a:lvl1pPr marL="0" indent="0">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GB" dirty="0"/>
              <a:t>Click to edit Master text styles</a:t>
            </a:r>
            <a:endParaRPr lang="en-US" dirty="0"/>
          </a:p>
        </p:txBody>
      </p:sp>
      <p:sp>
        <p:nvSpPr>
          <p:cNvPr id="19" name="Text Placeholder 10">
            <a:extLst>
              <a:ext uri="{FF2B5EF4-FFF2-40B4-BE49-F238E27FC236}">
                <a16:creationId xmlns:a16="http://schemas.microsoft.com/office/drawing/2014/main" id="{57B49E6C-A454-E64B-9ACC-42D136EA6544}"/>
              </a:ext>
            </a:extLst>
          </p:cNvPr>
          <p:cNvSpPr>
            <a:spLocks noGrp="1"/>
          </p:cNvSpPr>
          <p:nvPr>
            <p:ph type="body" sz="quarter" idx="22"/>
          </p:nvPr>
        </p:nvSpPr>
        <p:spPr>
          <a:xfrm>
            <a:off x="8448764" y="4756498"/>
            <a:ext cx="1620000" cy="979200"/>
          </a:xfrm>
        </p:spPr>
        <p:txBody>
          <a:bodyPr>
            <a:noAutofit/>
          </a:bodyPr>
          <a:lstStyle>
            <a:lvl1pPr marL="0" indent="0">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GB" dirty="0"/>
              <a:t>Click to edit Master text styles</a:t>
            </a:r>
            <a:endParaRPr lang="en-US" dirty="0"/>
          </a:p>
        </p:txBody>
      </p:sp>
      <p:sp>
        <p:nvSpPr>
          <p:cNvPr id="21" name="Text Placeholder 5">
            <a:extLst>
              <a:ext uri="{FF2B5EF4-FFF2-40B4-BE49-F238E27FC236}">
                <a16:creationId xmlns:a16="http://schemas.microsoft.com/office/drawing/2014/main" id="{0E9DD603-291B-A045-83DE-C0D358107C2B}"/>
              </a:ext>
            </a:extLst>
          </p:cNvPr>
          <p:cNvSpPr>
            <a:spLocks noGrp="1"/>
          </p:cNvSpPr>
          <p:nvPr>
            <p:ph type="body" sz="quarter" idx="23"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230077515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Subtitle and Content x 6">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6B806C14-FD87-B84E-9BE0-E4B276965053}"/>
              </a:ext>
            </a:extLst>
          </p:cNvPr>
          <p:cNvSpPr>
            <a:spLocks noGrp="1"/>
          </p:cNvSpPr>
          <p:nvPr>
            <p:ph idx="1"/>
          </p:nvPr>
        </p:nvSpPr>
        <p:spPr>
          <a:xfrm>
            <a:off x="571500" y="1739901"/>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1" name="Content Placeholder 2">
            <a:extLst>
              <a:ext uri="{FF2B5EF4-FFF2-40B4-BE49-F238E27FC236}">
                <a16:creationId xmlns:a16="http://schemas.microsoft.com/office/drawing/2014/main" id="{00B5B2F2-1069-A747-B461-731E22E26383}"/>
              </a:ext>
            </a:extLst>
          </p:cNvPr>
          <p:cNvSpPr>
            <a:spLocks noGrp="1"/>
          </p:cNvSpPr>
          <p:nvPr>
            <p:ph idx="10"/>
          </p:nvPr>
        </p:nvSpPr>
        <p:spPr>
          <a:xfrm>
            <a:off x="2446540" y="1739900"/>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2" name="Content Placeholder 2">
            <a:extLst>
              <a:ext uri="{FF2B5EF4-FFF2-40B4-BE49-F238E27FC236}">
                <a16:creationId xmlns:a16="http://schemas.microsoft.com/office/drawing/2014/main" id="{0AA72425-C03A-EF49-94CE-3DE1204F80B0}"/>
              </a:ext>
            </a:extLst>
          </p:cNvPr>
          <p:cNvSpPr>
            <a:spLocks noGrp="1"/>
          </p:cNvSpPr>
          <p:nvPr>
            <p:ph idx="11"/>
          </p:nvPr>
        </p:nvSpPr>
        <p:spPr>
          <a:xfrm>
            <a:off x="4321580" y="1739899"/>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3" name="Content Placeholder 2">
            <a:extLst>
              <a:ext uri="{FF2B5EF4-FFF2-40B4-BE49-F238E27FC236}">
                <a16:creationId xmlns:a16="http://schemas.microsoft.com/office/drawing/2014/main" id="{D59D33EB-99E9-904E-962E-0854047837FF}"/>
              </a:ext>
            </a:extLst>
          </p:cNvPr>
          <p:cNvSpPr>
            <a:spLocks noGrp="1"/>
          </p:cNvSpPr>
          <p:nvPr>
            <p:ph idx="13"/>
          </p:nvPr>
        </p:nvSpPr>
        <p:spPr>
          <a:xfrm>
            <a:off x="6196620" y="1739899"/>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5" name="Content Placeholder 2">
            <a:extLst>
              <a:ext uri="{FF2B5EF4-FFF2-40B4-BE49-F238E27FC236}">
                <a16:creationId xmlns:a16="http://schemas.microsoft.com/office/drawing/2014/main" id="{DA3854F8-3F84-C144-8391-42AC5DBF8CB8}"/>
              </a:ext>
            </a:extLst>
          </p:cNvPr>
          <p:cNvSpPr>
            <a:spLocks noGrp="1"/>
          </p:cNvSpPr>
          <p:nvPr>
            <p:ph idx="14"/>
          </p:nvPr>
        </p:nvSpPr>
        <p:spPr>
          <a:xfrm>
            <a:off x="8071660" y="1739899"/>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8" name="Content Placeholder 2">
            <a:extLst>
              <a:ext uri="{FF2B5EF4-FFF2-40B4-BE49-F238E27FC236}">
                <a16:creationId xmlns:a16="http://schemas.microsoft.com/office/drawing/2014/main" id="{951785F9-FBFC-804E-85FD-D38E4A928CB3}"/>
              </a:ext>
            </a:extLst>
          </p:cNvPr>
          <p:cNvSpPr>
            <a:spLocks noGrp="1"/>
          </p:cNvSpPr>
          <p:nvPr>
            <p:ph idx="15"/>
          </p:nvPr>
        </p:nvSpPr>
        <p:spPr>
          <a:xfrm>
            <a:off x="9946700" y="1739898"/>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9" name="Title 1">
            <a:extLst>
              <a:ext uri="{FF2B5EF4-FFF2-40B4-BE49-F238E27FC236}">
                <a16:creationId xmlns:a16="http://schemas.microsoft.com/office/drawing/2014/main" id="{3AFF6BB1-188B-F045-B2BD-23AF9074CFCE}"/>
              </a:ext>
            </a:extLst>
          </p:cNvPr>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16" name="Content Placeholder 6">
            <a:extLst>
              <a:ext uri="{FF2B5EF4-FFF2-40B4-BE49-F238E27FC236}">
                <a16:creationId xmlns:a16="http://schemas.microsoft.com/office/drawing/2014/main" id="{1DFC7E09-71D7-D149-B4A5-98CA0204C39F}"/>
              </a:ext>
            </a:extLst>
          </p:cNvPr>
          <p:cNvSpPr>
            <a:spLocks noGrp="1"/>
          </p:cNvSpPr>
          <p:nvPr>
            <p:ph sz="quarter" idx="12"/>
          </p:nvPr>
        </p:nvSpPr>
        <p:spPr>
          <a:xfrm>
            <a:off x="571500" y="1185862"/>
            <a:ext cx="11074400" cy="554035"/>
          </a:xfrm>
        </p:spPr>
        <p:txBody>
          <a:bodyPr anchor="t">
            <a:normAutofit/>
          </a:bodyPr>
          <a:lstStyle>
            <a:lvl1pPr marL="0" indent="0">
              <a:buNone/>
              <a:defRPr sz="1800"/>
            </a:lvl1pPr>
          </a:lstStyle>
          <a:p>
            <a:pPr lvl="0"/>
            <a:r>
              <a:rPr lang="en-GB" dirty="0"/>
              <a:t>Click to edit Master text styles</a:t>
            </a:r>
            <a:endParaRPr lang="en-US" dirty="0"/>
          </a:p>
        </p:txBody>
      </p:sp>
      <p:sp>
        <p:nvSpPr>
          <p:cNvPr id="17" name="Text Placeholder 5">
            <a:extLst>
              <a:ext uri="{FF2B5EF4-FFF2-40B4-BE49-F238E27FC236}">
                <a16:creationId xmlns:a16="http://schemas.microsoft.com/office/drawing/2014/main" id="{923FAC6C-7E77-C14C-BEB3-A13E1EF3534C}"/>
              </a:ext>
            </a:extLst>
          </p:cNvPr>
          <p:cNvSpPr>
            <a:spLocks noGrp="1"/>
          </p:cNvSpPr>
          <p:nvPr>
            <p:ph type="body" sz="quarter" idx="16"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7830123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3" name="Content Placeholder 2"/>
          <p:cNvSpPr>
            <a:spLocks noGrp="1"/>
          </p:cNvSpPr>
          <p:nvPr>
            <p:ph idx="1"/>
          </p:nvPr>
        </p:nvSpPr>
        <p:spPr/>
        <p:txBody>
          <a:bodyPr>
            <a:normAutofit/>
          </a:bodyPr>
          <a:lstStyle>
            <a:lvl1pPr>
              <a:defRPr sz="1600">
                <a:solidFill>
                  <a:schemeClr val="tx1"/>
                </a:solidFill>
              </a:defRPr>
            </a:lvl1pPr>
            <a:lvl2pPr>
              <a:defRPr sz="1600">
                <a:solidFill>
                  <a:schemeClr val="tx1"/>
                </a:solidFill>
              </a:defRPr>
            </a:lvl2pPr>
            <a:lvl3pPr>
              <a:defRPr sz="1600">
                <a:solidFill>
                  <a:schemeClr val="tx1"/>
                </a:solidFill>
              </a:defRPr>
            </a:lvl3pPr>
            <a:lvl4pPr>
              <a:defRPr sz="1600">
                <a:solidFill>
                  <a:schemeClr val="tx1"/>
                </a:solidFill>
              </a:defRPr>
            </a:lvl4pPr>
            <a:lvl5pPr>
              <a:defRPr sz="1600">
                <a:solidFill>
                  <a:schemeClr val="tx1"/>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7" name="Content Placeholder 6">
            <a:extLst>
              <a:ext uri="{FF2B5EF4-FFF2-40B4-BE49-F238E27FC236}">
                <a16:creationId xmlns:a16="http://schemas.microsoft.com/office/drawing/2014/main" id="{675F93D5-CC45-F349-9AFA-FC49BAA2015C}"/>
              </a:ext>
            </a:extLst>
          </p:cNvPr>
          <p:cNvSpPr>
            <a:spLocks noGrp="1"/>
          </p:cNvSpPr>
          <p:nvPr>
            <p:ph sz="quarter" idx="10"/>
          </p:nvPr>
        </p:nvSpPr>
        <p:spPr>
          <a:xfrm>
            <a:off x="571500" y="1185862"/>
            <a:ext cx="11074400" cy="554037"/>
          </a:xfrm>
        </p:spPr>
        <p:txBody>
          <a:bodyPr anchor="t">
            <a:normAutofit/>
          </a:bodyPr>
          <a:lstStyle>
            <a:lvl1pPr marL="0" indent="0">
              <a:buNone/>
              <a:defRPr sz="1800"/>
            </a:lvl1pPr>
          </a:lstStyle>
          <a:p>
            <a:pPr lvl="0"/>
            <a:r>
              <a:rPr lang="en-GB" dirty="0"/>
              <a:t>Click to edit Master text styles</a:t>
            </a:r>
            <a:endParaRPr lang="en-US" dirty="0"/>
          </a:p>
        </p:txBody>
      </p:sp>
      <p:sp>
        <p:nvSpPr>
          <p:cNvPr id="6" name="Text Placeholder 5">
            <a:extLst>
              <a:ext uri="{FF2B5EF4-FFF2-40B4-BE49-F238E27FC236}">
                <a16:creationId xmlns:a16="http://schemas.microsoft.com/office/drawing/2014/main" id="{4D0005B2-254A-2E43-A84F-83BDCDC5345D}"/>
              </a:ext>
            </a:extLst>
          </p:cNvPr>
          <p:cNvSpPr>
            <a:spLocks noGrp="1"/>
          </p:cNvSpPr>
          <p:nvPr>
            <p:ph type="body" sz="quarter" idx="11"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402639556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and Content x 7">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Click to edit Master title style</a:t>
            </a:r>
            <a:endParaRPr lang="en-US" dirty="0"/>
          </a:p>
        </p:txBody>
      </p:sp>
      <p:sp>
        <p:nvSpPr>
          <p:cNvPr id="3" name="Content Placeholder 2"/>
          <p:cNvSpPr>
            <a:spLocks noGrp="1"/>
          </p:cNvSpPr>
          <p:nvPr>
            <p:ph idx="1"/>
          </p:nvPr>
        </p:nvSpPr>
        <p:spPr>
          <a:xfrm>
            <a:off x="571500" y="1739900"/>
            <a:ext cx="1620000" cy="2622012"/>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6" name="Content Placeholder 2">
            <a:extLst>
              <a:ext uri="{FF2B5EF4-FFF2-40B4-BE49-F238E27FC236}">
                <a16:creationId xmlns:a16="http://schemas.microsoft.com/office/drawing/2014/main" id="{254BF4DB-5554-0B46-A8D9-D0F6E33DFA94}"/>
              </a:ext>
            </a:extLst>
          </p:cNvPr>
          <p:cNvSpPr>
            <a:spLocks noGrp="1" noChangeAspect="1"/>
          </p:cNvSpPr>
          <p:nvPr>
            <p:ph idx="10"/>
          </p:nvPr>
        </p:nvSpPr>
        <p:spPr>
          <a:xfrm>
            <a:off x="3722967" y="1736725"/>
            <a:ext cx="1620000" cy="2622012"/>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7" name="Content Placeholder 2">
            <a:extLst>
              <a:ext uri="{FF2B5EF4-FFF2-40B4-BE49-F238E27FC236}">
                <a16:creationId xmlns:a16="http://schemas.microsoft.com/office/drawing/2014/main" id="{69AF350D-D0BD-F944-A3C1-0A49D7FF1C81}"/>
              </a:ext>
            </a:extLst>
          </p:cNvPr>
          <p:cNvSpPr>
            <a:spLocks noGrp="1" noChangeAspect="1"/>
          </p:cNvSpPr>
          <p:nvPr>
            <p:ph idx="11"/>
          </p:nvPr>
        </p:nvSpPr>
        <p:spPr>
          <a:xfrm>
            <a:off x="6874434" y="1733550"/>
            <a:ext cx="1620000" cy="2622012"/>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8" name="Content Placeholder 2">
            <a:extLst>
              <a:ext uri="{FF2B5EF4-FFF2-40B4-BE49-F238E27FC236}">
                <a16:creationId xmlns:a16="http://schemas.microsoft.com/office/drawing/2014/main" id="{8F303705-A1EC-C74B-8470-3C584F756A51}"/>
              </a:ext>
            </a:extLst>
          </p:cNvPr>
          <p:cNvSpPr>
            <a:spLocks noGrp="1"/>
          </p:cNvSpPr>
          <p:nvPr>
            <p:ph idx="12"/>
          </p:nvPr>
        </p:nvSpPr>
        <p:spPr>
          <a:xfrm>
            <a:off x="10025900" y="1727487"/>
            <a:ext cx="1620000" cy="2622012"/>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9" name="Content Placeholder 2">
            <a:extLst>
              <a:ext uri="{FF2B5EF4-FFF2-40B4-BE49-F238E27FC236}">
                <a16:creationId xmlns:a16="http://schemas.microsoft.com/office/drawing/2014/main" id="{26A828C4-C33C-C141-9702-AB222D795347}"/>
              </a:ext>
            </a:extLst>
          </p:cNvPr>
          <p:cNvSpPr>
            <a:spLocks noGrp="1"/>
          </p:cNvSpPr>
          <p:nvPr>
            <p:ph idx="13"/>
          </p:nvPr>
        </p:nvSpPr>
        <p:spPr>
          <a:xfrm>
            <a:off x="2134533" y="3424600"/>
            <a:ext cx="1620000" cy="2622012"/>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16" name="Content Placeholder 2">
            <a:extLst>
              <a:ext uri="{FF2B5EF4-FFF2-40B4-BE49-F238E27FC236}">
                <a16:creationId xmlns:a16="http://schemas.microsoft.com/office/drawing/2014/main" id="{90562629-54E1-4747-A0D3-DB243833DC5B}"/>
              </a:ext>
            </a:extLst>
          </p:cNvPr>
          <p:cNvSpPr>
            <a:spLocks noGrp="1"/>
          </p:cNvSpPr>
          <p:nvPr>
            <p:ph idx="19"/>
          </p:nvPr>
        </p:nvSpPr>
        <p:spPr>
          <a:xfrm>
            <a:off x="5286000" y="3424600"/>
            <a:ext cx="1620000" cy="2622012"/>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17" name="Content Placeholder 2">
            <a:extLst>
              <a:ext uri="{FF2B5EF4-FFF2-40B4-BE49-F238E27FC236}">
                <a16:creationId xmlns:a16="http://schemas.microsoft.com/office/drawing/2014/main" id="{77851415-D924-CF4A-9E16-C28DFB7F3930}"/>
              </a:ext>
            </a:extLst>
          </p:cNvPr>
          <p:cNvSpPr>
            <a:spLocks noGrp="1"/>
          </p:cNvSpPr>
          <p:nvPr>
            <p:ph idx="20"/>
          </p:nvPr>
        </p:nvSpPr>
        <p:spPr>
          <a:xfrm>
            <a:off x="8448764" y="3386924"/>
            <a:ext cx="1620000" cy="2622012"/>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11" name="Text Placeholder 5">
            <a:extLst>
              <a:ext uri="{FF2B5EF4-FFF2-40B4-BE49-F238E27FC236}">
                <a16:creationId xmlns:a16="http://schemas.microsoft.com/office/drawing/2014/main" id="{81E93253-B1F3-B442-BFE1-298FA93F06B6}"/>
              </a:ext>
            </a:extLst>
          </p:cNvPr>
          <p:cNvSpPr>
            <a:spLocks noGrp="1"/>
          </p:cNvSpPr>
          <p:nvPr>
            <p:ph type="body" sz="quarter" idx="21"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119821238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ubtitle and Content x 7">
    <p:spTree>
      <p:nvGrpSpPr>
        <p:cNvPr id="1" name=""/>
        <p:cNvGrpSpPr/>
        <p:nvPr/>
      </p:nvGrpSpPr>
      <p:grpSpPr>
        <a:xfrm>
          <a:off x="0" y="0"/>
          <a:ext cx="0" cy="0"/>
          <a:chOff x="0" y="0"/>
          <a:chExt cx="0" cy="0"/>
        </a:xfrm>
      </p:grpSpPr>
      <p:sp>
        <p:nvSpPr>
          <p:cNvPr id="3" name="Content Placeholder 2"/>
          <p:cNvSpPr>
            <a:spLocks noGrp="1"/>
          </p:cNvSpPr>
          <p:nvPr>
            <p:ph idx="1"/>
          </p:nvPr>
        </p:nvSpPr>
        <p:spPr>
          <a:xfrm>
            <a:off x="571500" y="1739900"/>
            <a:ext cx="1620000" cy="2622012"/>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6" name="Content Placeholder 2">
            <a:extLst>
              <a:ext uri="{FF2B5EF4-FFF2-40B4-BE49-F238E27FC236}">
                <a16:creationId xmlns:a16="http://schemas.microsoft.com/office/drawing/2014/main" id="{254BF4DB-5554-0B46-A8D9-D0F6E33DFA94}"/>
              </a:ext>
            </a:extLst>
          </p:cNvPr>
          <p:cNvSpPr>
            <a:spLocks noGrp="1" noChangeAspect="1"/>
          </p:cNvSpPr>
          <p:nvPr>
            <p:ph idx="10"/>
          </p:nvPr>
        </p:nvSpPr>
        <p:spPr>
          <a:xfrm>
            <a:off x="3722967" y="1736725"/>
            <a:ext cx="1620000" cy="2622012"/>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7" name="Content Placeholder 2">
            <a:extLst>
              <a:ext uri="{FF2B5EF4-FFF2-40B4-BE49-F238E27FC236}">
                <a16:creationId xmlns:a16="http://schemas.microsoft.com/office/drawing/2014/main" id="{69AF350D-D0BD-F944-A3C1-0A49D7FF1C81}"/>
              </a:ext>
            </a:extLst>
          </p:cNvPr>
          <p:cNvSpPr>
            <a:spLocks noGrp="1" noChangeAspect="1"/>
          </p:cNvSpPr>
          <p:nvPr>
            <p:ph idx="11"/>
          </p:nvPr>
        </p:nvSpPr>
        <p:spPr>
          <a:xfrm>
            <a:off x="6874434" y="1733550"/>
            <a:ext cx="1620000" cy="2622012"/>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8" name="Content Placeholder 2">
            <a:extLst>
              <a:ext uri="{FF2B5EF4-FFF2-40B4-BE49-F238E27FC236}">
                <a16:creationId xmlns:a16="http://schemas.microsoft.com/office/drawing/2014/main" id="{8F303705-A1EC-C74B-8470-3C584F756A51}"/>
              </a:ext>
            </a:extLst>
          </p:cNvPr>
          <p:cNvSpPr>
            <a:spLocks noGrp="1"/>
          </p:cNvSpPr>
          <p:nvPr>
            <p:ph idx="12"/>
          </p:nvPr>
        </p:nvSpPr>
        <p:spPr>
          <a:xfrm>
            <a:off x="10025900" y="1727487"/>
            <a:ext cx="1620000" cy="2622012"/>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9" name="Content Placeholder 2">
            <a:extLst>
              <a:ext uri="{FF2B5EF4-FFF2-40B4-BE49-F238E27FC236}">
                <a16:creationId xmlns:a16="http://schemas.microsoft.com/office/drawing/2014/main" id="{26A828C4-C33C-C141-9702-AB222D795347}"/>
              </a:ext>
            </a:extLst>
          </p:cNvPr>
          <p:cNvSpPr>
            <a:spLocks noGrp="1"/>
          </p:cNvSpPr>
          <p:nvPr>
            <p:ph idx="13"/>
          </p:nvPr>
        </p:nvSpPr>
        <p:spPr>
          <a:xfrm>
            <a:off x="2134533" y="3424600"/>
            <a:ext cx="1620000" cy="23094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16" name="Content Placeholder 2">
            <a:extLst>
              <a:ext uri="{FF2B5EF4-FFF2-40B4-BE49-F238E27FC236}">
                <a16:creationId xmlns:a16="http://schemas.microsoft.com/office/drawing/2014/main" id="{90562629-54E1-4747-A0D3-DB243833DC5B}"/>
              </a:ext>
            </a:extLst>
          </p:cNvPr>
          <p:cNvSpPr>
            <a:spLocks noGrp="1"/>
          </p:cNvSpPr>
          <p:nvPr>
            <p:ph idx="19"/>
          </p:nvPr>
        </p:nvSpPr>
        <p:spPr>
          <a:xfrm>
            <a:off x="5286000" y="3424600"/>
            <a:ext cx="1620000" cy="23094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17" name="Content Placeholder 2">
            <a:extLst>
              <a:ext uri="{FF2B5EF4-FFF2-40B4-BE49-F238E27FC236}">
                <a16:creationId xmlns:a16="http://schemas.microsoft.com/office/drawing/2014/main" id="{77851415-D924-CF4A-9E16-C28DFB7F3930}"/>
              </a:ext>
            </a:extLst>
          </p:cNvPr>
          <p:cNvSpPr>
            <a:spLocks noGrp="1"/>
          </p:cNvSpPr>
          <p:nvPr>
            <p:ph idx="20"/>
          </p:nvPr>
        </p:nvSpPr>
        <p:spPr>
          <a:xfrm>
            <a:off x="8448764" y="3386924"/>
            <a:ext cx="1620000" cy="23094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10" name="Title 1">
            <a:extLst>
              <a:ext uri="{FF2B5EF4-FFF2-40B4-BE49-F238E27FC236}">
                <a16:creationId xmlns:a16="http://schemas.microsoft.com/office/drawing/2014/main" id="{A5336331-0E2F-1846-BA90-1DF73C201F6F}"/>
              </a:ext>
            </a:extLst>
          </p:cNvPr>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11" name="Content Placeholder 6">
            <a:extLst>
              <a:ext uri="{FF2B5EF4-FFF2-40B4-BE49-F238E27FC236}">
                <a16:creationId xmlns:a16="http://schemas.microsoft.com/office/drawing/2014/main" id="{911C31CC-6BA5-F348-9CF1-01A18065FDF9}"/>
              </a:ext>
            </a:extLst>
          </p:cNvPr>
          <p:cNvSpPr>
            <a:spLocks noGrp="1"/>
          </p:cNvSpPr>
          <p:nvPr>
            <p:ph sz="quarter" idx="21"/>
          </p:nvPr>
        </p:nvSpPr>
        <p:spPr>
          <a:xfrm>
            <a:off x="571500" y="1185863"/>
            <a:ext cx="11074400" cy="550862"/>
          </a:xfrm>
        </p:spPr>
        <p:txBody>
          <a:bodyPr anchor="t">
            <a:normAutofit/>
          </a:bodyPr>
          <a:lstStyle>
            <a:lvl1pPr marL="0" indent="0">
              <a:buNone/>
              <a:defRPr sz="1800"/>
            </a:lvl1pPr>
          </a:lstStyle>
          <a:p>
            <a:pPr lvl="0"/>
            <a:r>
              <a:rPr lang="en-GB" dirty="0"/>
              <a:t>Click to edit Master text styles</a:t>
            </a:r>
            <a:endParaRPr lang="en-US" dirty="0"/>
          </a:p>
        </p:txBody>
      </p:sp>
      <p:sp>
        <p:nvSpPr>
          <p:cNvPr id="13" name="Text Placeholder 5">
            <a:extLst>
              <a:ext uri="{FF2B5EF4-FFF2-40B4-BE49-F238E27FC236}">
                <a16:creationId xmlns:a16="http://schemas.microsoft.com/office/drawing/2014/main" id="{523E80A9-EEDB-044A-8E03-8C1E0C802006}"/>
              </a:ext>
            </a:extLst>
          </p:cNvPr>
          <p:cNvSpPr>
            <a:spLocks noGrp="1"/>
          </p:cNvSpPr>
          <p:nvPr>
            <p:ph type="body" sz="quarter" idx="22"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108114877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and Content x 6 (Stack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a:xfrm>
            <a:off x="571500" y="17399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6" name="Content Placeholder 2">
            <a:extLst>
              <a:ext uri="{FF2B5EF4-FFF2-40B4-BE49-F238E27FC236}">
                <a16:creationId xmlns:a16="http://schemas.microsoft.com/office/drawing/2014/main" id="{254BF4DB-5554-0B46-A8D9-D0F6E33DFA94}"/>
              </a:ext>
            </a:extLst>
          </p:cNvPr>
          <p:cNvSpPr>
            <a:spLocks noGrp="1"/>
          </p:cNvSpPr>
          <p:nvPr>
            <p:ph idx="10"/>
          </p:nvPr>
        </p:nvSpPr>
        <p:spPr>
          <a:xfrm>
            <a:off x="4401343" y="17399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7" name="Content Placeholder 2">
            <a:extLst>
              <a:ext uri="{FF2B5EF4-FFF2-40B4-BE49-F238E27FC236}">
                <a16:creationId xmlns:a16="http://schemas.microsoft.com/office/drawing/2014/main" id="{69AF350D-D0BD-F944-A3C1-0A49D7FF1C81}"/>
              </a:ext>
            </a:extLst>
          </p:cNvPr>
          <p:cNvSpPr>
            <a:spLocks noGrp="1"/>
          </p:cNvSpPr>
          <p:nvPr>
            <p:ph idx="11"/>
          </p:nvPr>
        </p:nvSpPr>
        <p:spPr>
          <a:xfrm>
            <a:off x="8231186" y="17399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9" name="Text Placeholder 5">
            <a:extLst>
              <a:ext uri="{FF2B5EF4-FFF2-40B4-BE49-F238E27FC236}">
                <a16:creationId xmlns:a16="http://schemas.microsoft.com/office/drawing/2014/main" id="{B91D221A-CD99-5547-AF5B-6ACE77F1D49B}"/>
              </a:ext>
            </a:extLst>
          </p:cNvPr>
          <p:cNvSpPr>
            <a:spLocks noGrp="1"/>
          </p:cNvSpPr>
          <p:nvPr>
            <p:ph type="body" sz="quarter" idx="12"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
        <p:nvSpPr>
          <p:cNvPr id="4" name="Content Placeholder 2">
            <a:extLst>
              <a:ext uri="{FF2B5EF4-FFF2-40B4-BE49-F238E27FC236}">
                <a16:creationId xmlns:a16="http://schemas.microsoft.com/office/drawing/2014/main" id="{558C416B-9321-066F-5FF1-27425348494F}"/>
              </a:ext>
            </a:extLst>
          </p:cNvPr>
          <p:cNvSpPr>
            <a:spLocks noGrp="1"/>
          </p:cNvSpPr>
          <p:nvPr>
            <p:ph idx="13"/>
          </p:nvPr>
        </p:nvSpPr>
        <p:spPr>
          <a:xfrm>
            <a:off x="571500" y="37235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5" name="Content Placeholder 2">
            <a:extLst>
              <a:ext uri="{FF2B5EF4-FFF2-40B4-BE49-F238E27FC236}">
                <a16:creationId xmlns:a16="http://schemas.microsoft.com/office/drawing/2014/main" id="{5B526EC0-274B-BA4C-924B-835D7BB959CD}"/>
              </a:ext>
            </a:extLst>
          </p:cNvPr>
          <p:cNvSpPr>
            <a:spLocks noGrp="1"/>
          </p:cNvSpPr>
          <p:nvPr>
            <p:ph idx="14"/>
          </p:nvPr>
        </p:nvSpPr>
        <p:spPr>
          <a:xfrm>
            <a:off x="4401343" y="37235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8" name="Content Placeholder 2">
            <a:extLst>
              <a:ext uri="{FF2B5EF4-FFF2-40B4-BE49-F238E27FC236}">
                <a16:creationId xmlns:a16="http://schemas.microsoft.com/office/drawing/2014/main" id="{FC05AC2E-89A5-400F-C1F3-D0ACA9CCE672}"/>
              </a:ext>
            </a:extLst>
          </p:cNvPr>
          <p:cNvSpPr>
            <a:spLocks noGrp="1"/>
          </p:cNvSpPr>
          <p:nvPr>
            <p:ph idx="15"/>
          </p:nvPr>
        </p:nvSpPr>
        <p:spPr>
          <a:xfrm>
            <a:off x="8231186" y="37235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Tree>
    <p:extLst>
      <p:ext uri="{BB962C8B-B14F-4D97-AF65-F5344CB8AC3E}">
        <p14:creationId xmlns:p14="http://schemas.microsoft.com/office/powerpoint/2010/main" val="156484062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Subtitle and Content x 6 (Stacked)">
    <p:spTree>
      <p:nvGrpSpPr>
        <p:cNvPr id="1" name=""/>
        <p:cNvGrpSpPr/>
        <p:nvPr/>
      </p:nvGrpSpPr>
      <p:grpSpPr>
        <a:xfrm>
          <a:off x="0" y="0"/>
          <a:ext cx="0" cy="0"/>
          <a:chOff x="0" y="0"/>
          <a:chExt cx="0" cy="0"/>
        </a:xfrm>
      </p:grpSpPr>
      <p:sp>
        <p:nvSpPr>
          <p:cNvPr id="3" name="Content Placeholder 2"/>
          <p:cNvSpPr>
            <a:spLocks noGrp="1"/>
          </p:cNvSpPr>
          <p:nvPr>
            <p:ph idx="1"/>
          </p:nvPr>
        </p:nvSpPr>
        <p:spPr>
          <a:xfrm>
            <a:off x="571500" y="17399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6" name="Content Placeholder 2">
            <a:extLst>
              <a:ext uri="{FF2B5EF4-FFF2-40B4-BE49-F238E27FC236}">
                <a16:creationId xmlns:a16="http://schemas.microsoft.com/office/drawing/2014/main" id="{254BF4DB-5554-0B46-A8D9-D0F6E33DFA94}"/>
              </a:ext>
            </a:extLst>
          </p:cNvPr>
          <p:cNvSpPr>
            <a:spLocks noGrp="1"/>
          </p:cNvSpPr>
          <p:nvPr>
            <p:ph idx="10"/>
          </p:nvPr>
        </p:nvSpPr>
        <p:spPr>
          <a:xfrm>
            <a:off x="4401343" y="17399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7" name="Content Placeholder 2">
            <a:extLst>
              <a:ext uri="{FF2B5EF4-FFF2-40B4-BE49-F238E27FC236}">
                <a16:creationId xmlns:a16="http://schemas.microsoft.com/office/drawing/2014/main" id="{69AF350D-D0BD-F944-A3C1-0A49D7FF1C81}"/>
              </a:ext>
            </a:extLst>
          </p:cNvPr>
          <p:cNvSpPr>
            <a:spLocks noGrp="1"/>
          </p:cNvSpPr>
          <p:nvPr>
            <p:ph idx="11"/>
          </p:nvPr>
        </p:nvSpPr>
        <p:spPr>
          <a:xfrm>
            <a:off x="8231186" y="17399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9" name="Text Placeholder 5">
            <a:extLst>
              <a:ext uri="{FF2B5EF4-FFF2-40B4-BE49-F238E27FC236}">
                <a16:creationId xmlns:a16="http://schemas.microsoft.com/office/drawing/2014/main" id="{B91D221A-CD99-5547-AF5B-6ACE77F1D49B}"/>
              </a:ext>
            </a:extLst>
          </p:cNvPr>
          <p:cNvSpPr>
            <a:spLocks noGrp="1"/>
          </p:cNvSpPr>
          <p:nvPr>
            <p:ph type="body" sz="quarter" idx="12"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
        <p:nvSpPr>
          <p:cNvPr id="4" name="Content Placeholder 2">
            <a:extLst>
              <a:ext uri="{FF2B5EF4-FFF2-40B4-BE49-F238E27FC236}">
                <a16:creationId xmlns:a16="http://schemas.microsoft.com/office/drawing/2014/main" id="{558C416B-9321-066F-5FF1-27425348494F}"/>
              </a:ext>
            </a:extLst>
          </p:cNvPr>
          <p:cNvSpPr>
            <a:spLocks noGrp="1"/>
          </p:cNvSpPr>
          <p:nvPr>
            <p:ph idx="13"/>
          </p:nvPr>
        </p:nvSpPr>
        <p:spPr>
          <a:xfrm>
            <a:off x="571500" y="37235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5" name="Content Placeholder 2">
            <a:extLst>
              <a:ext uri="{FF2B5EF4-FFF2-40B4-BE49-F238E27FC236}">
                <a16:creationId xmlns:a16="http://schemas.microsoft.com/office/drawing/2014/main" id="{5B526EC0-274B-BA4C-924B-835D7BB959CD}"/>
              </a:ext>
            </a:extLst>
          </p:cNvPr>
          <p:cNvSpPr>
            <a:spLocks noGrp="1"/>
          </p:cNvSpPr>
          <p:nvPr>
            <p:ph idx="14"/>
          </p:nvPr>
        </p:nvSpPr>
        <p:spPr>
          <a:xfrm>
            <a:off x="4401343" y="37235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8" name="Content Placeholder 2">
            <a:extLst>
              <a:ext uri="{FF2B5EF4-FFF2-40B4-BE49-F238E27FC236}">
                <a16:creationId xmlns:a16="http://schemas.microsoft.com/office/drawing/2014/main" id="{FC05AC2E-89A5-400F-C1F3-D0ACA9CCE672}"/>
              </a:ext>
            </a:extLst>
          </p:cNvPr>
          <p:cNvSpPr>
            <a:spLocks noGrp="1"/>
          </p:cNvSpPr>
          <p:nvPr>
            <p:ph idx="15"/>
          </p:nvPr>
        </p:nvSpPr>
        <p:spPr>
          <a:xfrm>
            <a:off x="8231186" y="37235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10" name="Title 1">
            <a:extLst>
              <a:ext uri="{FF2B5EF4-FFF2-40B4-BE49-F238E27FC236}">
                <a16:creationId xmlns:a16="http://schemas.microsoft.com/office/drawing/2014/main" id="{891D707F-C01A-DE0A-8336-67B67F8AA788}"/>
              </a:ext>
            </a:extLst>
          </p:cNvPr>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11" name="Content Placeholder 6">
            <a:extLst>
              <a:ext uri="{FF2B5EF4-FFF2-40B4-BE49-F238E27FC236}">
                <a16:creationId xmlns:a16="http://schemas.microsoft.com/office/drawing/2014/main" id="{F6DB2194-4AEB-D93D-DE67-CF26A19C379B}"/>
              </a:ext>
            </a:extLst>
          </p:cNvPr>
          <p:cNvSpPr>
            <a:spLocks noGrp="1"/>
          </p:cNvSpPr>
          <p:nvPr>
            <p:ph sz="quarter" idx="21"/>
          </p:nvPr>
        </p:nvSpPr>
        <p:spPr>
          <a:xfrm>
            <a:off x="571500" y="1185863"/>
            <a:ext cx="11074400" cy="554038"/>
          </a:xfrm>
        </p:spPr>
        <p:txBody>
          <a:bodyPr anchor="t">
            <a:normAutofit/>
          </a:bodyPr>
          <a:lstStyle>
            <a:lvl1pPr marL="0" indent="0">
              <a:buNone/>
              <a:defRPr sz="1800"/>
            </a:lvl1pPr>
          </a:lstStyle>
          <a:p>
            <a:pPr lvl="0"/>
            <a:r>
              <a:rPr lang="en-GB" dirty="0"/>
              <a:t>Click to edit Master text styles</a:t>
            </a:r>
            <a:endParaRPr lang="en-US" dirty="0"/>
          </a:p>
        </p:txBody>
      </p:sp>
    </p:spTree>
    <p:extLst>
      <p:ext uri="{BB962C8B-B14F-4D97-AF65-F5344CB8AC3E}">
        <p14:creationId xmlns:p14="http://schemas.microsoft.com/office/powerpoint/2010/main" val="398585055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Content x 8">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6B806C14-FD87-B84E-9BE0-E4B276965053}"/>
              </a:ext>
            </a:extLst>
          </p:cNvPr>
          <p:cNvSpPr>
            <a:spLocks noGrp="1"/>
          </p:cNvSpPr>
          <p:nvPr>
            <p:ph idx="1"/>
          </p:nvPr>
        </p:nvSpPr>
        <p:spPr>
          <a:xfrm>
            <a:off x="571500" y="173990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1" name="Content Placeholder 2">
            <a:extLst>
              <a:ext uri="{FF2B5EF4-FFF2-40B4-BE49-F238E27FC236}">
                <a16:creationId xmlns:a16="http://schemas.microsoft.com/office/drawing/2014/main" id="{00B5B2F2-1069-A747-B461-731E22E26383}"/>
              </a:ext>
            </a:extLst>
          </p:cNvPr>
          <p:cNvSpPr>
            <a:spLocks noGrp="1"/>
          </p:cNvSpPr>
          <p:nvPr>
            <p:ph idx="10"/>
          </p:nvPr>
        </p:nvSpPr>
        <p:spPr>
          <a:xfrm>
            <a:off x="3542967" y="173990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2" name="Content Placeholder 2">
            <a:extLst>
              <a:ext uri="{FF2B5EF4-FFF2-40B4-BE49-F238E27FC236}">
                <a16:creationId xmlns:a16="http://schemas.microsoft.com/office/drawing/2014/main" id="{0AA72425-C03A-EF49-94CE-3DE1204F80B0}"/>
              </a:ext>
            </a:extLst>
          </p:cNvPr>
          <p:cNvSpPr>
            <a:spLocks noGrp="1"/>
          </p:cNvSpPr>
          <p:nvPr>
            <p:ph idx="11"/>
          </p:nvPr>
        </p:nvSpPr>
        <p:spPr>
          <a:xfrm>
            <a:off x="6514434" y="173990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3" name="Content Placeholder 2">
            <a:extLst>
              <a:ext uri="{FF2B5EF4-FFF2-40B4-BE49-F238E27FC236}">
                <a16:creationId xmlns:a16="http://schemas.microsoft.com/office/drawing/2014/main" id="{D59D33EB-99E9-904E-962E-0854047837FF}"/>
              </a:ext>
            </a:extLst>
          </p:cNvPr>
          <p:cNvSpPr>
            <a:spLocks noGrp="1"/>
          </p:cNvSpPr>
          <p:nvPr>
            <p:ph idx="13"/>
          </p:nvPr>
        </p:nvSpPr>
        <p:spPr>
          <a:xfrm>
            <a:off x="9485900" y="173990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4" name="Title 1">
            <a:extLst>
              <a:ext uri="{FF2B5EF4-FFF2-40B4-BE49-F238E27FC236}">
                <a16:creationId xmlns:a16="http://schemas.microsoft.com/office/drawing/2014/main" id="{7F83716E-EC37-534F-A2AB-DEB0DD6973BB}"/>
              </a:ext>
            </a:extLst>
          </p:cNvPr>
          <p:cNvSpPr>
            <a:spLocks noGrp="1"/>
          </p:cNvSpPr>
          <p:nvPr>
            <p:ph type="title"/>
          </p:nvPr>
        </p:nvSpPr>
        <p:spPr>
          <a:xfrm>
            <a:off x="571500" y="558800"/>
            <a:ext cx="11074400" cy="977900"/>
          </a:xfrm>
        </p:spPr>
        <p:txBody>
          <a:bodyPr/>
          <a:lstStyle/>
          <a:p>
            <a:r>
              <a:rPr lang="en-GB"/>
              <a:t>Click to edit Master title style</a:t>
            </a:r>
            <a:endParaRPr lang="en-US" dirty="0"/>
          </a:p>
        </p:txBody>
      </p:sp>
      <p:sp>
        <p:nvSpPr>
          <p:cNvPr id="16" name="Content Placeholder 2">
            <a:extLst>
              <a:ext uri="{FF2B5EF4-FFF2-40B4-BE49-F238E27FC236}">
                <a16:creationId xmlns:a16="http://schemas.microsoft.com/office/drawing/2014/main" id="{51DBFFB2-43C0-EC40-A772-ADE577F24FC2}"/>
              </a:ext>
            </a:extLst>
          </p:cNvPr>
          <p:cNvSpPr>
            <a:spLocks noGrp="1"/>
          </p:cNvSpPr>
          <p:nvPr>
            <p:ph idx="14"/>
          </p:nvPr>
        </p:nvSpPr>
        <p:spPr>
          <a:xfrm>
            <a:off x="571500" y="373226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7" name="Content Placeholder 2">
            <a:extLst>
              <a:ext uri="{FF2B5EF4-FFF2-40B4-BE49-F238E27FC236}">
                <a16:creationId xmlns:a16="http://schemas.microsoft.com/office/drawing/2014/main" id="{1CC83760-DFA9-F645-86D2-226838D35A8A}"/>
              </a:ext>
            </a:extLst>
          </p:cNvPr>
          <p:cNvSpPr>
            <a:spLocks noGrp="1"/>
          </p:cNvSpPr>
          <p:nvPr>
            <p:ph idx="15"/>
          </p:nvPr>
        </p:nvSpPr>
        <p:spPr>
          <a:xfrm>
            <a:off x="3542967" y="373226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8" name="Content Placeholder 2">
            <a:extLst>
              <a:ext uri="{FF2B5EF4-FFF2-40B4-BE49-F238E27FC236}">
                <a16:creationId xmlns:a16="http://schemas.microsoft.com/office/drawing/2014/main" id="{9E0895B2-23EC-9F41-995D-B04CF0F6CED7}"/>
              </a:ext>
            </a:extLst>
          </p:cNvPr>
          <p:cNvSpPr>
            <a:spLocks noGrp="1"/>
          </p:cNvSpPr>
          <p:nvPr>
            <p:ph idx="16"/>
          </p:nvPr>
        </p:nvSpPr>
        <p:spPr>
          <a:xfrm>
            <a:off x="6514434" y="373226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9" name="Content Placeholder 2">
            <a:extLst>
              <a:ext uri="{FF2B5EF4-FFF2-40B4-BE49-F238E27FC236}">
                <a16:creationId xmlns:a16="http://schemas.microsoft.com/office/drawing/2014/main" id="{6F867196-0C79-AD4E-A56A-4B66E1E22CCF}"/>
              </a:ext>
            </a:extLst>
          </p:cNvPr>
          <p:cNvSpPr>
            <a:spLocks noGrp="1"/>
          </p:cNvSpPr>
          <p:nvPr>
            <p:ph idx="17"/>
          </p:nvPr>
        </p:nvSpPr>
        <p:spPr>
          <a:xfrm>
            <a:off x="9485900" y="373226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20" name="Text Placeholder 5">
            <a:extLst>
              <a:ext uri="{FF2B5EF4-FFF2-40B4-BE49-F238E27FC236}">
                <a16:creationId xmlns:a16="http://schemas.microsoft.com/office/drawing/2014/main" id="{134100BD-A903-244F-BA98-085B0A5B70E3}"/>
              </a:ext>
            </a:extLst>
          </p:cNvPr>
          <p:cNvSpPr>
            <a:spLocks noGrp="1"/>
          </p:cNvSpPr>
          <p:nvPr>
            <p:ph type="body" sz="quarter" idx="18"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332117239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Subtitle and Content x 8">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18D1AEF1-779A-5445-8D98-6BAACCA7CE29}"/>
              </a:ext>
            </a:extLst>
          </p:cNvPr>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20" name="Content Placeholder 6">
            <a:extLst>
              <a:ext uri="{FF2B5EF4-FFF2-40B4-BE49-F238E27FC236}">
                <a16:creationId xmlns:a16="http://schemas.microsoft.com/office/drawing/2014/main" id="{78DCBD08-69F4-FE4D-8410-413DEC38D902}"/>
              </a:ext>
            </a:extLst>
          </p:cNvPr>
          <p:cNvSpPr>
            <a:spLocks noGrp="1"/>
          </p:cNvSpPr>
          <p:nvPr>
            <p:ph sz="quarter" idx="21"/>
          </p:nvPr>
        </p:nvSpPr>
        <p:spPr>
          <a:xfrm>
            <a:off x="571500" y="1185862"/>
            <a:ext cx="11074400" cy="541677"/>
          </a:xfrm>
        </p:spPr>
        <p:txBody>
          <a:bodyPr anchor="t">
            <a:normAutofit/>
          </a:bodyPr>
          <a:lstStyle>
            <a:lvl1pPr marL="0" indent="0">
              <a:buNone/>
              <a:defRPr sz="1800"/>
            </a:lvl1pPr>
          </a:lstStyle>
          <a:p>
            <a:pPr lvl="0"/>
            <a:r>
              <a:rPr lang="en-GB" dirty="0"/>
              <a:t>Click to edit Master text styles</a:t>
            </a:r>
            <a:endParaRPr lang="en-US" dirty="0"/>
          </a:p>
        </p:txBody>
      </p:sp>
      <p:sp>
        <p:nvSpPr>
          <p:cNvPr id="21" name="Text Placeholder 5">
            <a:extLst>
              <a:ext uri="{FF2B5EF4-FFF2-40B4-BE49-F238E27FC236}">
                <a16:creationId xmlns:a16="http://schemas.microsoft.com/office/drawing/2014/main" id="{27D11091-8672-6142-933B-3515088D3054}"/>
              </a:ext>
            </a:extLst>
          </p:cNvPr>
          <p:cNvSpPr>
            <a:spLocks noGrp="1"/>
          </p:cNvSpPr>
          <p:nvPr>
            <p:ph type="body" sz="quarter" idx="22"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
        <p:nvSpPr>
          <p:cNvPr id="2" name="Content Placeholder 2">
            <a:extLst>
              <a:ext uri="{FF2B5EF4-FFF2-40B4-BE49-F238E27FC236}">
                <a16:creationId xmlns:a16="http://schemas.microsoft.com/office/drawing/2014/main" id="{22284088-419F-AB4C-F2A6-F049C28E809D}"/>
              </a:ext>
            </a:extLst>
          </p:cNvPr>
          <p:cNvSpPr>
            <a:spLocks noGrp="1"/>
          </p:cNvSpPr>
          <p:nvPr>
            <p:ph idx="1"/>
          </p:nvPr>
        </p:nvSpPr>
        <p:spPr>
          <a:xfrm>
            <a:off x="571500" y="173990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3" name="Content Placeholder 2">
            <a:extLst>
              <a:ext uri="{FF2B5EF4-FFF2-40B4-BE49-F238E27FC236}">
                <a16:creationId xmlns:a16="http://schemas.microsoft.com/office/drawing/2014/main" id="{CAFBA0E9-F7F3-1F1B-AE48-813EE5767C10}"/>
              </a:ext>
            </a:extLst>
          </p:cNvPr>
          <p:cNvSpPr>
            <a:spLocks noGrp="1"/>
          </p:cNvSpPr>
          <p:nvPr>
            <p:ph idx="10"/>
          </p:nvPr>
        </p:nvSpPr>
        <p:spPr>
          <a:xfrm>
            <a:off x="3542967" y="173990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4" name="Content Placeholder 2">
            <a:extLst>
              <a:ext uri="{FF2B5EF4-FFF2-40B4-BE49-F238E27FC236}">
                <a16:creationId xmlns:a16="http://schemas.microsoft.com/office/drawing/2014/main" id="{28156E38-B32F-3219-D735-AB75142AD1E3}"/>
              </a:ext>
            </a:extLst>
          </p:cNvPr>
          <p:cNvSpPr>
            <a:spLocks noGrp="1"/>
          </p:cNvSpPr>
          <p:nvPr>
            <p:ph idx="11"/>
          </p:nvPr>
        </p:nvSpPr>
        <p:spPr>
          <a:xfrm>
            <a:off x="6514434" y="173990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5" name="Content Placeholder 2">
            <a:extLst>
              <a:ext uri="{FF2B5EF4-FFF2-40B4-BE49-F238E27FC236}">
                <a16:creationId xmlns:a16="http://schemas.microsoft.com/office/drawing/2014/main" id="{B925BACE-155E-131A-F6FD-D07B280E78C4}"/>
              </a:ext>
            </a:extLst>
          </p:cNvPr>
          <p:cNvSpPr>
            <a:spLocks noGrp="1"/>
          </p:cNvSpPr>
          <p:nvPr>
            <p:ph idx="13"/>
          </p:nvPr>
        </p:nvSpPr>
        <p:spPr>
          <a:xfrm>
            <a:off x="9485900" y="173990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6" name="Content Placeholder 2">
            <a:extLst>
              <a:ext uri="{FF2B5EF4-FFF2-40B4-BE49-F238E27FC236}">
                <a16:creationId xmlns:a16="http://schemas.microsoft.com/office/drawing/2014/main" id="{9EBB21ED-4339-DBDB-E913-D00E43F11453}"/>
              </a:ext>
            </a:extLst>
          </p:cNvPr>
          <p:cNvSpPr>
            <a:spLocks noGrp="1"/>
          </p:cNvSpPr>
          <p:nvPr>
            <p:ph idx="14"/>
          </p:nvPr>
        </p:nvSpPr>
        <p:spPr>
          <a:xfrm>
            <a:off x="571500" y="373226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7" name="Content Placeholder 2">
            <a:extLst>
              <a:ext uri="{FF2B5EF4-FFF2-40B4-BE49-F238E27FC236}">
                <a16:creationId xmlns:a16="http://schemas.microsoft.com/office/drawing/2014/main" id="{41AF57BE-9BD1-BF12-CAEF-9716CA261BF2}"/>
              </a:ext>
            </a:extLst>
          </p:cNvPr>
          <p:cNvSpPr>
            <a:spLocks noGrp="1"/>
          </p:cNvSpPr>
          <p:nvPr>
            <p:ph idx="15"/>
          </p:nvPr>
        </p:nvSpPr>
        <p:spPr>
          <a:xfrm>
            <a:off x="3542967" y="373226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8" name="Content Placeholder 2">
            <a:extLst>
              <a:ext uri="{FF2B5EF4-FFF2-40B4-BE49-F238E27FC236}">
                <a16:creationId xmlns:a16="http://schemas.microsoft.com/office/drawing/2014/main" id="{846729A3-AD34-8617-A303-4240A26F5931}"/>
              </a:ext>
            </a:extLst>
          </p:cNvPr>
          <p:cNvSpPr>
            <a:spLocks noGrp="1"/>
          </p:cNvSpPr>
          <p:nvPr>
            <p:ph idx="16"/>
          </p:nvPr>
        </p:nvSpPr>
        <p:spPr>
          <a:xfrm>
            <a:off x="6514434" y="373226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9" name="Content Placeholder 2">
            <a:extLst>
              <a:ext uri="{FF2B5EF4-FFF2-40B4-BE49-F238E27FC236}">
                <a16:creationId xmlns:a16="http://schemas.microsoft.com/office/drawing/2014/main" id="{21B367E2-8B95-978F-4102-EEDE97A985E9}"/>
              </a:ext>
            </a:extLst>
          </p:cNvPr>
          <p:cNvSpPr>
            <a:spLocks noGrp="1"/>
          </p:cNvSpPr>
          <p:nvPr>
            <p:ph idx="17"/>
          </p:nvPr>
        </p:nvSpPr>
        <p:spPr>
          <a:xfrm>
            <a:off x="9485900" y="373226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Tree>
    <p:extLst>
      <p:ext uri="{BB962C8B-B14F-4D97-AF65-F5344CB8AC3E}">
        <p14:creationId xmlns:p14="http://schemas.microsoft.com/office/powerpoint/2010/main" val="362766537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3/4">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9" name="Text Placeholder 8">
            <a:extLst>
              <a:ext uri="{FF2B5EF4-FFF2-40B4-BE49-F238E27FC236}">
                <a16:creationId xmlns:a16="http://schemas.microsoft.com/office/drawing/2014/main" id="{7D41BA9D-7051-6B46-9223-D827864FC899}"/>
              </a:ext>
            </a:extLst>
          </p:cNvPr>
          <p:cNvSpPr>
            <a:spLocks noGrp="1"/>
          </p:cNvSpPr>
          <p:nvPr>
            <p:ph type="body" sz="quarter" idx="10"/>
          </p:nvPr>
        </p:nvSpPr>
        <p:spPr>
          <a:xfrm>
            <a:off x="571500" y="2900363"/>
            <a:ext cx="8601075" cy="2833687"/>
          </a:xfrm>
        </p:spPr>
        <p:txBody>
          <a:bodyPr numCol="2" spcCol="360000">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p>
        </p:txBody>
      </p:sp>
      <p:sp>
        <p:nvSpPr>
          <p:cNvPr id="5" name="Text Placeholder 5">
            <a:extLst>
              <a:ext uri="{FF2B5EF4-FFF2-40B4-BE49-F238E27FC236}">
                <a16:creationId xmlns:a16="http://schemas.microsoft.com/office/drawing/2014/main" id="{C9D98B55-C80C-8747-A45C-D584AFD8B571}"/>
              </a:ext>
            </a:extLst>
          </p:cNvPr>
          <p:cNvSpPr>
            <a:spLocks noGrp="1"/>
          </p:cNvSpPr>
          <p:nvPr>
            <p:ph type="body" sz="quarter" idx="11"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188870594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7D41BA9D-7051-6B46-9223-D827864FC899}"/>
              </a:ext>
            </a:extLst>
          </p:cNvPr>
          <p:cNvSpPr>
            <a:spLocks noGrp="1"/>
          </p:cNvSpPr>
          <p:nvPr>
            <p:ph type="body" sz="quarter" idx="10"/>
          </p:nvPr>
        </p:nvSpPr>
        <p:spPr>
          <a:xfrm>
            <a:off x="571500" y="2900363"/>
            <a:ext cx="8601075" cy="2833687"/>
          </a:xfrm>
        </p:spPr>
        <p:txBody>
          <a:bodyPr numCol="2" spcCol="360000">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p>
        </p:txBody>
      </p:sp>
      <p:sp>
        <p:nvSpPr>
          <p:cNvPr id="6" name="Title 1">
            <a:extLst>
              <a:ext uri="{FF2B5EF4-FFF2-40B4-BE49-F238E27FC236}">
                <a16:creationId xmlns:a16="http://schemas.microsoft.com/office/drawing/2014/main" id="{9F73F225-81B2-B94B-9FC1-9EF30127F68D}"/>
              </a:ext>
            </a:extLst>
          </p:cNvPr>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7" name="Content Placeholder 6">
            <a:extLst>
              <a:ext uri="{FF2B5EF4-FFF2-40B4-BE49-F238E27FC236}">
                <a16:creationId xmlns:a16="http://schemas.microsoft.com/office/drawing/2014/main" id="{E79E77DA-C80E-5E4D-94AF-4FDFC31AE7CF}"/>
              </a:ext>
            </a:extLst>
          </p:cNvPr>
          <p:cNvSpPr>
            <a:spLocks noGrp="1"/>
          </p:cNvSpPr>
          <p:nvPr>
            <p:ph sz="quarter" idx="11"/>
          </p:nvPr>
        </p:nvSpPr>
        <p:spPr>
          <a:xfrm>
            <a:off x="571500" y="1185863"/>
            <a:ext cx="11074400" cy="627062"/>
          </a:xfrm>
        </p:spPr>
        <p:txBody>
          <a:bodyPr anchor="t">
            <a:normAutofit/>
          </a:bodyPr>
          <a:lstStyle>
            <a:lvl1pPr marL="0" indent="0">
              <a:buNone/>
              <a:defRPr sz="1800"/>
            </a:lvl1pPr>
          </a:lstStyle>
          <a:p>
            <a:pPr lvl="0"/>
            <a:r>
              <a:rPr lang="en-GB" dirty="0"/>
              <a:t>Click to edit Master text styles</a:t>
            </a:r>
            <a:endParaRPr lang="en-US" dirty="0"/>
          </a:p>
        </p:txBody>
      </p:sp>
      <p:sp>
        <p:nvSpPr>
          <p:cNvPr id="8" name="Text Placeholder 5">
            <a:extLst>
              <a:ext uri="{FF2B5EF4-FFF2-40B4-BE49-F238E27FC236}">
                <a16:creationId xmlns:a16="http://schemas.microsoft.com/office/drawing/2014/main" id="{96426A7B-1BA0-FD40-9512-7C4D591C1233}"/>
              </a:ext>
            </a:extLst>
          </p:cNvPr>
          <p:cNvSpPr>
            <a:spLocks noGrp="1"/>
          </p:cNvSpPr>
          <p:nvPr>
            <p:ph type="body" sz="quarter" idx="12"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391658947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 and Content (Full Width)">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9" name="Text Placeholder 8">
            <a:extLst>
              <a:ext uri="{FF2B5EF4-FFF2-40B4-BE49-F238E27FC236}">
                <a16:creationId xmlns:a16="http://schemas.microsoft.com/office/drawing/2014/main" id="{7D41BA9D-7051-6B46-9223-D827864FC899}"/>
              </a:ext>
            </a:extLst>
          </p:cNvPr>
          <p:cNvSpPr>
            <a:spLocks noGrp="1"/>
          </p:cNvSpPr>
          <p:nvPr>
            <p:ph type="body" sz="quarter" idx="10"/>
          </p:nvPr>
        </p:nvSpPr>
        <p:spPr>
          <a:xfrm>
            <a:off x="571500" y="2222501"/>
            <a:ext cx="11074400" cy="3511550"/>
          </a:xfrm>
        </p:spPr>
        <p:txBody>
          <a:bodyPr numCol="3" spcCol="360000">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p>
        </p:txBody>
      </p:sp>
      <p:sp>
        <p:nvSpPr>
          <p:cNvPr id="5" name="Text Placeholder 5">
            <a:extLst>
              <a:ext uri="{FF2B5EF4-FFF2-40B4-BE49-F238E27FC236}">
                <a16:creationId xmlns:a16="http://schemas.microsoft.com/office/drawing/2014/main" id="{C9D98B55-C80C-8747-A45C-D584AFD8B571}"/>
              </a:ext>
            </a:extLst>
          </p:cNvPr>
          <p:cNvSpPr>
            <a:spLocks noGrp="1"/>
          </p:cNvSpPr>
          <p:nvPr>
            <p:ph type="body" sz="quarter" idx="11"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65110861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 Subtitle and Content (Full Width)">
    <p:spTree>
      <p:nvGrpSpPr>
        <p:cNvPr id="1" name=""/>
        <p:cNvGrpSpPr/>
        <p:nvPr/>
      </p:nvGrpSpPr>
      <p:grpSpPr>
        <a:xfrm>
          <a:off x="0" y="0"/>
          <a:ext cx="0" cy="0"/>
          <a:chOff x="0" y="0"/>
          <a:chExt cx="0" cy="0"/>
        </a:xfrm>
      </p:grpSpPr>
      <p:sp>
        <p:nvSpPr>
          <p:cNvPr id="2" name="Title 1"/>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9" name="Text Placeholder 8">
            <a:extLst>
              <a:ext uri="{FF2B5EF4-FFF2-40B4-BE49-F238E27FC236}">
                <a16:creationId xmlns:a16="http://schemas.microsoft.com/office/drawing/2014/main" id="{7D41BA9D-7051-6B46-9223-D827864FC899}"/>
              </a:ext>
            </a:extLst>
          </p:cNvPr>
          <p:cNvSpPr>
            <a:spLocks noGrp="1"/>
          </p:cNvSpPr>
          <p:nvPr>
            <p:ph type="body" sz="quarter" idx="10"/>
          </p:nvPr>
        </p:nvSpPr>
        <p:spPr>
          <a:xfrm>
            <a:off x="571500" y="2222501"/>
            <a:ext cx="11074400" cy="3511550"/>
          </a:xfrm>
        </p:spPr>
        <p:txBody>
          <a:bodyPr numCol="2" spcCol="360000">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p>
        </p:txBody>
      </p:sp>
      <p:sp>
        <p:nvSpPr>
          <p:cNvPr id="5" name="Text Placeholder 5">
            <a:extLst>
              <a:ext uri="{FF2B5EF4-FFF2-40B4-BE49-F238E27FC236}">
                <a16:creationId xmlns:a16="http://schemas.microsoft.com/office/drawing/2014/main" id="{C9D98B55-C80C-8747-A45C-D584AFD8B571}"/>
              </a:ext>
            </a:extLst>
          </p:cNvPr>
          <p:cNvSpPr>
            <a:spLocks noGrp="1"/>
          </p:cNvSpPr>
          <p:nvPr>
            <p:ph type="body" sz="quarter" idx="11"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
        <p:nvSpPr>
          <p:cNvPr id="3" name="Content Placeholder 6">
            <a:extLst>
              <a:ext uri="{FF2B5EF4-FFF2-40B4-BE49-F238E27FC236}">
                <a16:creationId xmlns:a16="http://schemas.microsoft.com/office/drawing/2014/main" id="{E4BB8EF8-306E-7132-E8BA-58E59154ADC2}"/>
              </a:ext>
            </a:extLst>
          </p:cNvPr>
          <p:cNvSpPr>
            <a:spLocks noGrp="1"/>
          </p:cNvSpPr>
          <p:nvPr>
            <p:ph sz="quarter" idx="12"/>
          </p:nvPr>
        </p:nvSpPr>
        <p:spPr>
          <a:xfrm>
            <a:off x="571500" y="1185863"/>
            <a:ext cx="11074400" cy="593726"/>
          </a:xfrm>
        </p:spPr>
        <p:txBody>
          <a:bodyPr anchor="t">
            <a:normAutofit/>
          </a:bodyPr>
          <a:lstStyle>
            <a:lvl1pPr marL="0" indent="0">
              <a:buNone/>
              <a:defRPr sz="1800"/>
            </a:lvl1pPr>
          </a:lstStyle>
          <a:p>
            <a:pPr lvl="0"/>
            <a:r>
              <a:rPr lang="en-GB" dirty="0"/>
              <a:t>Click to edit Master text styles</a:t>
            </a:r>
            <a:endParaRPr lang="en-US" dirty="0"/>
          </a:p>
        </p:txBody>
      </p:sp>
    </p:spTree>
    <p:extLst>
      <p:ext uri="{BB962C8B-B14F-4D97-AF65-F5344CB8AC3E}">
        <p14:creationId xmlns:p14="http://schemas.microsoft.com/office/powerpoint/2010/main" val="40326756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x 2">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a:xfrm>
            <a:off x="571500" y="1739901"/>
            <a:ext cx="5316936" cy="3994150"/>
          </a:xfrm>
          <a:noFill/>
        </p:spPr>
        <p:txBody>
          <a:bodyPr>
            <a:normAutofit/>
          </a:bodyPr>
          <a:lstStyle>
            <a:lvl1pPr>
              <a:defRPr sz="1600">
                <a:solidFill>
                  <a:schemeClr val="tx1"/>
                </a:solidFill>
              </a:defRPr>
            </a:lvl1pPr>
            <a:lvl2pPr>
              <a:defRPr sz="1800">
                <a:solidFill>
                  <a:sysClr val="windowText" lastClr="000000"/>
                </a:solidFill>
              </a:defRPr>
            </a:lvl2pPr>
            <a:lvl3pPr>
              <a:defRPr sz="1800">
                <a:solidFill>
                  <a:sysClr val="windowText" lastClr="000000"/>
                </a:solidFill>
              </a:defRPr>
            </a:lvl3pPr>
            <a:lvl4pPr>
              <a:defRPr sz="1800">
                <a:solidFill>
                  <a:sysClr val="windowText" lastClr="000000"/>
                </a:solidFill>
              </a:defRPr>
            </a:lvl4pPr>
            <a:lvl5pPr>
              <a:defRPr sz="1800">
                <a:solidFill>
                  <a:sysClr val="windowText" lastClr="000000"/>
                </a:solidFill>
              </a:defRPr>
            </a:lvl5pPr>
          </a:lstStyle>
          <a:p>
            <a:pPr lvl="0"/>
            <a:r>
              <a:rPr lang="en-GB" dirty="0"/>
              <a:t>Click to edit Master text styles</a:t>
            </a:r>
          </a:p>
        </p:txBody>
      </p:sp>
      <p:sp>
        <p:nvSpPr>
          <p:cNvPr id="5" name="Content Placeholder 2">
            <a:extLst>
              <a:ext uri="{FF2B5EF4-FFF2-40B4-BE49-F238E27FC236}">
                <a16:creationId xmlns:a16="http://schemas.microsoft.com/office/drawing/2014/main" id="{684AF794-CBAF-604B-B119-6F71B4D58CB3}"/>
              </a:ext>
            </a:extLst>
          </p:cNvPr>
          <p:cNvSpPr>
            <a:spLocks noGrp="1"/>
          </p:cNvSpPr>
          <p:nvPr>
            <p:ph idx="10"/>
          </p:nvPr>
        </p:nvSpPr>
        <p:spPr>
          <a:xfrm>
            <a:off x="6328964" y="1739901"/>
            <a:ext cx="5316936" cy="3994150"/>
          </a:xfrm>
          <a:noFill/>
        </p:spPr>
        <p:txBody>
          <a:bodyPr>
            <a:normAutofit/>
          </a:bodyPr>
          <a:lstStyle>
            <a:lvl1pPr>
              <a:defRPr sz="1600">
                <a:solidFill>
                  <a:schemeClr val="tx1"/>
                </a:solidFill>
              </a:defRPr>
            </a:lvl1pPr>
            <a:lvl2pPr>
              <a:defRPr sz="1800">
                <a:solidFill>
                  <a:sysClr val="windowText" lastClr="000000"/>
                </a:solidFill>
              </a:defRPr>
            </a:lvl2pPr>
            <a:lvl3pPr>
              <a:defRPr sz="1800">
                <a:solidFill>
                  <a:sysClr val="windowText" lastClr="000000"/>
                </a:solidFill>
              </a:defRPr>
            </a:lvl3pPr>
            <a:lvl4pPr>
              <a:defRPr sz="1800">
                <a:solidFill>
                  <a:sysClr val="windowText" lastClr="000000"/>
                </a:solidFill>
              </a:defRPr>
            </a:lvl4pPr>
            <a:lvl5pPr>
              <a:defRPr sz="1800">
                <a:solidFill>
                  <a:sysClr val="windowText" lastClr="000000"/>
                </a:solidFill>
              </a:defRPr>
            </a:lvl5pPr>
          </a:lstStyle>
          <a:p>
            <a:pPr lvl="0"/>
            <a:r>
              <a:rPr lang="en-GB" dirty="0"/>
              <a:t>Click to edit Master text styles</a:t>
            </a:r>
          </a:p>
        </p:txBody>
      </p:sp>
      <p:sp>
        <p:nvSpPr>
          <p:cNvPr id="8" name="Text Placeholder 5">
            <a:extLst>
              <a:ext uri="{FF2B5EF4-FFF2-40B4-BE49-F238E27FC236}">
                <a16:creationId xmlns:a16="http://schemas.microsoft.com/office/drawing/2014/main" id="{E648949B-6219-4F42-A78F-F458FA8ACA0A}"/>
              </a:ext>
            </a:extLst>
          </p:cNvPr>
          <p:cNvSpPr>
            <a:spLocks noGrp="1"/>
          </p:cNvSpPr>
          <p:nvPr>
            <p:ph type="body" sz="quarter" idx="11"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90995663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Tree>
    <p:extLst>
      <p:ext uri="{BB962C8B-B14F-4D97-AF65-F5344CB8AC3E}">
        <p14:creationId xmlns:p14="http://schemas.microsoft.com/office/powerpoint/2010/main" val="392579862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Subtitle">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447CAAFD-66FB-5441-9758-6EEB4039BA47}"/>
              </a:ext>
            </a:extLst>
          </p:cNvPr>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4" name="Content Placeholder 6">
            <a:extLst>
              <a:ext uri="{FF2B5EF4-FFF2-40B4-BE49-F238E27FC236}">
                <a16:creationId xmlns:a16="http://schemas.microsoft.com/office/drawing/2014/main" id="{11FF0296-BBCE-4648-8551-3D94B72893A9}"/>
              </a:ext>
            </a:extLst>
          </p:cNvPr>
          <p:cNvSpPr>
            <a:spLocks noGrp="1"/>
          </p:cNvSpPr>
          <p:nvPr>
            <p:ph sz="quarter" idx="11"/>
          </p:nvPr>
        </p:nvSpPr>
        <p:spPr>
          <a:xfrm>
            <a:off x="571500" y="1185863"/>
            <a:ext cx="11074400" cy="627062"/>
          </a:xfrm>
        </p:spPr>
        <p:txBody>
          <a:bodyPr anchor="t">
            <a:normAutofit/>
          </a:bodyPr>
          <a:lstStyle>
            <a:lvl1pPr marL="0" indent="0">
              <a:buNone/>
              <a:defRPr sz="1800"/>
            </a:lvl1pPr>
          </a:lstStyle>
          <a:p>
            <a:pPr lvl="0"/>
            <a:r>
              <a:rPr lang="en-GB" dirty="0"/>
              <a:t>Click to edit Master text styles</a:t>
            </a:r>
            <a:endParaRPr lang="en-US" dirty="0"/>
          </a:p>
        </p:txBody>
      </p:sp>
    </p:spTree>
    <p:extLst>
      <p:ext uri="{BB962C8B-B14F-4D97-AF65-F5344CB8AC3E}">
        <p14:creationId xmlns:p14="http://schemas.microsoft.com/office/powerpoint/2010/main" val="186701127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70357198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ummar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a:xfrm>
            <a:off x="571500" y="1739900"/>
            <a:ext cx="3414714" cy="2646363"/>
          </a:xfrm>
        </p:spPr>
        <p:txBody>
          <a:bodyPr>
            <a:normAutofit/>
          </a:bodyPr>
          <a:lstStyle>
            <a:lvl1pPr marL="0" indent="0">
              <a:buNone/>
              <a:defRPr sz="2400"/>
            </a:lvl1pPr>
            <a:lvl2pPr>
              <a:defRPr sz="2400"/>
            </a:lvl2pPr>
            <a:lvl3pPr>
              <a:defRPr sz="2400"/>
            </a:lvl3pPr>
            <a:lvl4pPr>
              <a:defRPr sz="2400"/>
            </a:lvl4pPr>
            <a:lvl5pPr>
              <a:defRPr sz="2400"/>
            </a:lvl5pPr>
          </a:lstStyle>
          <a:p>
            <a:pPr lvl="0"/>
            <a:r>
              <a:rPr lang="en-GB" dirty="0"/>
              <a:t>Click to edit Master text styles</a:t>
            </a:r>
          </a:p>
        </p:txBody>
      </p:sp>
      <p:sp>
        <p:nvSpPr>
          <p:cNvPr id="6" name="Content Placeholder 2">
            <a:extLst>
              <a:ext uri="{FF2B5EF4-FFF2-40B4-BE49-F238E27FC236}">
                <a16:creationId xmlns:a16="http://schemas.microsoft.com/office/drawing/2014/main" id="{254BF4DB-5554-0B46-A8D9-D0F6E33DFA94}"/>
              </a:ext>
            </a:extLst>
          </p:cNvPr>
          <p:cNvSpPr>
            <a:spLocks noGrp="1"/>
          </p:cNvSpPr>
          <p:nvPr>
            <p:ph idx="10"/>
          </p:nvPr>
        </p:nvSpPr>
        <p:spPr>
          <a:xfrm>
            <a:off x="4401343" y="1739900"/>
            <a:ext cx="3414714" cy="2646363"/>
          </a:xfrm>
        </p:spPr>
        <p:txBody>
          <a:bodyPr>
            <a:normAutofit/>
          </a:bodyPr>
          <a:lstStyle>
            <a:lvl1pPr marL="0" indent="0">
              <a:buNone/>
              <a:defRPr sz="2400"/>
            </a:lvl1pPr>
            <a:lvl2pPr>
              <a:defRPr sz="2400"/>
            </a:lvl2pPr>
            <a:lvl3pPr>
              <a:defRPr sz="2400"/>
            </a:lvl3pPr>
            <a:lvl4pPr>
              <a:defRPr sz="2400"/>
            </a:lvl4pPr>
            <a:lvl5pPr>
              <a:defRPr sz="2400"/>
            </a:lvl5pPr>
          </a:lstStyle>
          <a:p>
            <a:pPr lvl="0"/>
            <a:r>
              <a:rPr lang="en-GB" dirty="0"/>
              <a:t>Click to edit Master text styles</a:t>
            </a:r>
          </a:p>
        </p:txBody>
      </p:sp>
      <p:sp>
        <p:nvSpPr>
          <p:cNvPr id="7" name="Content Placeholder 2">
            <a:extLst>
              <a:ext uri="{FF2B5EF4-FFF2-40B4-BE49-F238E27FC236}">
                <a16:creationId xmlns:a16="http://schemas.microsoft.com/office/drawing/2014/main" id="{69AF350D-D0BD-F944-A3C1-0A49D7FF1C81}"/>
              </a:ext>
            </a:extLst>
          </p:cNvPr>
          <p:cNvSpPr>
            <a:spLocks noGrp="1"/>
          </p:cNvSpPr>
          <p:nvPr>
            <p:ph idx="11"/>
          </p:nvPr>
        </p:nvSpPr>
        <p:spPr>
          <a:xfrm>
            <a:off x="8231186" y="1739901"/>
            <a:ext cx="3414714" cy="2646362"/>
          </a:xfrm>
        </p:spPr>
        <p:txBody>
          <a:bodyPr>
            <a:normAutofit/>
          </a:bodyPr>
          <a:lstStyle>
            <a:lvl1pPr marL="0" indent="0">
              <a:buNone/>
              <a:defRPr sz="2400"/>
            </a:lvl1pPr>
            <a:lvl2pPr>
              <a:defRPr sz="2400"/>
            </a:lvl2pPr>
            <a:lvl3pPr>
              <a:defRPr sz="2400"/>
            </a:lvl3pPr>
            <a:lvl4pPr>
              <a:defRPr sz="2400"/>
            </a:lvl4pPr>
            <a:lvl5pPr>
              <a:defRPr sz="2400"/>
            </a:lvl5pPr>
          </a:lstStyle>
          <a:p>
            <a:pPr lvl="0"/>
            <a:r>
              <a:rPr lang="en-GB" dirty="0"/>
              <a:t>Click to edit Master text styles</a:t>
            </a:r>
          </a:p>
        </p:txBody>
      </p:sp>
      <p:sp>
        <p:nvSpPr>
          <p:cNvPr id="11" name="Text Placeholder 10">
            <a:extLst>
              <a:ext uri="{FF2B5EF4-FFF2-40B4-BE49-F238E27FC236}">
                <a16:creationId xmlns:a16="http://schemas.microsoft.com/office/drawing/2014/main" id="{54E46756-1A57-9A4E-938C-1539E69ECE7A}"/>
              </a:ext>
            </a:extLst>
          </p:cNvPr>
          <p:cNvSpPr>
            <a:spLocks noGrp="1"/>
          </p:cNvSpPr>
          <p:nvPr>
            <p:ph type="body" sz="quarter" idx="12"/>
          </p:nvPr>
        </p:nvSpPr>
        <p:spPr>
          <a:xfrm>
            <a:off x="571499" y="4386263"/>
            <a:ext cx="3414714" cy="1347788"/>
          </a:xfrm>
        </p:spPr>
        <p:txBody>
          <a:bodyPr tIns="180000">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2" name="Text Placeholder 10">
            <a:extLst>
              <a:ext uri="{FF2B5EF4-FFF2-40B4-BE49-F238E27FC236}">
                <a16:creationId xmlns:a16="http://schemas.microsoft.com/office/drawing/2014/main" id="{7AF1F297-A734-9E4D-B6D0-DDE1A5841636}"/>
              </a:ext>
            </a:extLst>
          </p:cNvPr>
          <p:cNvSpPr>
            <a:spLocks noGrp="1"/>
          </p:cNvSpPr>
          <p:nvPr>
            <p:ph type="body" sz="quarter" idx="13"/>
          </p:nvPr>
        </p:nvSpPr>
        <p:spPr>
          <a:xfrm>
            <a:off x="4401341" y="4386263"/>
            <a:ext cx="3414714" cy="1347788"/>
          </a:xfrm>
        </p:spPr>
        <p:txBody>
          <a:bodyPr tIns="180000">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3" name="Text Placeholder 10">
            <a:extLst>
              <a:ext uri="{FF2B5EF4-FFF2-40B4-BE49-F238E27FC236}">
                <a16:creationId xmlns:a16="http://schemas.microsoft.com/office/drawing/2014/main" id="{B3B5368D-926D-984C-A533-0ABC7BDC372E}"/>
              </a:ext>
            </a:extLst>
          </p:cNvPr>
          <p:cNvSpPr>
            <a:spLocks noGrp="1"/>
          </p:cNvSpPr>
          <p:nvPr>
            <p:ph type="body" sz="quarter" idx="14"/>
          </p:nvPr>
        </p:nvSpPr>
        <p:spPr>
          <a:xfrm>
            <a:off x="8231186" y="4386263"/>
            <a:ext cx="3414714" cy="1347788"/>
          </a:xfrm>
        </p:spPr>
        <p:txBody>
          <a:bodyPr tIns="180000">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0" name="Text Placeholder 5">
            <a:extLst>
              <a:ext uri="{FF2B5EF4-FFF2-40B4-BE49-F238E27FC236}">
                <a16:creationId xmlns:a16="http://schemas.microsoft.com/office/drawing/2014/main" id="{2CF4D5EF-E498-DF4A-804E-CA0BE9428B5C}"/>
              </a:ext>
            </a:extLst>
          </p:cNvPr>
          <p:cNvSpPr>
            <a:spLocks noGrp="1"/>
          </p:cNvSpPr>
          <p:nvPr>
            <p:ph type="body" sz="quarter" idx="15"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284579784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and Sumary x 7">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Click to edit Master title style</a:t>
            </a:r>
            <a:endParaRPr lang="en-US" dirty="0"/>
          </a:p>
        </p:txBody>
      </p:sp>
      <p:sp>
        <p:nvSpPr>
          <p:cNvPr id="3" name="Content Placeholder 2"/>
          <p:cNvSpPr>
            <a:spLocks noGrp="1"/>
          </p:cNvSpPr>
          <p:nvPr>
            <p:ph idx="1"/>
          </p:nvPr>
        </p:nvSpPr>
        <p:spPr>
          <a:xfrm>
            <a:off x="571500" y="1739900"/>
            <a:ext cx="1620000" cy="16200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6" name="Content Placeholder 2">
            <a:extLst>
              <a:ext uri="{FF2B5EF4-FFF2-40B4-BE49-F238E27FC236}">
                <a16:creationId xmlns:a16="http://schemas.microsoft.com/office/drawing/2014/main" id="{254BF4DB-5554-0B46-A8D9-D0F6E33DFA94}"/>
              </a:ext>
            </a:extLst>
          </p:cNvPr>
          <p:cNvSpPr>
            <a:spLocks noGrp="1" noChangeAspect="1"/>
          </p:cNvSpPr>
          <p:nvPr>
            <p:ph idx="10"/>
          </p:nvPr>
        </p:nvSpPr>
        <p:spPr>
          <a:xfrm>
            <a:off x="3722967" y="1736725"/>
            <a:ext cx="1620000" cy="16200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7" name="Content Placeholder 2">
            <a:extLst>
              <a:ext uri="{FF2B5EF4-FFF2-40B4-BE49-F238E27FC236}">
                <a16:creationId xmlns:a16="http://schemas.microsoft.com/office/drawing/2014/main" id="{69AF350D-D0BD-F944-A3C1-0A49D7FF1C81}"/>
              </a:ext>
            </a:extLst>
          </p:cNvPr>
          <p:cNvSpPr>
            <a:spLocks noGrp="1" noChangeAspect="1"/>
          </p:cNvSpPr>
          <p:nvPr>
            <p:ph idx="11"/>
          </p:nvPr>
        </p:nvSpPr>
        <p:spPr>
          <a:xfrm>
            <a:off x="6874434" y="1733550"/>
            <a:ext cx="1620000" cy="16200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8" name="Content Placeholder 2">
            <a:extLst>
              <a:ext uri="{FF2B5EF4-FFF2-40B4-BE49-F238E27FC236}">
                <a16:creationId xmlns:a16="http://schemas.microsoft.com/office/drawing/2014/main" id="{8F303705-A1EC-C74B-8470-3C584F756A51}"/>
              </a:ext>
            </a:extLst>
          </p:cNvPr>
          <p:cNvSpPr>
            <a:spLocks noGrp="1"/>
          </p:cNvSpPr>
          <p:nvPr>
            <p:ph idx="12"/>
          </p:nvPr>
        </p:nvSpPr>
        <p:spPr>
          <a:xfrm>
            <a:off x="10025900" y="1727487"/>
            <a:ext cx="1620000" cy="16200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9" name="Content Placeholder 2">
            <a:extLst>
              <a:ext uri="{FF2B5EF4-FFF2-40B4-BE49-F238E27FC236}">
                <a16:creationId xmlns:a16="http://schemas.microsoft.com/office/drawing/2014/main" id="{26A828C4-C33C-C141-9702-AB222D795347}"/>
              </a:ext>
            </a:extLst>
          </p:cNvPr>
          <p:cNvSpPr>
            <a:spLocks noGrp="1"/>
          </p:cNvSpPr>
          <p:nvPr>
            <p:ph idx="13"/>
          </p:nvPr>
        </p:nvSpPr>
        <p:spPr>
          <a:xfrm>
            <a:off x="2134533" y="3157900"/>
            <a:ext cx="1620000" cy="16200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11" name="Text Placeholder 10">
            <a:extLst>
              <a:ext uri="{FF2B5EF4-FFF2-40B4-BE49-F238E27FC236}">
                <a16:creationId xmlns:a16="http://schemas.microsoft.com/office/drawing/2014/main" id="{E2310307-50EC-794B-97DF-CF52EBEC469E}"/>
              </a:ext>
            </a:extLst>
          </p:cNvPr>
          <p:cNvSpPr>
            <a:spLocks noGrp="1"/>
          </p:cNvSpPr>
          <p:nvPr>
            <p:ph type="body" sz="quarter" idx="14"/>
          </p:nvPr>
        </p:nvSpPr>
        <p:spPr>
          <a:xfrm>
            <a:off x="571500" y="3382712"/>
            <a:ext cx="1620000" cy="979200"/>
          </a:xfrm>
        </p:spPr>
        <p:txBody>
          <a:bodyPr>
            <a:noAutofit/>
          </a:bodyPr>
          <a:lstStyle>
            <a:lvl1pPr marL="0" indent="0">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GB" dirty="0"/>
              <a:t>Click to edit Master text styles</a:t>
            </a:r>
            <a:endParaRPr lang="en-US" dirty="0"/>
          </a:p>
        </p:txBody>
      </p:sp>
      <p:sp>
        <p:nvSpPr>
          <p:cNvPr id="12" name="Text Placeholder 10">
            <a:extLst>
              <a:ext uri="{FF2B5EF4-FFF2-40B4-BE49-F238E27FC236}">
                <a16:creationId xmlns:a16="http://schemas.microsoft.com/office/drawing/2014/main" id="{50225391-DD88-164C-BAC4-B4EB1373F6F7}"/>
              </a:ext>
            </a:extLst>
          </p:cNvPr>
          <p:cNvSpPr>
            <a:spLocks noGrp="1"/>
          </p:cNvSpPr>
          <p:nvPr>
            <p:ph type="body" sz="quarter" idx="15"/>
          </p:nvPr>
        </p:nvSpPr>
        <p:spPr>
          <a:xfrm>
            <a:off x="3722967" y="3382712"/>
            <a:ext cx="1620000" cy="979200"/>
          </a:xfrm>
        </p:spPr>
        <p:txBody>
          <a:bodyPr>
            <a:noAutofit/>
          </a:bodyPr>
          <a:lstStyle>
            <a:lvl1pPr marL="0" indent="0">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GB" dirty="0"/>
              <a:t>Click to edit Master text styles</a:t>
            </a:r>
            <a:endParaRPr lang="en-US" dirty="0"/>
          </a:p>
        </p:txBody>
      </p:sp>
      <p:sp>
        <p:nvSpPr>
          <p:cNvPr id="13" name="Text Placeholder 10">
            <a:extLst>
              <a:ext uri="{FF2B5EF4-FFF2-40B4-BE49-F238E27FC236}">
                <a16:creationId xmlns:a16="http://schemas.microsoft.com/office/drawing/2014/main" id="{3FF0B529-6CF0-924F-9B6C-D5B48170D4EA}"/>
              </a:ext>
            </a:extLst>
          </p:cNvPr>
          <p:cNvSpPr>
            <a:spLocks noGrp="1"/>
          </p:cNvSpPr>
          <p:nvPr>
            <p:ph type="body" sz="quarter" idx="16"/>
          </p:nvPr>
        </p:nvSpPr>
        <p:spPr>
          <a:xfrm>
            <a:off x="6874434" y="3370850"/>
            <a:ext cx="1620000" cy="979200"/>
          </a:xfrm>
        </p:spPr>
        <p:txBody>
          <a:bodyPr>
            <a:noAutofit/>
          </a:bodyPr>
          <a:lstStyle>
            <a:lvl1pPr marL="0" indent="0">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GB" dirty="0"/>
              <a:t>Click to edit Master text styles</a:t>
            </a:r>
            <a:endParaRPr lang="en-US" dirty="0"/>
          </a:p>
        </p:txBody>
      </p:sp>
      <p:sp>
        <p:nvSpPr>
          <p:cNvPr id="14" name="Text Placeholder 10">
            <a:extLst>
              <a:ext uri="{FF2B5EF4-FFF2-40B4-BE49-F238E27FC236}">
                <a16:creationId xmlns:a16="http://schemas.microsoft.com/office/drawing/2014/main" id="{BD5F3B4A-545D-9B47-8C59-0A9B94924CAB}"/>
              </a:ext>
            </a:extLst>
          </p:cNvPr>
          <p:cNvSpPr>
            <a:spLocks noGrp="1"/>
          </p:cNvSpPr>
          <p:nvPr>
            <p:ph type="body" sz="quarter" idx="17"/>
          </p:nvPr>
        </p:nvSpPr>
        <p:spPr>
          <a:xfrm>
            <a:off x="10025900" y="3367450"/>
            <a:ext cx="1620000" cy="979200"/>
          </a:xfrm>
        </p:spPr>
        <p:txBody>
          <a:bodyPr>
            <a:noAutofit/>
          </a:bodyPr>
          <a:lstStyle>
            <a:lvl1pPr marL="0" indent="0">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GB" dirty="0"/>
              <a:t>Click to edit Master text styles</a:t>
            </a:r>
            <a:endParaRPr lang="en-US" dirty="0"/>
          </a:p>
        </p:txBody>
      </p:sp>
      <p:sp>
        <p:nvSpPr>
          <p:cNvPr id="15" name="Text Placeholder 10">
            <a:extLst>
              <a:ext uri="{FF2B5EF4-FFF2-40B4-BE49-F238E27FC236}">
                <a16:creationId xmlns:a16="http://schemas.microsoft.com/office/drawing/2014/main" id="{286C4F80-5B60-3640-B1A3-CE686FADB931}"/>
              </a:ext>
            </a:extLst>
          </p:cNvPr>
          <p:cNvSpPr>
            <a:spLocks noGrp="1"/>
          </p:cNvSpPr>
          <p:nvPr>
            <p:ph type="body" sz="quarter" idx="18"/>
          </p:nvPr>
        </p:nvSpPr>
        <p:spPr>
          <a:xfrm>
            <a:off x="2134533" y="4819788"/>
            <a:ext cx="1620000" cy="979200"/>
          </a:xfrm>
        </p:spPr>
        <p:txBody>
          <a:bodyPr>
            <a:noAutofit/>
          </a:bodyPr>
          <a:lstStyle>
            <a:lvl1pPr marL="0" indent="0">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GB" dirty="0"/>
              <a:t>Click to edit Master text styles</a:t>
            </a:r>
            <a:endParaRPr lang="en-US" dirty="0"/>
          </a:p>
        </p:txBody>
      </p:sp>
      <p:sp>
        <p:nvSpPr>
          <p:cNvPr id="16" name="Content Placeholder 2">
            <a:extLst>
              <a:ext uri="{FF2B5EF4-FFF2-40B4-BE49-F238E27FC236}">
                <a16:creationId xmlns:a16="http://schemas.microsoft.com/office/drawing/2014/main" id="{90562629-54E1-4747-A0D3-DB243833DC5B}"/>
              </a:ext>
            </a:extLst>
          </p:cNvPr>
          <p:cNvSpPr>
            <a:spLocks noGrp="1"/>
          </p:cNvSpPr>
          <p:nvPr>
            <p:ph idx="19"/>
          </p:nvPr>
        </p:nvSpPr>
        <p:spPr>
          <a:xfrm>
            <a:off x="5286000" y="3157900"/>
            <a:ext cx="1620000" cy="16200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17" name="Content Placeholder 2">
            <a:extLst>
              <a:ext uri="{FF2B5EF4-FFF2-40B4-BE49-F238E27FC236}">
                <a16:creationId xmlns:a16="http://schemas.microsoft.com/office/drawing/2014/main" id="{77851415-D924-CF4A-9E16-C28DFB7F3930}"/>
              </a:ext>
            </a:extLst>
          </p:cNvPr>
          <p:cNvSpPr>
            <a:spLocks noGrp="1"/>
          </p:cNvSpPr>
          <p:nvPr>
            <p:ph idx="20"/>
          </p:nvPr>
        </p:nvSpPr>
        <p:spPr>
          <a:xfrm>
            <a:off x="8448764" y="3120224"/>
            <a:ext cx="1620000" cy="16200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18" name="Text Placeholder 10">
            <a:extLst>
              <a:ext uri="{FF2B5EF4-FFF2-40B4-BE49-F238E27FC236}">
                <a16:creationId xmlns:a16="http://schemas.microsoft.com/office/drawing/2014/main" id="{93BE2356-C60B-E14F-8302-6DC04BF51A4D}"/>
              </a:ext>
            </a:extLst>
          </p:cNvPr>
          <p:cNvSpPr>
            <a:spLocks noGrp="1"/>
          </p:cNvSpPr>
          <p:nvPr>
            <p:ph type="body" sz="quarter" idx="21"/>
          </p:nvPr>
        </p:nvSpPr>
        <p:spPr>
          <a:xfrm>
            <a:off x="5286000" y="4817750"/>
            <a:ext cx="1620000" cy="979200"/>
          </a:xfrm>
        </p:spPr>
        <p:txBody>
          <a:bodyPr>
            <a:noAutofit/>
          </a:bodyPr>
          <a:lstStyle>
            <a:lvl1pPr marL="0" indent="0">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GB" dirty="0"/>
              <a:t>Click to edit Master text styles</a:t>
            </a:r>
            <a:endParaRPr lang="en-US" dirty="0"/>
          </a:p>
        </p:txBody>
      </p:sp>
      <p:sp>
        <p:nvSpPr>
          <p:cNvPr id="19" name="Text Placeholder 10">
            <a:extLst>
              <a:ext uri="{FF2B5EF4-FFF2-40B4-BE49-F238E27FC236}">
                <a16:creationId xmlns:a16="http://schemas.microsoft.com/office/drawing/2014/main" id="{57B49E6C-A454-E64B-9ACC-42D136EA6544}"/>
              </a:ext>
            </a:extLst>
          </p:cNvPr>
          <p:cNvSpPr>
            <a:spLocks noGrp="1"/>
          </p:cNvSpPr>
          <p:nvPr>
            <p:ph type="body" sz="quarter" idx="22"/>
          </p:nvPr>
        </p:nvSpPr>
        <p:spPr>
          <a:xfrm>
            <a:off x="8448764" y="4756498"/>
            <a:ext cx="1620000" cy="979200"/>
          </a:xfrm>
        </p:spPr>
        <p:txBody>
          <a:bodyPr>
            <a:noAutofit/>
          </a:bodyPr>
          <a:lstStyle>
            <a:lvl1pPr marL="0" indent="0">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GB" dirty="0"/>
              <a:t>Click to edit Master text styles</a:t>
            </a:r>
            <a:endParaRPr lang="en-US" dirty="0"/>
          </a:p>
        </p:txBody>
      </p:sp>
      <p:sp>
        <p:nvSpPr>
          <p:cNvPr id="21" name="Text Placeholder 5">
            <a:extLst>
              <a:ext uri="{FF2B5EF4-FFF2-40B4-BE49-F238E27FC236}">
                <a16:creationId xmlns:a16="http://schemas.microsoft.com/office/drawing/2014/main" id="{0E9DD603-291B-A045-83DE-C0D358107C2B}"/>
              </a:ext>
            </a:extLst>
          </p:cNvPr>
          <p:cNvSpPr>
            <a:spLocks noGrp="1"/>
          </p:cNvSpPr>
          <p:nvPr>
            <p:ph type="body" sz="quarter" idx="23"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136542382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normAutofit/>
          </a:bodyPr>
          <a:lstStyle>
            <a:lvl1pPr marL="0" indent="0">
              <a:buNone/>
              <a:defRPr sz="1600"/>
            </a:lvl1pPr>
            <a:lvl2pPr>
              <a:defRPr sz="2400"/>
            </a:lvl2pPr>
            <a:lvl3pPr>
              <a:defRPr sz="2400"/>
            </a:lvl3pPr>
            <a:lvl4pPr>
              <a:defRPr sz="2400"/>
            </a:lvl4pPr>
            <a:lvl5pPr>
              <a:defRPr sz="2400"/>
            </a:lvl5pPr>
          </a:lstStyle>
          <a:p>
            <a:pPr lvl="0"/>
            <a:r>
              <a:rPr lang="en-GB" dirty="0"/>
              <a:t>Click to edit Master text styles</a:t>
            </a:r>
          </a:p>
        </p:txBody>
      </p:sp>
      <p:sp>
        <p:nvSpPr>
          <p:cNvPr id="6" name="Text Placeholder 5">
            <a:extLst>
              <a:ext uri="{FF2B5EF4-FFF2-40B4-BE49-F238E27FC236}">
                <a16:creationId xmlns:a16="http://schemas.microsoft.com/office/drawing/2014/main" id="{E4B80490-FDF4-474B-A9A6-0747FEFD9519}"/>
              </a:ext>
            </a:extLst>
          </p:cNvPr>
          <p:cNvSpPr>
            <a:spLocks noGrp="1"/>
          </p:cNvSpPr>
          <p:nvPr>
            <p:ph type="body" sz="quarter" idx="10"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60848283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3" name="Content Placeholder 2"/>
          <p:cNvSpPr>
            <a:spLocks noGrp="1"/>
          </p:cNvSpPr>
          <p:nvPr>
            <p:ph idx="1"/>
          </p:nvPr>
        </p:nvSpPr>
        <p:spPr/>
        <p:txBody>
          <a:bodyPr>
            <a:normAutofit/>
          </a:bodyPr>
          <a:lstStyle>
            <a:lvl1pPr>
              <a:defRPr sz="1600">
                <a:solidFill>
                  <a:schemeClr val="tx1"/>
                </a:solidFill>
              </a:defRPr>
            </a:lvl1pPr>
            <a:lvl2pPr>
              <a:defRPr sz="1600">
                <a:solidFill>
                  <a:schemeClr val="tx1"/>
                </a:solidFill>
              </a:defRPr>
            </a:lvl2pPr>
            <a:lvl3pPr>
              <a:defRPr sz="1600">
                <a:solidFill>
                  <a:schemeClr val="tx1"/>
                </a:solidFill>
              </a:defRPr>
            </a:lvl3pPr>
            <a:lvl4pPr>
              <a:defRPr sz="1600">
                <a:solidFill>
                  <a:schemeClr val="tx1"/>
                </a:solidFill>
              </a:defRPr>
            </a:lvl4pPr>
            <a:lvl5pPr>
              <a:defRPr sz="1600">
                <a:solidFill>
                  <a:schemeClr val="tx1"/>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7" name="Content Placeholder 6">
            <a:extLst>
              <a:ext uri="{FF2B5EF4-FFF2-40B4-BE49-F238E27FC236}">
                <a16:creationId xmlns:a16="http://schemas.microsoft.com/office/drawing/2014/main" id="{675F93D5-CC45-F349-9AFA-FC49BAA2015C}"/>
              </a:ext>
            </a:extLst>
          </p:cNvPr>
          <p:cNvSpPr>
            <a:spLocks noGrp="1"/>
          </p:cNvSpPr>
          <p:nvPr>
            <p:ph sz="quarter" idx="10"/>
          </p:nvPr>
        </p:nvSpPr>
        <p:spPr>
          <a:xfrm>
            <a:off x="571500" y="1185862"/>
            <a:ext cx="11074400" cy="554037"/>
          </a:xfrm>
        </p:spPr>
        <p:txBody>
          <a:bodyPr anchor="t">
            <a:normAutofit/>
          </a:bodyPr>
          <a:lstStyle>
            <a:lvl1pPr marL="0" indent="0">
              <a:buNone/>
              <a:defRPr sz="1800"/>
            </a:lvl1pPr>
          </a:lstStyle>
          <a:p>
            <a:pPr lvl="0"/>
            <a:r>
              <a:rPr lang="en-GB" dirty="0"/>
              <a:t>Click to edit Master text styles</a:t>
            </a:r>
            <a:endParaRPr lang="en-US" dirty="0"/>
          </a:p>
        </p:txBody>
      </p:sp>
      <p:sp>
        <p:nvSpPr>
          <p:cNvPr id="6" name="Text Placeholder 5">
            <a:extLst>
              <a:ext uri="{FF2B5EF4-FFF2-40B4-BE49-F238E27FC236}">
                <a16:creationId xmlns:a16="http://schemas.microsoft.com/office/drawing/2014/main" id="{4D0005B2-254A-2E43-A84F-83BDCDC5345D}"/>
              </a:ext>
            </a:extLst>
          </p:cNvPr>
          <p:cNvSpPr>
            <a:spLocks noGrp="1"/>
          </p:cNvSpPr>
          <p:nvPr>
            <p:ph type="body" sz="quarter" idx="11"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383136300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nd Content x 2">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a:xfrm>
            <a:off x="571500" y="1739901"/>
            <a:ext cx="5316936" cy="3994150"/>
          </a:xfrm>
          <a:noFill/>
        </p:spPr>
        <p:txBody>
          <a:bodyPr>
            <a:normAutofit/>
          </a:bodyPr>
          <a:lstStyle>
            <a:lvl1pPr>
              <a:defRPr sz="1600">
                <a:solidFill>
                  <a:schemeClr val="tx1"/>
                </a:solidFill>
              </a:defRPr>
            </a:lvl1pPr>
            <a:lvl2pPr>
              <a:defRPr sz="1800">
                <a:solidFill>
                  <a:sysClr val="windowText" lastClr="000000"/>
                </a:solidFill>
              </a:defRPr>
            </a:lvl2pPr>
            <a:lvl3pPr>
              <a:defRPr sz="1800">
                <a:solidFill>
                  <a:sysClr val="windowText" lastClr="000000"/>
                </a:solidFill>
              </a:defRPr>
            </a:lvl3pPr>
            <a:lvl4pPr>
              <a:defRPr sz="1800">
                <a:solidFill>
                  <a:sysClr val="windowText" lastClr="000000"/>
                </a:solidFill>
              </a:defRPr>
            </a:lvl4pPr>
            <a:lvl5pPr>
              <a:defRPr sz="1800">
                <a:solidFill>
                  <a:sysClr val="windowText" lastClr="000000"/>
                </a:solidFill>
              </a:defRPr>
            </a:lvl5pPr>
          </a:lstStyle>
          <a:p>
            <a:pPr lvl="0"/>
            <a:r>
              <a:rPr lang="en-GB" dirty="0"/>
              <a:t>Click to edit Master text styles</a:t>
            </a:r>
          </a:p>
        </p:txBody>
      </p:sp>
      <p:sp>
        <p:nvSpPr>
          <p:cNvPr id="5" name="Content Placeholder 2">
            <a:extLst>
              <a:ext uri="{FF2B5EF4-FFF2-40B4-BE49-F238E27FC236}">
                <a16:creationId xmlns:a16="http://schemas.microsoft.com/office/drawing/2014/main" id="{684AF794-CBAF-604B-B119-6F71B4D58CB3}"/>
              </a:ext>
            </a:extLst>
          </p:cNvPr>
          <p:cNvSpPr>
            <a:spLocks noGrp="1"/>
          </p:cNvSpPr>
          <p:nvPr>
            <p:ph idx="10"/>
          </p:nvPr>
        </p:nvSpPr>
        <p:spPr>
          <a:xfrm>
            <a:off x="6328964" y="1739901"/>
            <a:ext cx="5316936" cy="3994150"/>
          </a:xfrm>
          <a:noFill/>
        </p:spPr>
        <p:txBody>
          <a:bodyPr>
            <a:normAutofit/>
          </a:bodyPr>
          <a:lstStyle>
            <a:lvl1pPr>
              <a:defRPr sz="1600">
                <a:solidFill>
                  <a:schemeClr val="tx1"/>
                </a:solidFill>
              </a:defRPr>
            </a:lvl1pPr>
            <a:lvl2pPr>
              <a:defRPr sz="1800">
                <a:solidFill>
                  <a:sysClr val="windowText" lastClr="000000"/>
                </a:solidFill>
              </a:defRPr>
            </a:lvl2pPr>
            <a:lvl3pPr>
              <a:defRPr sz="1800">
                <a:solidFill>
                  <a:sysClr val="windowText" lastClr="000000"/>
                </a:solidFill>
              </a:defRPr>
            </a:lvl3pPr>
            <a:lvl4pPr>
              <a:defRPr sz="1800">
                <a:solidFill>
                  <a:sysClr val="windowText" lastClr="000000"/>
                </a:solidFill>
              </a:defRPr>
            </a:lvl4pPr>
            <a:lvl5pPr>
              <a:defRPr sz="1800">
                <a:solidFill>
                  <a:sysClr val="windowText" lastClr="000000"/>
                </a:solidFill>
              </a:defRPr>
            </a:lvl5pPr>
          </a:lstStyle>
          <a:p>
            <a:pPr lvl="0"/>
            <a:r>
              <a:rPr lang="en-GB" dirty="0"/>
              <a:t>Click to edit Master text styles</a:t>
            </a:r>
          </a:p>
        </p:txBody>
      </p:sp>
      <p:sp>
        <p:nvSpPr>
          <p:cNvPr id="8" name="Text Placeholder 5">
            <a:extLst>
              <a:ext uri="{FF2B5EF4-FFF2-40B4-BE49-F238E27FC236}">
                <a16:creationId xmlns:a16="http://schemas.microsoft.com/office/drawing/2014/main" id="{E648949B-6219-4F42-A78F-F458FA8ACA0A}"/>
              </a:ext>
            </a:extLst>
          </p:cNvPr>
          <p:cNvSpPr>
            <a:spLocks noGrp="1"/>
          </p:cNvSpPr>
          <p:nvPr>
            <p:ph type="body" sz="quarter" idx="11"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405485323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Subtitle and Content x 2">
    <p:spTree>
      <p:nvGrpSpPr>
        <p:cNvPr id="1" name=""/>
        <p:cNvGrpSpPr/>
        <p:nvPr/>
      </p:nvGrpSpPr>
      <p:grpSpPr>
        <a:xfrm>
          <a:off x="0" y="0"/>
          <a:ext cx="0" cy="0"/>
          <a:chOff x="0" y="0"/>
          <a:chExt cx="0" cy="0"/>
        </a:xfrm>
      </p:grpSpPr>
      <p:sp>
        <p:nvSpPr>
          <p:cNvPr id="3" name="Content Placeholder 2"/>
          <p:cNvSpPr>
            <a:spLocks noGrp="1"/>
          </p:cNvSpPr>
          <p:nvPr>
            <p:ph idx="1"/>
          </p:nvPr>
        </p:nvSpPr>
        <p:spPr>
          <a:xfrm>
            <a:off x="571500" y="1739901"/>
            <a:ext cx="5316936" cy="3994150"/>
          </a:xfrm>
          <a:noFill/>
        </p:spPr>
        <p:txBody>
          <a:bodyPr>
            <a:normAutofit/>
          </a:bodyPr>
          <a:lstStyle>
            <a:lvl1pPr>
              <a:defRPr sz="1600">
                <a:solidFill>
                  <a:schemeClr val="tx1"/>
                </a:solidFill>
              </a:defRPr>
            </a:lvl1pPr>
            <a:lvl2pPr>
              <a:defRPr sz="1800">
                <a:solidFill>
                  <a:sysClr val="windowText" lastClr="000000"/>
                </a:solidFill>
              </a:defRPr>
            </a:lvl2pPr>
            <a:lvl3pPr>
              <a:defRPr sz="1800">
                <a:solidFill>
                  <a:sysClr val="windowText" lastClr="000000"/>
                </a:solidFill>
              </a:defRPr>
            </a:lvl3pPr>
            <a:lvl4pPr>
              <a:defRPr sz="1800">
                <a:solidFill>
                  <a:sysClr val="windowText" lastClr="000000"/>
                </a:solidFill>
              </a:defRPr>
            </a:lvl4pPr>
            <a:lvl5pPr>
              <a:defRPr sz="1800">
                <a:solidFill>
                  <a:sysClr val="windowText" lastClr="000000"/>
                </a:solidFill>
              </a:defRPr>
            </a:lvl5pPr>
          </a:lstStyle>
          <a:p>
            <a:pPr lvl="0"/>
            <a:r>
              <a:rPr lang="en-GB" dirty="0"/>
              <a:t>Click to edit Master text styles</a:t>
            </a:r>
          </a:p>
        </p:txBody>
      </p:sp>
      <p:sp>
        <p:nvSpPr>
          <p:cNvPr id="5" name="Content Placeholder 2">
            <a:extLst>
              <a:ext uri="{FF2B5EF4-FFF2-40B4-BE49-F238E27FC236}">
                <a16:creationId xmlns:a16="http://schemas.microsoft.com/office/drawing/2014/main" id="{684AF794-CBAF-604B-B119-6F71B4D58CB3}"/>
              </a:ext>
            </a:extLst>
          </p:cNvPr>
          <p:cNvSpPr>
            <a:spLocks noGrp="1"/>
          </p:cNvSpPr>
          <p:nvPr>
            <p:ph idx="10"/>
          </p:nvPr>
        </p:nvSpPr>
        <p:spPr>
          <a:xfrm>
            <a:off x="6328964" y="1739901"/>
            <a:ext cx="5316936" cy="3994150"/>
          </a:xfrm>
          <a:noFill/>
        </p:spPr>
        <p:txBody>
          <a:bodyPr>
            <a:normAutofit/>
          </a:bodyPr>
          <a:lstStyle>
            <a:lvl1pPr>
              <a:defRPr sz="1600">
                <a:solidFill>
                  <a:schemeClr val="tx1"/>
                </a:solidFill>
              </a:defRPr>
            </a:lvl1pPr>
            <a:lvl2pPr>
              <a:defRPr sz="1800">
                <a:solidFill>
                  <a:sysClr val="windowText" lastClr="000000"/>
                </a:solidFill>
              </a:defRPr>
            </a:lvl2pPr>
            <a:lvl3pPr>
              <a:defRPr sz="1800">
                <a:solidFill>
                  <a:sysClr val="windowText" lastClr="000000"/>
                </a:solidFill>
              </a:defRPr>
            </a:lvl3pPr>
            <a:lvl4pPr>
              <a:defRPr sz="1800">
                <a:solidFill>
                  <a:sysClr val="windowText" lastClr="000000"/>
                </a:solidFill>
              </a:defRPr>
            </a:lvl4pPr>
            <a:lvl5pPr>
              <a:defRPr sz="1800">
                <a:solidFill>
                  <a:sysClr val="windowText" lastClr="000000"/>
                </a:solidFill>
              </a:defRPr>
            </a:lvl5pPr>
          </a:lstStyle>
          <a:p>
            <a:pPr lvl="0"/>
            <a:r>
              <a:rPr lang="en-GB" dirty="0"/>
              <a:t>Click to edit Master text styles</a:t>
            </a:r>
          </a:p>
        </p:txBody>
      </p:sp>
      <p:sp>
        <p:nvSpPr>
          <p:cNvPr id="6" name="Title 1">
            <a:extLst>
              <a:ext uri="{FF2B5EF4-FFF2-40B4-BE49-F238E27FC236}">
                <a16:creationId xmlns:a16="http://schemas.microsoft.com/office/drawing/2014/main" id="{990FBAAF-FECB-184A-BCDA-45CBF216B6AC}"/>
              </a:ext>
            </a:extLst>
          </p:cNvPr>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7" name="Content Placeholder 6">
            <a:extLst>
              <a:ext uri="{FF2B5EF4-FFF2-40B4-BE49-F238E27FC236}">
                <a16:creationId xmlns:a16="http://schemas.microsoft.com/office/drawing/2014/main" id="{EC60AEAB-BAF9-9447-B972-A1A6E7FF9278}"/>
              </a:ext>
            </a:extLst>
          </p:cNvPr>
          <p:cNvSpPr>
            <a:spLocks noGrp="1"/>
          </p:cNvSpPr>
          <p:nvPr>
            <p:ph sz="quarter" idx="11"/>
          </p:nvPr>
        </p:nvSpPr>
        <p:spPr>
          <a:xfrm>
            <a:off x="571500" y="1185863"/>
            <a:ext cx="11074400" cy="554038"/>
          </a:xfrm>
        </p:spPr>
        <p:txBody>
          <a:bodyPr anchor="t">
            <a:normAutofit/>
          </a:bodyPr>
          <a:lstStyle>
            <a:lvl1pPr marL="0" indent="0">
              <a:buNone/>
              <a:defRPr sz="1800"/>
            </a:lvl1pPr>
          </a:lstStyle>
          <a:p>
            <a:pPr lvl="0"/>
            <a:r>
              <a:rPr lang="en-GB" dirty="0"/>
              <a:t>Click to edit Master text styles</a:t>
            </a:r>
            <a:endParaRPr lang="en-US" dirty="0"/>
          </a:p>
        </p:txBody>
      </p:sp>
      <p:sp>
        <p:nvSpPr>
          <p:cNvPr id="9" name="Text Placeholder 5">
            <a:extLst>
              <a:ext uri="{FF2B5EF4-FFF2-40B4-BE49-F238E27FC236}">
                <a16:creationId xmlns:a16="http://schemas.microsoft.com/office/drawing/2014/main" id="{72B8C456-0312-984C-A152-40E327CBDB08}"/>
              </a:ext>
            </a:extLst>
          </p:cNvPr>
          <p:cNvSpPr>
            <a:spLocks noGrp="1"/>
          </p:cNvSpPr>
          <p:nvPr>
            <p:ph type="body" sz="quarter" idx="12"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147391190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and Content 1/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a:xfrm>
            <a:off x="571500" y="1739901"/>
            <a:ext cx="3414714"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6" name="Content Placeholder 2">
            <a:extLst>
              <a:ext uri="{FF2B5EF4-FFF2-40B4-BE49-F238E27FC236}">
                <a16:creationId xmlns:a16="http://schemas.microsoft.com/office/drawing/2014/main" id="{254BF4DB-5554-0B46-A8D9-D0F6E33DFA94}"/>
              </a:ext>
            </a:extLst>
          </p:cNvPr>
          <p:cNvSpPr>
            <a:spLocks noGrp="1"/>
          </p:cNvSpPr>
          <p:nvPr>
            <p:ph idx="10"/>
          </p:nvPr>
        </p:nvSpPr>
        <p:spPr>
          <a:xfrm>
            <a:off x="4401342" y="1739901"/>
            <a:ext cx="7244557"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9" name="Text Placeholder 5">
            <a:extLst>
              <a:ext uri="{FF2B5EF4-FFF2-40B4-BE49-F238E27FC236}">
                <a16:creationId xmlns:a16="http://schemas.microsoft.com/office/drawing/2014/main" id="{B91D221A-CD99-5547-AF5B-6ACE77F1D49B}"/>
              </a:ext>
            </a:extLst>
          </p:cNvPr>
          <p:cNvSpPr>
            <a:spLocks noGrp="1"/>
          </p:cNvSpPr>
          <p:nvPr>
            <p:ph type="body" sz="quarter" idx="12"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22262450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ubtitle and Content x 2">
    <p:spTree>
      <p:nvGrpSpPr>
        <p:cNvPr id="1" name=""/>
        <p:cNvGrpSpPr/>
        <p:nvPr/>
      </p:nvGrpSpPr>
      <p:grpSpPr>
        <a:xfrm>
          <a:off x="0" y="0"/>
          <a:ext cx="0" cy="0"/>
          <a:chOff x="0" y="0"/>
          <a:chExt cx="0" cy="0"/>
        </a:xfrm>
      </p:grpSpPr>
      <p:sp>
        <p:nvSpPr>
          <p:cNvPr id="3" name="Content Placeholder 2"/>
          <p:cNvSpPr>
            <a:spLocks noGrp="1"/>
          </p:cNvSpPr>
          <p:nvPr>
            <p:ph idx="1"/>
          </p:nvPr>
        </p:nvSpPr>
        <p:spPr>
          <a:xfrm>
            <a:off x="571500" y="1739901"/>
            <a:ext cx="5316936" cy="3994150"/>
          </a:xfrm>
          <a:noFill/>
        </p:spPr>
        <p:txBody>
          <a:bodyPr>
            <a:normAutofit/>
          </a:bodyPr>
          <a:lstStyle>
            <a:lvl1pPr>
              <a:defRPr sz="1600">
                <a:solidFill>
                  <a:schemeClr val="tx1"/>
                </a:solidFill>
              </a:defRPr>
            </a:lvl1pPr>
            <a:lvl2pPr>
              <a:defRPr sz="1800">
                <a:solidFill>
                  <a:sysClr val="windowText" lastClr="000000"/>
                </a:solidFill>
              </a:defRPr>
            </a:lvl2pPr>
            <a:lvl3pPr>
              <a:defRPr sz="1800">
                <a:solidFill>
                  <a:sysClr val="windowText" lastClr="000000"/>
                </a:solidFill>
              </a:defRPr>
            </a:lvl3pPr>
            <a:lvl4pPr>
              <a:defRPr sz="1800">
                <a:solidFill>
                  <a:sysClr val="windowText" lastClr="000000"/>
                </a:solidFill>
              </a:defRPr>
            </a:lvl4pPr>
            <a:lvl5pPr>
              <a:defRPr sz="1800">
                <a:solidFill>
                  <a:sysClr val="windowText" lastClr="000000"/>
                </a:solidFill>
              </a:defRPr>
            </a:lvl5pPr>
          </a:lstStyle>
          <a:p>
            <a:pPr lvl="0"/>
            <a:r>
              <a:rPr lang="en-GB" dirty="0"/>
              <a:t>Click to edit Master text styles</a:t>
            </a:r>
          </a:p>
        </p:txBody>
      </p:sp>
      <p:sp>
        <p:nvSpPr>
          <p:cNvPr id="5" name="Content Placeholder 2">
            <a:extLst>
              <a:ext uri="{FF2B5EF4-FFF2-40B4-BE49-F238E27FC236}">
                <a16:creationId xmlns:a16="http://schemas.microsoft.com/office/drawing/2014/main" id="{684AF794-CBAF-604B-B119-6F71B4D58CB3}"/>
              </a:ext>
            </a:extLst>
          </p:cNvPr>
          <p:cNvSpPr>
            <a:spLocks noGrp="1"/>
          </p:cNvSpPr>
          <p:nvPr>
            <p:ph idx="10"/>
          </p:nvPr>
        </p:nvSpPr>
        <p:spPr>
          <a:xfrm>
            <a:off x="6328964" y="1739901"/>
            <a:ext cx="5316936" cy="3994150"/>
          </a:xfrm>
          <a:noFill/>
        </p:spPr>
        <p:txBody>
          <a:bodyPr>
            <a:normAutofit/>
          </a:bodyPr>
          <a:lstStyle>
            <a:lvl1pPr>
              <a:defRPr sz="1600">
                <a:solidFill>
                  <a:schemeClr val="tx1"/>
                </a:solidFill>
              </a:defRPr>
            </a:lvl1pPr>
            <a:lvl2pPr>
              <a:defRPr sz="1800">
                <a:solidFill>
                  <a:sysClr val="windowText" lastClr="000000"/>
                </a:solidFill>
              </a:defRPr>
            </a:lvl2pPr>
            <a:lvl3pPr>
              <a:defRPr sz="1800">
                <a:solidFill>
                  <a:sysClr val="windowText" lastClr="000000"/>
                </a:solidFill>
              </a:defRPr>
            </a:lvl3pPr>
            <a:lvl4pPr>
              <a:defRPr sz="1800">
                <a:solidFill>
                  <a:sysClr val="windowText" lastClr="000000"/>
                </a:solidFill>
              </a:defRPr>
            </a:lvl4pPr>
            <a:lvl5pPr>
              <a:defRPr sz="1800">
                <a:solidFill>
                  <a:sysClr val="windowText" lastClr="000000"/>
                </a:solidFill>
              </a:defRPr>
            </a:lvl5pPr>
          </a:lstStyle>
          <a:p>
            <a:pPr lvl="0"/>
            <a:r>
              <a:rPr lang="en-GB" dirty="0"/>
              <a:t>Click to edit Master text styles</a:t>
            </a:r>
          </a:p>
        </p:txBody>
      </p:sp>
      <p:sp>
        <p:nvSpPr>
          <p:cNvPr id="6" name="Title 1">
            <a:extLst>
              <a:ext uri="{FF2B5EF4-FFF2-40B4-BE49-F238E27FC236}">
                <a16:creationId xmlns:a16="http://schemas.microsoft.com/office/drawing/2014/main" id="{990FBAAF-FECB-184A-BCDA-45CBF216B6AC}"/>
              </a:ext>
            </a:extLst>
          </p:cNvPr>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7" name="Content Placeholder 6">
            <a:extLst>
              <a:ext uri="{FF2B5EF4-FFF2-40B4-BE49-F238E27FC236}">
                <a16:creationId xmlns:a16="http://schemas.microsoft.com/office/drawing/2014/main" id="{EC60AEAB-BAF9-9447-B972-A1A6E7FF9278}"/>
              </a:ext>
            </a:extLst>
          </p:cNvPr>
          <p:cNvSpPr>
            <a:spLocks noGrp="1"/>
          </p:cNvSpPr>
          <p:nvPr>
            <p:ph sz="quarter" idx="11"/>
          </p:nvPr>
        </p:nvSpPr>
        <p:spPr>
          <a:xfrm>
            <a:off x="571500" y="1185863"/>
            <a:ext cx="11074400" cy="554038"/>
          </a:xfrm>
        </p:spPr>
        <p:txBody>
          <a:bodyPr anchor="t">
            <a:normAutofit/>
          </a:bodyPr>
          <a:lstStyle>
            <a:lvl1pPr marL="0" indent="0">
              <a:buNone/>
              <a:defRPr sz="1800"/>
            </a:lvl1pPr>
          </a:lstStyle>
          <a:p>
            <a:pPr lvl="0"/>
            <a:r>
              <a:rPr lang="en-GB" dirty="0"/>
              <a:t>Click to edit Master text styles</a:t>
            </a:r>
            <a:endParaRPr lang="en-US" dirty="0"/>
          </a:p>
        </p:txBody>
      </p:sp>
      <p:sp>
        <p:nvSpPr>
          <p:cNvPr id="9" name="Text Placeholder 5">
            <a:extLst>
              <a:ext uri="{FF2B5EF4-FFF2-40B4-BE49-F238E27FC236}">
                <a16:creationId xmlns:a16="http://schemas.microsoft.com/office/drawing/2014/main" id="{72B8C456-0312-984C-A152-40E327CBDB08}"/>
              </a:ext>
            </a:extLst>
          </p:cNvPr>
          <p:cNvSpPr>
            <a:spLocks noGrp="1"/>
          </p:cNvSpPr>
          <p:nvPr>
            <p:ph type="body" sz="quarter" idx="12"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69452386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and Content 2/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a:xfrm>
            <a:off x="571499" y="1739901"/>
            <a:ext cx="7244557"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7" name="Content Placeholder 2">
            <a:extLst>
              <a:ext uri="{FF2B5EF4-FFF2-40B4-BE49-F238E27FC236}">
                <a16:creationId xmlns:a16="http://schemas.microsoft.com/office/drawing/2014/main" id="{69AF350D-D0BD-F944-A3C1-0A49D7FF1C81}"/>
              </a:ext>
            </a:extLst>
          </p:cNvPr>
          <p:cNvSpPr>
            <a:spLocks noGrp="1"/>
          </p:cNvSpPr>
          <p:nvPr>
            <p:ph idx="11"/>
          </p:nvPr>
        </p:nvSpPr>
        <p:spPr>
          <a:xfrm>
            <a:off x="8231186" y="1739901"/>
            <a:ext cx="3414714"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9" name="Text Placeholder 5">
            <a:extLst>
              <a:ext uri="{FF2B5EF4-FFF2-40B4-BE49-F238E27FC236}">
                <a16:creationId xmlns:a16="http://schemas.microsoft.com/office/drawing/2014/main" id="{B91D221A-CD99-5547-AF5B-6ACE77F1D49B}"/>
              </a:ext>
            </a:extLst>
          </p:cNvPr>
          <p:cNvSpPr>
            <a:spLocks noGrp="1"/>
          </p:cNvSpPr>
          <p:nvPr>
            <p:ph type="body" sz="quarter" idx="12"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403671299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and Content + Pictur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3EB9BB23-E2FE-439E-C7A0-6DF34CA19B26}"/>
              </a:ext>
            </a:extLst>
          </p:cNvPr>
          <p:cNvSpPr>
            <a:spLocks noGrp="1"/>
          </p:cNvSpPr>
          <p:nvPr>
            <p:ph type="pic" sz="quarter" idx="13"/>
          </p:nvPr>
        </p:nvSpPr>
        <p:spPr>
          <a:xfrm>
            <a:off x="8231188" y="1739900"/>
            <a:ext cx="3783012" cy="3994150"/>
          </a:xfrm>
        </p:spPr>
        <p:txBody>
          <a:bodyPr>
            <a:normAutofit/>
          </a:bodyPr>
          <a:lstStyle>
            <a:lvl1pPr>
              <a:defRPr sz="1600">
                <a:solidFill>
                  <a:schemeClr val="tx1"/>
                </a:solidFill>
              </a:defRPr>
            </a:lvl1pPr>
          </a:lstStyle>
          <a:p>
            <a:endParaRPr lang="en-GB"/>
          </a:p>
        </p:txBody>
      </p:sp>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a:xfrm>
            <a:off x="571499" y="1739901"/>
            <a:ext cx="7244557"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9" name="Text Placeholder 5">
            <a:extLst>
              <a:ext uri="{FF2B5EF4-FFF2-40B4-BE49-F238E27FC236}">
                <a16:creationId xmlns:a16="http://schemas.microsoft.com/office/drawing/2014/main" id="{B91D221A-CD99-5547-AF5B-6ACE77F1D49B}"/>
              </a:ext>
            </a:extLst>
          </p:cNvPr>
          <p:cNvSpPr>
            <a:spLocks noGrp="1"/>
          </p:cNvSpPr>
          <p:nvPr>
            <p:ph type="body" sz="quarter" idx="12"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291739402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nd Content, Quot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hasCustomPrompt="1"/>
          </p:nvPr>
        </p:nvSpPr>
        <p:spPr>
          <a:xfrm>
            <a:off x="3437532" y="2289694"/>
            <a:ext cx="5316936" cy="2217863"/>
          </a:xfrm>
        </p:spPr>
        <p:txBody>
          <a:bodyPr>
            <a:normAutofit/>
          </a:bodyPr>
          <a:lstStyle>
            <a:lvl1pPr marL="0" indent="0">
              <a:buNone/>
              <a:defRPr sz="2400">
                <a:solidFill>
                  <a:schemeClr val="tx1"/>
                </a:solidFill>
              </a:defRPr>
            </a:lvl1pPr>
            <a:lvl2pPr>
              <a:defRPr sz="2400">
                <a:solidFill>
                  <a:schemeClr val="tx1"/>
                </a:solidFill>
              </a:defRPr>
            </a:lvl2pPr>
            <a:lvl3pPr>
              <a:defRPr sz="2400">
                <a:solidFill>
                  <a:schemeClr val="tx1"/>
                </a:solidFill>
              </a:defRPr>
            </a:lvl3pPr>
            <a:lvl4pPr>
              <a:defRPr sz="2400">
                <a:solidFill>
                  <a:schemeClr val="tx1"/>
                </a:solidFill>
              </a:defRPr>
            </a:lvl4pPr>
            <a:lvl5pPr>
              <a:defRPr sz="2400">
                <a:solidFill>
                  <a:schemeClr val="tx1"/>
                </a:solidFill>
              </a:defRPr>
            </a:lvl5pPr>
          </a:lstStyle>
          <a:p>
            <a:pPr lvl="0"/>
            <a:r>
              <a:rPr lang="en-GB" dirty="0"/>
              <a:t>Click to add quote</a:t>
            </a:r>
          </a:p>
        </p:txBody>
      </p:sp>
      <p:grpSp>
        <p:nvGrpSpPr>
          <p:cNvPr id="7" name="Graphic 5">
            <a:extLst>
              <a:ext uri="{FF2B5EF4-FFF2-40B4-BE49-F238E27FC236}">
                <a16:creationId xmlns:a16="http://schemas.microsoft.com/office/drawing/2014/main" id="{8B31B50E-78E8-9B45-8951-CD842CF33FD2}"/>
              </a:ext>
            </a:extLst>
          </p:cNvPr>
          <p:cNvGrpSpPr/>
          <p:nvPr/>
        </p:nvGrpSpPr>
        <p:grpSpPr>
          <a:xfrm>
            <a:off x="3454400" y="1641475"/>
            <a:ext cx="803501" cy="536019"/>
            <a:chOff x="5524419" y="3048000"/>
            <a:chExt cx="1146480" cy="764822"/>
          </a:xfrm>
          <a:solidFill>
            <a:schemeClr val="tx1"/>
          </a:solidFill>
        </p:grpSpPr>
        <p:sp>
          <p:nvSpPr>
            <p:cNvPr id="8" name="Freeform 7">
              <a:extLst>
                <a:ext uri="{FF2B5EF4-FFF2-40B4-BE49-F238E27FC236}">
                  <a16:creationId xmlns:a16="http://schemas.microsoft.com/office/drawing/2014/main" id="{EC01DF2C-B3C4-D846-8B78-F411999C5F7C}"/>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07019F13-2463-E543-BD83-066B1CBF7308}"/>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a:p>
          </p:txBody>
        </p:sp>
      </p:grpSp>
      <p:cxnSp>
        <p:nvCxnSpPr>
          <p:cNvPr id="14" name="Straight Connector 13">
            <a:extLst>
              <a:ext uri="{FF2B5EF4-FFF2-40B4-BE49-F238E27FC236}">
                <a16:creationId xmlns:a16="http://schemas.microsoft.com/office/drawing/2014/main" id="{6737CAF5-04E1-C44E-82A8-24052523AEEC}"/>
              </a:ext>
            </a:extLst>
          </p:cNvPr>
          <p:cNvCxnSpPr>
            <a:cxnSpLocks/>
          </p:cNvCxnSpPr>
          <p:nvPr userDrawn="1"/>
        </p:nvCxnSpPr>
        <p:spPr>
          <a:xfrm>
            <a:off x="4356101" y="2030186"/>
            <a:ext cx="438983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Content Placeholder 21">
            <a:extLst>
              <a:ext uri="{FF2B5EF4-FFF2-40B4-BE49-F238E27FC236}">
                <a16:creationId xmlns:a16="http://schemas.microsoft.com/office/drawing/2014/main" id="{1CE61C31-1A39-E3A2-71FE-48153A0AD48C}"/>
              </a:ext>
            </a:extLst>
          </p:cNvPr>
          <p:cNvSpPr>
            <a:spLocks noGrp="1"/>
          </p:cNvSpPr>
          <p:nvPr>
            <p:ph sz="quarter" idx="11" hasCustomPrompt="1"/>
          </p:nvPr>
        </p:nvSpPr>
        <p:spPr>
          <a:xfrm>
            <a:off x="3445857" y="4530194"/>
            <a:ext cx="5308611" cy="668337"/>
          </a:xfrm>
        </p:spPr>
        <p:txBody>
          <a:bodyPr>
            <a:normAutofit/>
          </a:bodyPr>
          <a:lstStyle>
            <a:lvl1pPr>
              <a:defRPr sz="1400" i="1"/>
            </a:lvl1pPr>
          </a:lstStyle>
          <a:p>
            <a:pPr lvl="0"/>
            <a:r>
              <a:rPr lang="en-GB" dirty="0"/>
              <a:t>Click to add attribution</a:t>
            </a:r>
          </a:p>
        </p:txBody>
      </p:sp>
      <p:grpSp>
        <p:nvGrpSpPr>
          <p:cNvPr id="36" name="Graphic 5">
            <a:extLst>
              <a:ext uri="{FF2B5EF4-FFF2-40B4-BE49-F238E27FC236}">
                <a16:creationId xmlns:a16="http://schemas.microsoft.com/office/drawing/2014/main" id="{462A7709-DEB2-9C60-736D-ED18EB88B6BA}"/>
              </a:ext>
            </a:extLst>
          </p:cNvPr>
          <p:cNvGrpSpPr/>
          <p:nvPr userDrawn="1"/>
        </p:nvGrpSpPr>
        <p:grpSpPr>
          <a:xfrm rot="10800000">
            <a:off x="7950967" y="5221161"/>
            <a:ext cx="803501" cy="536019"/>
            <a:chOff x="5524419" y="3048000"/>
            <a:chExt cx="1146480" cy="764822"/>
          </a:xfrm>
          <a:solidFill>
            <a:schemeClr val="tx1"/>
          </a:solidFill>
        </p:grpSpPr>
        <p:sp>
          <p:nvSpPr>
            <p:cNvPr id="37" name="Freeform 36">
              <a:extLst>
                <a:ext uri="{FF2B5EF4-FFF2-40B4-BE49-F238E27FC236}">
                  <a16:creationId xmlns:a16="http://schemas.microsoft.com/office/drawing/2014/main" id="{801B76CE-8868-09CC-A1A2-4FF692BB9CDE}"/>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a:p>
          </p:txBody>
        </p:sp>
        <p:sp>
          <p:nvSpPr>
            <p:cNvPr id="38" name="Freeform 37">
              <a:extLst>
                <a:ext uri="{FF2B5EF4-FFF2-40B4-BE49-F238E27FC236}">
                  <a16:creationId xmlns:a16="http://schemas.microsoft.com/office/drawing/2014/main" id="{8F284D2F-5C9A-BB18-A6EF-62C8345AD435}"/>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a:p>
          </p:txBody>
        </p:sp>
      </p:grpSp>
      <p:cxnSp>
        <p:nvCxnSpPr>
          <p:cNvPr id="39" name="Straight Connector 38">
            <a:extLst>
              <a:ext uri="{FF2B5EF4-FFF2-40B4-BE49-F238E27FC236}">
                <a16:creationId xmlns:a16="http://schemas.microsoft.com/office/drawing/2014/main" id="{FE3C27D5-7359-E460-2A90-0D46D1280F46}"/>
              </a:ext>
            </a:extLst>
          </p:cNvPr>
          <p:cNvCxnSpPr>
            <a:cxnSpLocks/>
          </p:cNvCxnSpPr>
          <p:nvPr userDrawn="1"/>
        </p:nvCxnSpPr>
        <p:spPr>
          <a:xfrm>
            <a:off x="3437532" y="5489171"/>
            <a:ext cx="438983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957235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nd Content, Quote x 2">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hasCustomPrompt="1"/>
          </p:nvPr>
        </p:nvSpPr>
        <p:spPr>
          <a:xfrm>
            <a:off x="571500" y="2289694"/>
            <a:ext cx="5316936" cy="2217863"/>
          </a:xfrm>
        </p:spPr>
        <p:txBody>
          <a:bodyPr>
            <a:normAutofit/>
          </a:bodyPr>
          <a:lstStyle>
            <a:lvl1pPr marL="0" indent="0">
              <a:buNone/>
              <a:defRPr sz="2400">
                <a:solidFill>
                  <a:schemeClr val="tx1"/>
                </a:solidFill>
              </a:defRPr>
            </a:lvl1pPr>
            <a:lvl2pPr>
              <a:defRPr sz="2400">
                <a:solidFill>
                  <a:schemeClr val="tx1"/>
                </a:solidFill>
              </a:defRPr>
            </a:lvl2pPr>
            <a:lvl3pPr>
              <a:defRPr sz="2400">
                <a:solidFill>
                  <a:schemeClr val="tx1"/>
                </a:solidFill>
              </a:defRPr>
            </a:lvl3pPr>
            <a:lvl4pPr>
              <a:defRPr sz="2400">
                <a:solidFill>
                  <a:schemeClr val="tx1"/>
                </a:solidFill>
              </a:defRPr>
            </a:lvl4pPr>
            <a:lvl5pPr>
              <a:defRPr sz="2400">
                <a:solidFill>
                  <a:schemeClr val="tx1"/>
                </a:solidFill>
              </a:defRPr>
            </a:lvl5pPr>
          </a:lstStyle>
          <a:p>
            <a:pPr lvl="0"/>
            <a:r>
              <a:rPr lang="en-GB" dirty="0"/>
              <a:t>Click to add quote</a:t>
            </a:r>
          </a:p>
        </p:txBody>
      </p:sp>
      <p:sp>
        <p:nvSpPr>
          <p:cNvPr id="5" name="Content Placeholder 2">
            <a:extLst>
              <a:ext uri="{FF2B5EF4-FFF2-40B4-BE49-F238E27FC236}">
                <a16:creationId xmlns:a16="http://schemas.microsoft.com/office/drawing/2014/main" id="{684AF794-CBAF-604B-B119-6F71B4D58CB3}"/>
              </a:ext>
            </a:extLst>
          </p:cNvPr>
          <p:cNvSpPr>
            <a:spLocks noGrp="1"/>
          </p:cNvSpPr>
          <p:nvPr>
            <p:ph idx="10"/>
          </p:nvPr>
        </p:nvSpPr>
        <p:spPr>
          <a:xfrm>
            <a:off x="6328964" y="2289693"/>
            <a:ext cx="5316936" cy="2240489"/>
          </a:xfrm>
        </p:spPr>
        <p:txBody>
          <a:bodyPr>
            <a:normAutofit/>
          </a:bodyPr>
          <a:lstStyle>
            <a:lvl1pPr>
              <a:defRPr sz="2400">
                <a:solidFill>
                  <a:schemeClr val="tx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GB" dirty="0"/>
              <a:t>Click to edit Master text styles</a:t>
            </a:r>
          </a:p>
        </p:txBody>
      </p:sp>
      <p:grpSp>
        <p:nvGrpSpPr>
          <p:cNvPr id="7" name="Graphic 5">
            <a:extLst>
              <a:ext uri="{FF2B5EF4-FFF2-40B4-BE49-F238E27FC236}">
                <a16:creationId xmlns:a16="http://schemas.microsoft.com/office/drawing/2014/main" id="{8B31B50E-78E8-9B45-8951-CD842CF33FD2}"/>
              </a:ext>
            </a:extLst>
          </p:cNvPr>
          <p:cNvGrpSpPr/>
          <p:nvPr/>
        </p:nvGrpSpPr>
        <p:grpSpPr>
          <a:xfrm>
            <a:off x="571500" y="1641475"/>
            <a:ext cx="803501" cy="536019"/>
            <a:chOff x="5524419" y="3048000"/>
            <a:chExt cx="1146480" cy="764822"/>
          </a:xfrm>
          <a:solidFill>
            <a:schemeClr val="tx1"/>
          </a:solidFill>
        </p:grpSpPr>
        <p:sp>
          <p:nvSpPr>
            <p:cNvPr id="8" name="Freeform 7">
              <a:extLst>
                <a:ext uri="{FF2B5EF4-FFF2-40B4-BE49-F238E27FC236}">
                  <a16:creationId xmlns:a16="http://schemas.microsoft.com/office/drawing/2014/main" id="{EC01DF2C-B3C4-D846-8B78-F411999C5F7C}"/>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07019F13-2463-E543-BD83-066B1CBF7308}"/>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a:p>
          </p:txBody>
        </p:sp>
      </p:grpSp>
      <p:cxnSp>
        <p:nvCxnSpPr>
          <p:cNvPr id="14" name="Straight Connector 13">
            <a:extLst>
              <a:ext uri="{FF2B5EF4-FFF2-40B4-BE49-F238E27FC236}">
                <a16:creationId xmlns:a16="http://schemas.microsoft.com/office/drawing/2014/main" id="{6737CAF5-04E1-C44E-82A8-24052523AEEC}"/>
              </a:ext>
            </a:extLst>
          </p:cNvPr>
          <p:cNvCxnSpPr>
            <a:cxnSpLocks/>
          </p:cNvCxnSpPr>
          <p:nvPr userDrawn="1"/>
        </p:nvCxnSpPr>
        <p:spPr>
          <a:xfrm>
            <a:off x="1473201" y="2030186"/>
            <a:ext cx="438983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Content Placeholder 21">
            <a:extLst>
              <a:ext uri="{FF2B5EF4-FFF2-40B4-BE49-F238E27FC236}">
                <a16:creationId xmlns:a16="http://schemas.microsoft.com/office/drawing/2014/main" id="{1CE61C31-1A39-E3A2-71FE-48153A0AD48C}"/>
              </a:ext>
            </a:extLst>
          </p:cNvPr>
          <p:cNvSpPr>
            <a:spLocks noGrp="1"/>
          </p:cNvSpPr>
          <p:nvPr>
            <p:ph sz="quarter" idx="11" hasCustomPrompt="1"/>
          </p:nvPr>
        </p:nvSpPr>
        <p:spPr>
          <a:xfrm>
            <a:off x="571498" y="4530194"/>
            <a:ext cx="5308611" cy="668337"/>
          </a:xfrm>
        </p:spPr>
        <p:txBody>
          <a:bodyPr>
            <a:normAutofit/>
          </a:bodyPr>
          <a:lstStyle>
            <a:lvl1pPr>
              <a:defRPr sz="1400" i="1"/>
            </a:lvl1pPr>
          </a:lstStyle>
          <a:p>
            <a:pPr lvl="0"/>
            <a:r>
              <a:rPr lang="en-GB" dirty="0"/>
              <a:t>Click to add attribution</a:t>
            </a:r>
          </a:p>
        </p:txBody>
      </p:sp>
      <p:sp>
        <p:nvSpPr>
          <p:cNvPr id="23" name="Content Placeholder 21">
            <a:extLst>
              <a:ext uri="{FF2B5EF4-FFF2-40B4-BE49-F238E27FC236}">
                <a16:creationId xmlns:a16="http://schemas.microsoft.com/office/drawing/2014/main" id="{837E4092-8313-0EA5-0AC7-95A3067E427D}"/>
              </a:ext>
            </a:extLst>
          </p:cNvPr>
          <p:cNvSpPr>
            <a:spLocks noGrp="1"/>
          </p:cNvSpPr>
          <p:nvPr>
            <p:ph sz="quarter" idx="12" hasCustomPrompt="1"/>
          </p:nvPr>
        </p:nvSpPr>
        <p:spPr>
          <a:xfrm>
            <a:off x="6328965" y="4530195"/>
            <a:ext cx="5316935" cy="667836"/>
          </a:xfrm>
        </p:spPr>
        <p:txBody>
          <a:bodyPr>
            <a:normAutofit/>
          </a:bodyPr>
          <a:lstStyle>
            <a:lvl1pPr>
              <a:defRPr sz="1400" i="1"/>
            </a:lvl1pPr>
          </a:lstStyle>
          <a:p>
            <a:pPr lvl="0"/>
            <a:r>
              <a:rPr lang="en-GB" dirty="0"/>
              <a:t>Click to add attribution</a:t>
            </a:r>
          </a:p>
        </p:txBody>
      </p:sp>
      <p:grpSp>
        <p:nvGrpSpPr>
          <p:cNvPr id="32" name="Graphic 5">
            <a:extLst>
              <a:ext uri="{FF2B5EF4-FFF2-40B4-BE49-F238E27FC236}">
                <a16:creationId xmlns:a16="http://schemas.microsoft.com/office/drawing/2014/main" id="{05859ADD-A2B0-9A94-DC9D-BFEA897BA9F4}"/>
              </a:ext>
            </a:extLst>
          </p:cNvPr>
          <p:cNvGrpSpPr/>
          <p:nvPr userDrawn="1"/>
        </p:nvGrpSpPr>
        <p:grpSpPr>
          <a:xfrm>
            <a:off x="6381750" y="1626487"/>
            <a:ext cx="803501" cy="536019"/>
            <a:chOff x="5524419" y="3048000"/>
            <a:chExt cx="1146480" cy="764822"/>
          </a:xfrm>
          <a:solidFill>
            <a:schemeClr val="tx1"/>
          </a:solidFill>
        </p:grpSpPr>
        <p:sp>
          <p:nvSpPr>
            <p:cNvPr id="33" name="Freeform 32">
              <a:extLst>
                <a:ext uri="{FF2B5EF4-FFF2-40B4-BE49-F238E27FC236}">
                  <a16:creationId xmlns:a16="http://schemas.microsoft.com/office/drawing/2014/main" id="{FD8F3D17-6514-B689-D9B7-F912BBC96257}"/>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a:p>
          </p:txBody>
        </p:sp>
        <p:sp>
          <p:nvSpPr>
            <p:cNvPr id="34" name="Freeform 33">
              <a:extLst>
                <a:ext uri="{FF2B5EF4-FFF2-40B4-BE49-F238E27FC236}">
                  <a16:creationId xmlns:a16="http://schemas.microsoft.com/office/drawing/2014/main" id="{2F1C494B-965C-5200-7ACD-F11044A8DFDD}"/>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a:p>
          </p:txBody>
        </p:sp>
      </p:grpSp>
      <p:cxnSp>
        <p:nvCxnSpPr>
          <p:cNvPr id="35" name="Straight Connector 34">
            <a:extLst>
              <a:ext uri="{FF2B5EF4-FFF2-40B4-BE49-F238E27FC236}">
                <a16:creationId xmlns:a16="http://schemas.microsoft.com/office/drawing/2014/main" id="{0DD166C5-71CA-AACA-9D0E-906E873AE180}"/>
              </a:ext>
            </a:extLst>
          </p:cNvPr>
          <p:cNvCxnSpPr>
            <a:cxnSpLocks/>
          </p:cNvCxnSpPr>
          <p:nvPr userDrawn="1"/>
        </p:nvCxnSpPr>
        <p:spPr>
          <a:xfrm>
            <a:off x="7283451" y="2015198"/>
            <a:ext cx="438983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6" name="Graphic 5">
            <a:extLst>
              <a:ext uri="{FF2B5EF4-FFF2-40B4-BE49-F238E27FC236}">
                <a16:creationId xmlns:a16="http://schemas.microsoft.com/office/drawing/2014/main" id="{462A7709-DEB2-9C60-736D-ED18EB88B6BA}"/>
              </a:ext>
            </a:extLst>
          </p:cNvPr>
          <p:cNvGrpSpPr/>
          <p:nvPr userDrawn="1"/>
        </p:nvGrpSpPr>
        <p:grpSpPr>
          <a:xfrm rot="10800000">
            <a:off x="5055427" y="5221161"/>
            <a:ext cx="803501" cy="536019"/>
            <a:chOff x="5524419" y="3048000"/>
            <a:chExt cx="1146480" cy="764822"/>
          </a:xfrm>
          <a:solidFill>
            <a:schemeClr val="tx1"/>
          </a:solidFill>
        </p:grpSpPr>
        <p:sp>
          <p:nvSpPr>
            <p:cNvPr id="37" name="Freeform 36">
              <a:extLst>
                <a:ext uri="{FF2B5EF4-FFF2-40B4-BE49-F238E27FC236}">
                  <a16:creationId xmlns:a16="http://schemas.microsoft.com/office/drawing/2014/main" id="{801B76CE-8868-09CC-A1A2-4FF692BB9CDE}"/>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a:p>
          </p:txBody>
        </p:sp>
        <p:sp>
          <p:nvSpPr>
            <p:cNvPr id="38" name="Freeform 37">
              <a:extLst>
                <a:ext uri="{FF2B5EF4-FFF2-40B4-BE49-F238E27FC236}">
                  <a16:creationId xmlns:a16="http://schemas.microsoft.com/office/drawing/2014/main" id="{8F284D2F-5C9A-BB18-A6EF-62C8345AD435}"/>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a:p>
          </p:txBody>
        </p:sp>
      </p:grpSp>
      <p:cxnSp>
        <p:nvCxnSpPr>
          <p:cNvPr id="39" name="Straight Connector 38">
            <a:extLst>
              <a:ext uri="{FF2B5EF4-FFF2-40B4-BE49-F238E27FC236}">
                <a16:creationId xmlns:a16="http://schemas.microsoft.com/office/drawing/2014/main" id="{FE3C27D5-7359-E460-2A90-0D46D1280F46}"/>
              </a:ext>
            </a:extLst>
          </p:cNvPr>
          <p:cNvCxnSpPr>
            <a:cxnSpLocks/>
          </p:cNvCxnSpPr>
          <p:nvPr userDrawn="1"/>
        </p:nvCxnSpPr>
        <p:spPr>
          <a:xfrm>
            <a:off x="571500" y="5489171"/>
            <a:ext cx="438983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40" name="Graphic 5">
            <a:extLst>
              <a:ext uri="{FF2B5EF4-FFF2-40B4-BE49-F238E27FC236}">
                <a16:creationId xmlns:a16="http://schemas.microsoft.com/office/drawing/2014/main" id="{F37548E5-4FB2-28D2-5F56-93D79B0E4381}"/>
              </a:ext>
            </a:extLst>
          </p:cNvPr>
          <p:cNvGrpSpPr/>
          <p:nvPr userDrawn="1"/>
        </p:nvGrpSpPr>
        <p:grpSpPr>
          <a:xfrm rot="10800000">
            <a:off x="10817001" y="5221161"/>
            <a:ext cx="803501" cy="536019"/>
            <a:chOff x="5524419" y="3048000"/>
            <a:chExt cx="1146480" cy="764822"/>
          </a:xfrm>
          <a:solidFill>
            <a:schemeClr val="tx1"/>
          </a:solidFill>
        </p:grpSpPr>
        <p:sp>
          <p:nvSpPr>
            <p:cNvPr id="41" name="Freeform 40">
              <a:extLst>
                <a:ext uri="{FF2B5EF4-FFF2-40B4-BE49-F238E27FC236}">
                  <a16:creationId xmlns:a16="http://schemas.microsoft.com/office/drawing/2014/main" id="{ED13FABF-3877-C6AA-3E8C-2370049F0987}"/>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a:p>
          </p:txBody>
        </p:sp>
        <p:sp>
          <p:nvSpPr>
            <p:cNvPr id="42" name="Freeform 41">
              <a:extLst>
                <a:ext uri="{FF2B5EF4-FFF2-40B4-BE49-F238E27FC236}">
                  <a16:creationId xmlns:a16="http://schemas.microsoft.com/office/drawing/2014/main" id="{CBC2F97F-864E-4808-81B5-22FF0CFC1E7D}"/>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a:p>
          </p:txBody>
        </p:sp>
      </p:grpSp>
      <p:cxnSp>
        <p:nvCxnSpPr>
          <p:cNvPr id="43" name="Straight Connector 42">
            <a:extLst>
              <a:ext uri="{FF2B5EF4-FFF2-40B4-BE49-F238E27FC236}">
                <a16:creationId xmlns:a16="http://schemas.microsoft.com/office/drawing/2014/main" id="{B3A744CA-5436-F548-11A9-2666CC20FB24}"/>
              </a:ext>
            </a:extLst>
          </p:cNvPr>
          <p:cNvCxnSpPr>
            <a:cxnSpLocks/>
          </p:cNvCxnSpPr>
          <p:nvPr userDrawn="1"/>
        </p:nvCxnSpPr>
        <p:spPr>
          <a:xfrm>
            <a:off x="6333074" y="5489171"/>
            <a:ext cx="438983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134181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_Title and Content, Quote x 2">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hasCustomPrompt="1"/>
          </p:nvPr>
        </p:nvSpPr>
        <p:spPr>
          <a:xfrm>
            <a:off x="571500" y="2066828"/>
            <a:ext cx="5316936" cy="1088606"/>
          </a:xfrm>
        </p:spPr>
        <p:txBody>
          <a:bodyPr>
            <a:normAutofit/>
          </a:bodyPr>
          <a:lstStyle>
            <a:lvl1pPr marL="0" indent="0">
              <a:buNone/>
              <a:defRPr sz="1800">
                <a:solidFill>
                  <a:schemeClr val="tx1"/>
                </a:solidFill>
              </a:defRPr>
            </a:lvl1pPr>
            <a:lvl2pPr>
              <a:defRPr sz="2400">
                <a:solidFill>
                  <a:schemeClr val="tx1"/>
                </a:solidFill>
              </a:defRPr>
            </a:lvl2pPr>
            <a:lvl3pPr>
              <a:defRPr sz="2400">
                <a:solidFill>
                  <a:schemeClr val="tx1"/>
                </a:solidFill>
              </a:defRPr>
            </a:lvl3pPr>
            <a:lvl4pPr>
              <a:defRPr sz="2400">
                <a:solidFill>
                  <a:schemeClr val="tx1"/>
                </a:solidFill>
              </a:defRPr>
            </a:lvl4pPr>
            <a:lvl5pPr>
              <a:defRPr sz="2400">
                <a:solidFill>
                  <a:schemeClr val="tx1"/>
                </a:solidFill>
              </a:defRPr>
            </a:lvl5pPr>
          </a:lstStyle>
          <a:p>
            <a:pPr lvl="0"/>
            <a:r>
              <a:rPr lang="en-GB" dirty="0"/>
              <a:t>Click to add quote</a:t>
            </a:r>
          </a:p>
        </p:txBody>
      </p:sp>
      <p:sp>
        <p:nvSpPr>
          <p:cNvPr id="5" name="Content Placeholder 2">
            <a:extLst>
              <a:ext uri="{FF2B5EF4-FFF2-40B4-BE49-F238E27FC236}">
                <a16:creationId xmlns:a16="http://schemas.microsoft.com/office/drawing/2014/main" id="{684AF794-CBAF-604B-B119-6F71B4D58CB3}"/>
              </a:ext>
            </a:extLst>
          </p:cNvPr>
          <p:cNvSpPr>
            <a:spLocks noGrp="1"/>
          </p:cNvSpPr>
          <p:nvPr>
            <p:ph idx="10" hasCustomPrompt="1"/>
          </p:nvPr>
        </p:nvSpPr>
        <p:spPr>
          <a:xfrm>
            <a:off x="6328964" y="2066829"/>
            <a:ext cx="5316936" cy="1088605"/>
          </a:xfrm>
        </p:spPr>
        <p:txBody>
          <a:bodyPr>
            <a:normAutofit/>
          </a:bodyPr>
          <a:lstStyle>
            <a:lvl1pPr>
              <a:defRPr sz="1800">
                <a:solidFill>
                  <a:schemeClr val="tx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GB" dirty="0"/>
              <a:t>Click to add quote</a:t>
            </a:r>
          </a:p>
        </p:txBody>
      </p:sp>
      <p:grpSp>
        <p:nvGrpSpPr>
          <p:cNvPr id="7" name="Graphic 5">
            <a:extLst>
              <a:ext uri="{FF2B5EF4-FFF2-40B4-BE49-F238E27FC236}">
                <a16:creationId xmlns:a16="http://schemas.microsoft.com/office/drawing/2014/main" id="{8B31B50E-78E8-9B45-8951-CD842CF33FD2}"/>
              </a:ext>
            </a:extLst>
          </p:cNvPr>
          <p:cNvGrpSpPr/>
          <p:nvPr/>
        </p:nvGrpSpPr>
        <p:grpSpPr>
          <a:xfrm>
            <a:off x="546100" y="1555617"/>
            <a:ext cx="536017" cy="357579"/>
            <a:chOff x="5524419" y="3048000"/>
            <a:chExt cx="1146480" cy="764822"/>
          </a:xfrm>
          <a:solidFill>
            <a:schemeClr val="tx1"/>
          </a:solidFill>
        </p:grpSpPr>
        <p:sp>
          <p:nvSpPr>
            <p:cNvPr id="8" name="Freeform 7">
              <a:extLst>
                <a:ext uri="{FF2B5EF4-FFF2-40B4-BE49-F238E27FC236}">
                  <a16:creationId xmlns:a16="http://schemas.microsoft.com/office/drawing/2014/main" id="{EC01DF2C-B3C4-D846-8B78-F411999C5F7C}"/>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07019F13-2463-E543-BD83-066B1CBF7308}"/>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a:p>
          </p:txBody>
        </p:sp>
      </p:grpSp>
      <p:cxnSp>
        <p:nvCxnSpPr>
          <p:cNvPr id="14" name="Straight Connector 13">
            <a:extLst>
              <a:ext uri="{FF2B5EF4-FFF2-40B4-BE49-F238E27FC236}">
                <a16:creationId xmlns:a16="http://schemas.microsoft.com/office/drawing/2014/main" id="{6737CAF5-04E1-C44E-82A8-24052523AEEC}"/>
              </a:ext>
            </a:extLst>
          </p:cNvPr>
          <p:cNvCxnSpPr>
            <a:cxnSpLocks/>
          </p:cNvCxnSpPr>
          <p:nvPr userDrawn="1"/>
        </p:nvCxnSpPr>
        <p:spPr>
          <a:xfrm>
            <a:off x="1193800" y="1865086"/>
            <a:ext cx="466923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Content Placeholder 21">
            <a:extLst>
              <a:ext uri="{FF2B5EF4-FFF2-40B4-BE49-F238E27FC236}">
                <a16:creationId xmlns:a16="http://schemas.microsoft.com/office/drawing/2014/main" id="{1CE61C31-1A39-E3A2-71FE-48153A0AD48C}"/>
              </a:ext>
            </a:extLst>
          </p:cNvPr>
          <p:cNvSpPr>
            <a:spLocks noGrp="1"/>
          </p:cNvSpPr>
          <p:nvPr>
            <p:ph sz="quarter" idx="11" hasCustomPrompt="1"/>
          </p:nvPr>
        </p:nvSpPr>
        <p:spPr>
          <a:xfrm>
            <a:off x="579826" y="3169790"/>
            <a:ext cx="4700448" cy="406378"/>
          </a:xfrm>
        </p:spPr>
        <p:txBody>
          <a:bodyPr>
            <a:normAutofit/>
          </a:bodyPr>
          <a:lstStyle>
            <a:lvl1pPr>
              <a:defRPr sz="1400" i="1"/>
            </a:lvl1pPr>
          </a:lstStyle>
          <a:p>
            <a:pPr lvl="0"/>
            <a:r>
              <a:rPr lang="en-GB" dirty="0"/>
              <a:t>Click to add attribution</a:t>
            </a:r>
          </a:p>
        </p:txBody>
      </p:sp>
      <p:sp>
        <p:nvSpPr>
          <p:cNvPr id="23" name="Content Placeholder 21">
            <a:extLst>
              <a:ext uri="{FF2B5EF4-FFF2-40B4-BE49-F238E27FC236}">
                <a16:creationId xmlns:a16="http://schemas.microsoft.com/office/drawing/2014/main" id="{837E4092-8313-0EA5-0AC7-95A3067E427D}"/>
              </a:ext>
            </a:extLst>
          </p:cNvPr>
          <p:cNvSpPr>
            <a:spLocks noGrp="1"/>
          </p:cNvSpPr>
          <p:nvPr>
            <p:ph sz="quarter" idx="12" hasCustomPrompt="1"/>
          </p:nvPr>
        </p:nvSpPr>
        <p:spPr>
          <a:xfrm>
            <a:off x="6328964" y="3169790"/>
            <a:ext cx="4656536" cy="406378"/>
          </a:xfrm>
        </p:spPr>
        <p:txBody>
          <a:bodyPr>
            <a:normAutofit/>
          </a:bodyPr>
          <a:lstStyle>
            <a:lvl1pPr>
              <a:defRPr sz="1400" i="1"/>
            </a:lvl1pPr>
          </a:lstStyle>
          <a:p>
            <a:pPr lvl="0"/>
            <a:r>
              <a:rPr lang="en-GB" dirty="0"/>
              <a:t>Click to add attribution</a:t>
            </a:r>
          </a:p>
        </p:txBody>
      </p:sp>
      <p:grpSp>
        <p:nvGrpSpPr>
          <p:cNvPr id="11" name="Graphic 5">
            <a:extLst>
              <a:ext uri="{FF2B5EF4-FFF2-40B4-BE49-F238E27FC236}">
                <a16:creationId xmlns:a16="http://schemas.microsoft.com/office/drawing/2014/main" id="{DA91F77A-65FA-232F-B786-79C4CEC782CD}"/>
              </a:ext>
            </a:extLst>
          </p:cNvPr>
          <p:cNvGrpSpPr/>
          <p:nvPr userDrawn="1"/>
        </p:nvGrpSpPr>
        <p:grpSpPr>
          <a:xfrm>
            <a:off x="6328964" y="1555617"/>
            <a:ext cx="536017" cy="357579"/>
            <a:chOff x="5524419" y="3048000"/>
            <a:chExt cx="1146480" cy="764822"/>
          </a:xfrm>
          <a:solidFill>
            <a:schemeClr val="tx1"/>
          </a:solidFill>
        </p:grpSpPr>
        <p:sp>
          <p:nvSpPr>
            <p:cNvPr id="12" name="Freeform 11">
              <a:extLst>
                <a:ext uri="{FF2B5EF4-FFF2-40B4-BE49-F238E27FC236}">
                  <a16:creationId xmlns:a16="http://schemas.microsoft.com/office/drawing/2014/main" id="{0B6EA16F-63DF-1061-B205-079A2B9A3DD9}"/>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a:p>
          </p:txBody>
        </p:sp>
        <p:sp>
          <p:nvSpPr>
            <p:cNvPr id="13" name="Freeform 12">
              <a:extLst>
                <a:ext uri="{FF2B5EF4-FFF2-40B4-BE49-F238E27FC236}">
                  <a16:creationId xmlns:a16="http://schemas.microsoft.com/office/drawing/2014/main" id="{76A00D39-3FAD-4348-F304-6DCA8A81C9BB}"/>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a:p>
          </p:txBody>
        </p:sp>
      </p:grpSp>
      <p:grpSp>
        <p:nvGrpSpPr>
          <p:cNvPr id="17" name="Graphic 5">
            <a:extLst>
              <a:ext uri="{FF2B5EF4-FFF2-40B4-BE49-F238E27FC236}">
                <a16:creationId xmlns:a16="http://schemas.microsoft.com/office/drawing/2014/main" id="{27FC781D-8F04-EAED-0E03-9A3531E7A535}"/>
              </a:ext>
            </a:extLst>
          </p:cNvPr>
          <p:cNvGrpSpPr/>
          <p:nvPr userDrawn="1"/>
        </p:nvGrpSpPr>
        <p:grpSpPr>
          <a:xfrm rot="10800000">
            <a:off x="5404657" y="3236518"/>
            <a:ext cx="536017" cy="357579"/>
            <a:chOff x="5524419" y="3048000"/>
            <a:chExt cx="1146480" cy="764822"/>
          </a:xfrm>
          <a:solidFill>
            <a:schemeClr val="tx1"/>
          </a:solidFill>
        </p:grpSpPr>
        <p:sp>
          <p:nvSpPr>
            <p:cNvPr id="18" name="Freeform 17">
              <a:extLst>
                <a:ext uri="{FF2B5EF4-FFF2-40B4-BE49-F238E27FC236}">
                  <a16:creationId xmlns:a16="http://schemas.microsoft.com/office/drawing/2014/main" id="{EAFF729C-CEE6-3DBA-D54A-3EAABD30108B}"/>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a:p>
          </p:txBody>
        </p:sp>
        <p:sp>
          <p:nvSpPr>
            <p:cNvPr id="19" name="Freeform 18">
              <a:extLst>
                <a:ext uri="{FF2B5EF4-FFF2-40B4-BE49-F238E27FC236}">
                  <a16:creationId xmlns:a16="http://schemas.microsoft.com/office/drawing/2014/main" id="{4C69C683-3431-E790-B94B-31A7C2031610}"/>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a:p>
          </p:txBody>
        </p:sp>
      </p:grpSp>
      <p:cxnSp>
        <p:nvCxnSpPr>
          <p:cNvPr id="20" name="Straight Connector 19">
            <a:extLst>
              <a:ext uri="{FF2B5EF4-FFF2-40B4-BE49-F238E27FC236}">
                <a16:creationId xmlns:a16="http://schemas.microsoft.com/office/drawing/2014/main" id="{C4E56E06-3844-29B2-4F1E-87C88BBB0977}"/>
              </a:ext>
            </a:extLst>
          </p:cNvPr>
          <p:cNvCxnSpPr>
            <a:cxnSpLocks/>
          </p:cNvCxnSpPr>
          <p:nvPr userDrawn="1"/>
        </p:nvCxnSpPr>
        <p:spPr>
          <a:xfrm>
            <a:off x="579826" y="3594098"/>
            <a:ext cx="471607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1" name="Graphic 5">
            <a:extLst>
              <a:ext uri="{FF2B5EF4-FFF2-40B4-BE49-F238E27FC236}">
                <a16:creationId xmlns:a16="http://schemas.microsoft.com/office/drawing/2014/main" id="{19C94731-E1FA-0943-84B6-89E296510261}"/>
              </a:ext>
            </a:extLst>
          </p:cNvPr>
          <p:cNvGrpSpPr/>
          <p:nvPr userDrawn="1"/>
        </p:nvGrpSpPr>
        <p:grpSpPr>
          <a:xfrm rot="10800000">
            <a:off x="11109883" y="3236519"/>
            <a:ext cx="536017" cy="357579"/>
            <a:chOff x="5524419" y="3048000"/>
            <a:chExt cx="1146480" cy="764822"/>
          </a:xfrm>
          <a:solidFill>
            <a:schemeClr val="tx1"/>
          </a:solidFill>
        </p:grpSpPr>
        <p:sp>
          <p:nvSpPr>
            <p:cNvPr id="24" name="Freeform 23">
              <a:extLst>
                <a:ext uri="{FF2B5EF4-FFF2-40B4-BE49-F238E27FC236}">
                  <a16:creationId xmlns:a16="http://schemas.microsoft.com/office/drawing/2014/main" id="{2F7303D2-EB7B-C5CE-FADD-91680B1E65AC}"/>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a:p>
          </p:txBody>
        </p:sp>
        <p:sp>
          <p:nvSpPr>
            <p:cNvPr id="25" name="Freeform 24">
              <a:extLst>
                <a:ext uri="{FF2B5EF4-FFF2-40B4-BE49-F238E27FC236}">
                  <a16:creationId xmlns:a16="http://schemas.microsoft.com/office/drawing/2014/main" id="{4A029BAC-9228-34EB-1184-9383A18CCE62}"/>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a:p>
          </p:txBody>
        </p:sp>
      </p:grpSp>
      <p:cxnSp>
        <p:nvCxnSpPr>
          <p:cNvPr id="26" name="Straight Connector 25">
            <a:extLst>
              <a:ext uri="{FF2B5EF4-FFF2-40B4-BE49-F238E27FC236}">
                <a16:creationId xmlns:a16="http://schemas.microsoft.com/office/drawing/2014/main" id="{EE2B0947-8AD2-DC16-434F-27F645D52FC3}"/>
              </a:ext>
            </a:extLst>
          </p:cNvPr>
          <p:cNvCxnSpPr>
            <a:cxnSpLocks/>
          </p:cNvCxnSpPr>
          <p:nvPr userDrawn="1"/>
        </p:nvCxnSpPr>
        <p:spPr>
          <a:xfrm>
            <a:off x="6292798" y="3594098"/>
            <a:ext cx="469270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79438FA1-9E8F-9A4F-D492-8EAC68D167E2}"/>
              </a:ext>
            </a:extLst>
          </p:cNvPr>
          <p:cNvCxnSpPr>
            <a:cxnSpLocks/>
          </p:cNvCxnSpPr>
          <p:nvPr userDrawn="1"/>
        </p:nvCxnSpPr>
        <p:spPr>
          <a:xfrm>
            <a:off x="6976663" y="1865086"/>
            <a:ext cx="466923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1" name="Content Placeholder 2">
            <a:extLst>
              <a:ext uri="{FF2B5EF4-FFF2-40B4-BE49-F238E27FC236}">
                <a16:creationId xmlns:a16="http://schemas.microsoft.com/office/drawing/2014/main" id="{123462F1-972D-4C65-7D53-4B30E042697A}"/>
              </a:ext>
            </a:extLst>
          </p:cNvPr>
          <p:cNvSpPr>
            <a:spLocks noGrp="1"/>
          </p:cNvSpPr>
          <p:nvPr>
            <p:ph idx="13" hasCustomPrompt="1"/>
          </p:nvPr>
        </p:nvSpPr>
        <p:spPr>
          <a:xfrm>
            <a:off x="571500" y="4196660"/>
            <a:ext cx="5316936" cy="1087200"/>
          </a:xfrm>
        </p:spPr>
        <p:txBody>
          <a:bodyPr>
            <a:normAutofit/>
          </a:bodyPr>
          <a:lstStyle>
            <a:lvl1pPr marL="0" indent="0">
              <a:buNone/>
              <a:defRPr sz="1800">
                <a:solidFill>
                  <a:schemeClr val="tx1"/>
                </a:solidFill>
              </a:defRPr>
            </a:lvl1pPr>
            <a:lvl2pPr>
              <a:defRPr sz="2400">
                <a:solidFill>
                  <a:schemeClr val="tx1"/>
                </a:solidFill>
              </a:defRPr>
            </a:lvl2pPr>
            <a:lvl3pPr>
              <a:defRPr sz="2400">
                <a:solidFill>
                  <a:schemeClr val="tx1"/>
                </a:solidFill>
              </a:defRPr>
            </a:lvl3pPr>
            <a:lvl4pPr>
              <a:defRPr sz="2400">
                <a:solidFill>
                  <a:schemeClr val="tx1"/>
                </a:solidFill>
              </a:defRPr>
            </a:lvl4pPr>
            <a:lvl5pPr>
              <a:defRPr sz="2400">
                <a:solidFill>
                  <a:schemeClr val="tx1"/>
                </a:solidFill>
              </a:defRPr>
            </a:lvl5pPr>
          </a:lstStyle>
          <a:p>
            <a:pPr lvl="0"/>
            <a:r>
              <a:rPr lang="en-GB" dirty="0"/>
              <a:t>Click to add quote</a:t>
            </a:r>
          </a:p>
        </p:txBody>
      </p:sp>
      <p:grpSp>
        <p:nvGrpSpPr>
          <p:cNvPr id="44" name="Graphic 5">
            <a:extLst>
              <a:ext uri="{FF2B5EF4-FFF2-40B4-BE49-F238E27FC236}">
                <a16:creationId xmlns:a16="http://schemas.microsoft.com/office/drawing/2014/main" id="{62D8AF9B-5384-A99F-9737-0547F0BB79FD}"/>
              </a:ext>
            </a:extLst>
          </p:cNvPr>
          <p:cNvGrpSpPr/>
          <p:nvPr userDrawn="1"/>
        </p:nvGrpSpPr>
        <p:grpSpPr>
          <a:xfrm>
            <a:off x="546100" y="3727958"/>
            <a:ext cx="536017" cy="357579"/>
            <a:chOff x="5524419" y="3048000"/>
            <a:chExt cx="1146480" cy="764822"/>
          </a:xfrm>
          <a:solidFill>
            <a:schemeClr val="tx1"/>
          </a:solidFill>
        </p:grpSpPr>
        <p:sp>
          <p:nvSpPr>
            <p:cNvPr id="45" name="Freeform 44">
              <a:extLst>
                <a:ext uri="{FF2B5EF4-FFF2-40B4-BE49-F238E27FC236}">
                  <a16:creationId xmlns:a16="http://schemas.microsoft.com/office/drawing/2014/main" id="{A8F23997-F1DE-E433-DC55-BC8B7AC26E84}"/>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a:p>
          </p:txBody>
        </p:sp>
        <p:sp>
          <p:nvSpPr>
            <p:cNvPr id="46" name="Freeform 45">
              <a:extLst>
                <a:ext uri="{FF2B5EF4-FFF2-40B4-BE49-F238E27FC236}">
                  <a16:creationId xmlns:a16="http://schemas.microsoft.com/office/drawing/2014/main" id="{2E799092-F82D-26AC-DD07-37F1A97413DD}"/>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a:p>
          </p:txBody>
        </p:sp>
      </p:grpSp>
      <p:cxnSp>
        <p:nvCxnSpPr>
          <p:cNvPr id="47" name="Straight Connector 46">
            <a:extLst>
              <a:ext uri="{FF2B5EF4-FFF2-40B4-BE49-F238E27FC236}">
                <a16:creationId xmlns:a16="http://schemas.microsoft.com/office/drawing/2014/main" id="{8EF3D7C5-1C15-F931-459F-8C6A91887A6E}"/>
              </a:ext>
            </a:extLst>
          </p:cNvPr>
          <p:cNvCxnSpPr>
            <a:cxnSpLocks/>
          </p:cNvCxnSpPr>
          <p:nvPr userDrawn="1"/>
        </p:nvCxnSpPr>
        <p:spPr>
          <a:xfrm>
            <a:off x="1193800" y="4037427"/>
            <a:ext cx="466923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8" name="Content Placeholder 21">
            <a:extLst>
              <a:ext uri="{FF2B5EF4-FFF2-40B4-BE49-F238E27FC236}">
                <a16:creationId xmlns:a16="http://schemas.microsoft.com/office/drawing/2014/main" id="{84AC7F30-F8E7-2023-8FA9-BAC06101F6DE}"/>
              </a:ext>
            </a:extLst>
          </p:cNvPr>
          <p:cNvSpPr>
            <a:spLocks noGrp="1"/>
          </p:cNvSpPr>
          <p:nvPr>
            <p:ph sz="quarter" idx="14" hasCustomPrompt="1"/>
          </p:nvPr>
        </p:nvSpPr>
        <p:spPr>
          <a:xfrm>
            <a:off x="579826" y="5302383"/>
            <a:ext cx="4700448" cy="438661"/>
          </a:xfrm>
        </p:spPr>
        <p:txBody>
          <a:bodyPr>
            <a:normAutofit/>
          </a:bodyPr>
          <a:lstStyle>
            <a:lvl1pPr>
              <a:defRPr sz="1400" i="1"/>
            </a:lvl1pPr>
          </a:lstStyle>
          <a:p>
            <a:pPr lvl="0"/>
            <a:r>
              <a:rPr lang="en-GB" dirty="0"/>
              <a:t>Click to add attribution</a:t>
            </a:r>
          </a:p>
        </p:txBody>
      </p:sp>
      <p:grpSp>
        <p:nvGrpSpPr>
          <p:cNvPr id="49" name="Graphic 5">
            <a:extLst>
              <a:ext uri="{FF2B5EF4-FFF2-40B4-BE49-F238E27FC236}">
                <a16:creationId xmlns:a16="http://schemas.microsoft.com/office/drawing/2014/main" id="{C4744106-34AD-FD5B-C4F5-0081AAD44D93}"/>
              </a:ext>
            </a:extLst>
          </p:cNvPr>
          <p:cNvGrpSpPr/>
          <p:nvPr userDrawn="1"/>
        </p:nvGrpSpPr>
        <p:grpSpPr>
          <a:xfrm rot="10800000">
            <a:off x="5404657" y="5383465"/>
            <a:ext cx="536017" cy="357579"/>
            <a:chOff x="5524419" y="3048000"/>
            <a:chExt cx="1146480" cy="764822"/>
          </a:xfrm>
          <a:solidFill>
            <a:schemeClr val="tx1"/>
          </a:solidFill>
        </p:grpSpPr>
        <p:sp>
          <p:nvSpPr>
            <p:cNvPr id="50" name="Freeform 49">
              <a:extLst>
                <a:ext uri="{FF2B5EF4-FFF2-40B4-BE49-F238E27FC236}">
                  <a16:creationId xmlns:a16="http://schemas.microsoft.com/office/drawing/2014/main" id="{5D6ADDE1-A0C7-3D17-16D4-48CC0DA118FB}"/>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a:p>
          </p:txBody>
        </p:sp>
        <p:sp>
          <p:nvSpPr>
            <p:cNvPr id="51" name="Freeform 50">
              <a:extLst>
                <a:ext uri="{FF2B5EF4-FFF2-40B4-BE49-F238E27FC236}">
                  <a16:creationId xmlns:a16="http://schemas.microsoft.com/office/drawing/2014/main" id="{0A3E4BBB-8330-31AC-E772-658E70DF0E84}"/>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a:p>
          </p:txBody>
        </p:sp>
      </p:grpSp>
      <p:cxnSp>
        <p:nvCxnSpPr>
          <p:cNvPr id="52" name="Straight Connector 51">
            <a:extLst>
              <a:ext uri="{FF2B5EF4-FFF2-40B4-BE49-F238E27FC236}">
                <a16:creationId xmlns:a16="http://schemas.microsoft.com/office/drawing/2014/main" id="{84644DA6-0ABF-37E3-3C50-5BECCD9901B5}"/>
              </a:ext>
            </a:extLst>
          </p:cNvPr>
          <p:cNvCxnSpPr>
            <a:cxnSpLocks/>
          </p:cNvCxnSpPr>
          <p:nvPr userDrawn="1"/>
        </p:nvCxnSpPr>
        <p:spPr>
          <a:xfrm>
            <a:off x="579826" y="5741044"/>
            <a:ext cx="471607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5" name="Content Placeholder 2">
            <a:extLst>
              <a:ext uri="{FF2B5EF4-FFF2-40B4-BE49-F238E27FC236}">
                <a16:creationId xmlns:a16="http://schemas.microsoft.com/office/drawing/2014/main" id="{B21915AA-0262-55AC-5150-9D39CE9E66BD}"/>
              </a:ext>
            </a:extLst>
          </p:cNvPr>
          <p:cNvSpPr>
            <a:spLocks noGrp="1"/>
          </p:cNvSpPr>
          <p:nvPr>
            <p:ph idx="15" hasCustomPrompt="1"/>
          </p:nvPr>
        </p:nvSpPr>
        <p:spPr>
          <a:xfrm>
            <a:off x="6354364" y="4207271"/>
            <a:ext cx="5316936" cy="1087200"/>
          </a:xfrm>
        </p:spPr>
        <p:txBody>
          <a:bodyPr>
            <a:normAutofit/>
          </a:bodyPr>
          <a:lstStyle>
            <a:lvl1pPr marL="0" indent="0">
              <a:buNone/>
              <a:defRPr sz="1800">
                <a:solidFill>
                  <a:schemeClr val="tx1"/>
                </a:solidFill>
              </a:defRPr>
            </a:lvl1pPr>
            <a:lvl2pPr>
              <a:defRPr sz="2400">
                <a:solidFill>
                  <a:schemeClr val="tx1"/>
                </a:solidFill>
              </a:defRPr>
            </a:lvl2pPr>
            <a:lvl3pPr>
              <a:defRPr sz="2400">
                <a:solidFill>
                  <a:schemeClr val="tx1"/>
                </a:solidFill>
              </a:defRPr>
            </a:lvl3pPr>
            <a:lvl4pPr>
              <a:defRPr sz="2400">
                <a:solidFill>
                  <a:schemeClr val="tx1"/>
                </a:solidFill>
              </a:defRPr>
            </a:lvl4pPr>
            <a:lvl5pPr>
              <a:defRPr sz="2400">
                <a:solidFill>
                  <a:schemeClr val="tx1"/>
                </a:solidFill>
              </a:defRPr>
            </a:lvl5pPr>
          </a:lstStyle>
          <a:p>
            <a:pPr lvl="0"/>
            <a:r>
              <a:rPr lang="en-GB" dirty="0"/>
              <a:t>Click to add quote</a:t>
            </a:r>
          </a:p>
        </p:txBody>
      </p:sp>
      <p:grpSp>
        <p:nvGrpSpPr>
          <p:cNvPr id="66" name="Graphic 5">
            <a:extLst>
              <a:ext uri="{FF2B5EF4-FFF2-40B4-BE49-F238E27FC236}">
                <a16:creationId xmlns:a16="http://schemas.microsoft.com/office/drawing/2014/main" id="{D61A1CB4-EC60-B98F-B7FD-7B888A3D2706}"/>
              </a:ext>
            </a:extLst>
          </p:cNvPr>
          <p:cNvGrpSpPr/>
          <p:nvPr userDrawn="1"/>
        </p:nvGrpSpPr>
        <p:grpSpPr>
          <a:xfrm>
            <a:off x="6328964" y="3738569"/>
            <a:ext cx="536017" cy="357579"/>
            <a:chOff x="5524419" y="3048000"/>
            <a:chExt cx="1146480" cy="764822"/>
          </a:xfrm>
          <a:solidFill>
            <a:schemeClr val="tx1"/>
          </a:solidFill>
        </p:grpSpPr>
        <p:sp>
          <p:nvSpPr>
            <p:cNvPr id="67" name="Freeform 66">
              <a:extLst>
                <a:ext uri="{FF2B5EF4-FFF2-40B4-BE49-F238E27FC236}">
                  <a16:creationId xmlns:a16="http://schemas.microsoft.com/office/drawing/2014/main" id="{4523F7B4-D82C-436E-3C18-0648474D7DAB}"/>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a:p>
          </p:txBody>
        </p:sp>
        <p:sp>
          <p:nvSpPr>
            <p:cNvPr id="68" name="Freeform 67">
              <a:extLst>
                <a:ext uri="{FF2B5EF4-FFF2-40B4-BE49-F238E27FC236}">
                  <a16:creationId xmlns:a16="http://schemas.microsoft.com/office/drawing/2014/main" id="{7071EB50-5451-8445-FCCA-E1C19647E456}"/>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a:p>
          </p:txBody>
        </p:sp>
      </p:grpSp>
      <p:cxnSp>
        <p:nvCxnSpPr>
          <p:cNvPr id="69" name="Straight Connector 68">
            <a:extLst>
              <a:ext uri="{FF2B5EF4-FFF2-40B4-BE49-F238E27FC236}">
                <a16:creationId xmlns:a16="http://schemas.microsoft.com/office/drawing/2014/main" id="{54F87E9F-FBAC-B6BF-E80A-FFD1106A172A}"/>
              </a:ext>
            </a:extLst>
          </p:cNvPr>
          <p:cNvCxnSpPr>
            <a:cxnSpLocks/>
          </p:cNvCxnSpPr>
          <p:nvPr userDrawn="1"/>
        </p:nvCxnSpPr>
        <p:spPr>
          <a:xfrm>
            <a:off x="6976664" y="4048038"/>
            <a:ext cx="466923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0" name="Content Placeholder 21">
            <a:extLst>
              <a:ext uri="{FF2B5EF4-FFF2-40B4-BE49-F238E27FC236}">
                <a16:creationId xmlns:a16="http://schemas.microsoft.com/office/drawing/2014/main" id="{74FB8FB0-1DDC-5B80-6E12-4E6055F0BF05}"/>
              </a:ext>
            </a:extLst>
          </p:cNvPr>
          <p:cNvSpPr>
            <a:spLocks noGrp="1"/>
          </p:cNvSpPr>
          <p:nvPr>
            <p:ph sz="quarter" idx="16" hasCustomPrompt="1"/>
          </p:nvPr>
        </p:nvSpPr>
        <p:spPr>
          <a:xfrm>
            <a:off x="6362690" y="5312994"/>
            <a:ext cx="4700448" cy="438661"/>
          </a:xfrm>
        </p:spPr>
        <p:txBody>
          <a:bodyPr>
            <a:normAutofit/>
          </a:bodyPr>
          <a:lstStyle>
            <a:lvl1pPr>
              <a:defRPr sz="1400" i="1"/>
            </a:lvl1pPr>
          </a:lstStyle>
          <a:p>
            <a:pPr lvl="0"/>
            <a:r>
              <a:rPr lang="en-GB" dirty="0"/>
              <a:t>Click to add attribution</a:t>
            </a:r>
          </a:p>
        </p:txBody>
      </p:sp>
      <p:grpSp>
        <p:nvGrpSpPr>
          <p:cNvPr id="71" name="Graphic 5">
            <a:extLst>
              <a:ext uri="{FF2B5EF4-FFF2-40B4-BE49-F238E27FC236}">
                <a16:creationId xmlns:a16="http://schemas.microsoft.com/office/drawing/2014/main" id="{6977BC4D-B011-693A-BA7D-BF32FB54D9D3}"/>
              </a:ext>
            </a:extLst>
          </p:cNvPr>
          <p:cNvGrpSpPr/>
          <p:nvPr userDrawn="1"/>
        </p:nvGrpSpPr>
        <p:grpSpPr>
          <a:xfrm rot="10800000">
            <a:off x="11187521" y="5394076"/>
            <a:ext cx="536017" cy="357579"/>
            <a:chOff x="5524419" y="3048000"/>
            <a:chExt cx="1146480" cy="764822"/>
          </a:xfrm>
          <a:solidFill>
            <a:schemeClr val="tx1"/>
          </a:solidFill>
        </p:grpSpPr>
        <p:sp>
          <p:nvSpPr>
            <p:cNvPr id="72" name="Freeform 71">
              <a:extLst>
                <a:ext uri="{FF2B5EF4-FFF2-40B4-BE49-F238E27FC236}">
                  <a16:creationId xmlns:a16="http://schemas.microsoft.com/office/drawing/2014/main" id="{5B7B3E81-5E79-2173-E570-9860F79BA9CF}"/>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a:p>
          </p:txBody>
        </p:sp>
        <p:sp>
          <p:nvSpPr>
            <p:cNvPr id="73" name="Freeform 72">
              <a:extLst>
                <a:ext uri="{FF2B5EF4-FFF2-40B4-BE49-F238E27FC236}">
                  <a16:creationId xmlns:a16="http://schemas.microsoft.com/office/drawing/2014/main" id="{F4B956A2-A5AF-A244-4C75-00C692DD11BE}"/>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a:p>
          </p:txBody>
        </p:sp>
      </p:grpSp>
      <p:cxnSp>
        <p:nvCxnSpPr>
          <p:cNvPr id="74" name="Straight Connector 73">
            <a:extLst>
              <a:ext uri="{FF2B5EF4-FFF2-40B4-BE49-F238E27FC236}">
                <a16:creationId xmlns:a16="http://schemas.microsoft.com/office/drawing/2014/main" id="{D8199A7F-B775-B202-B9B2-F0B7E5DDBDBB}"/>
              </a:ext>
            </a:extLst>
          </p:cNvPr>
          <p:cNvCxnSpPr>
            <a:cxnSpLocks/>
          </p:cNvCxnSpPr>
          <p:nvPr userDrawn="1"/>
        </p:nvCxnSpPr>
        <p:spPr>
          <a:xfrm>
            <a:off x="6362690" y="5751655"/>
            <a:ext cx="471607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8377046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nd Content x 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a:xfrm>
            <a:off x="571500" y="1739901"/>
            <a:ext cx="3414714"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6" name="Content Placeholder 2">
            <a:extLst>
              <a:ext uri="{FF2B5EF4-FFF2-40B4-BE49-F238E27FC236}">
                <a16:creationId xmlns:a16="http://schemas.microsoft.com/office/drawing/2014/main" id="{254BF4DB-5554-0B46-A8D9-D0F6E33DFA94}"/>
              </a:ext>
            </a:extLst>
          </p:cNvPr>
          <p:cNvSpPr>
            <a:spLocks noGrp="1"/>
          </p:cNvSpPr>
          <p:nvPr>
            <p:ph idx="10"/>
          </p:nvPr>
        </p:nvSpPr>
        <p:spPr>
          <a:xfrm>
            <a:off x="4401343" y="1739901"/>
            <a:ext cx="3414714"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7" name="Content Placeholder 2">
            <a:extLst>
              <a:ext uri="{FF2B5EF4-FFF2-40B4-BE49-F238E27FC236}">
                <a16:creationId xmlns:a16="http://schemas.microsoft.com/office/drawing/2014/main" id="{69AF350D-D0BD-F944-A3C1-0A49D7FF1C81}"/>
              </a:ext>
            </a:extLst>
          </p:cNvPr>
          <p:cNvSpPr>
            <a:spLocks noGrp="1"/>
          </p:cNvSpPr>
          <p:nvPr>
            <p:ph idx="11"/>
          </p:nvPr>
        </p:nvSpPr>
        <p:spPr>
          <a:xfrm>
            <a:off x="8231186" y="1739901"/>
            <a:ext cx="3414714"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9" name="Text Placeholder 5">
            <a:extLst>
              <a:ext uri="{FF2B5EF4-FFF2-40B4-BE49-F238E27FC236}">
                <a16:creationId xmlns:a16="http://schemas.microsoft.com/office/drawing/2014/main" id="{B91D221A-CD99-5547-AF5B-6ACE77F1D49B}"/>
              </a:ext>
            </a:extLst>
          </p:cNvPr>
          <p:cNvSpPr>
            <a:spLocks noGrp="1"/>
          </p:cNvSpPr>
          <p:nvPr>
            <p:ph type="body" sz="quarter" idx="12"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25089186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Subtitle and Content x 3">
    <p:spTree>
      <p:nvGrpSpPr>
        <p:cNvPr id="1" name=""/>
        <p:cNvGrpSpPr/>
        <p:nvPr/>
      </p:nvGrpSpPr>
      <p:grpSpPr>
        <a:xfrm>
          <a:off x="0" y="0"/>
          <a:ext cx="0" cy="0"/>
          <a:chOff x="0" y="0"/>
          <a:chExt cx="0" cy="0"/>
        </a:xfrm>
      </p:grpSpPr>
      <p:sp>
        <p:nvSpPr>
          <p:cNvPr id="3" name="Content Placeholder 2"/>
          <p:cNvSpPr>
            <a:spLocks noGrp="1"/>
          </p:cNvSpPr>
          <p:nvPr>
            <p:ph idx="1"/>
          </p:nvPr>
        </p:nvSpPr>
        <p:spPr>
          <a:xfrm>
            <a:off x="571500" y="1739901"/>
            <a:ext cx="3414714"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6" name="Content Placeholder 2">
            <a:extLst>
              <a:ext uri="{FF2B5EF4-FFF2-40B4-BE49-F238E27FC236}">
                <a16:creationId xmlns:a16="http://schemas.microsoft.com/office/drawing/2014/main" id="{254BF4DB-5554-0B46-A8D9-D0F6E33DFA94}"/>
              </a:ext>
            </a:extLst>
          </p:cNvPr>
          <p:cNvSpPr>
            <a:spLocks noGrp="1"/>
          </p:cNvSpPr>
          <p:nvPr>
            <p:ph idx="10"/>
          </p:nvPr>
        </p:nvSpPr>
        <p:spPr>
          <a:xfrm>
            <a:off x="4401343" y="1739901"/>
            <a:ext cx="3414714"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7" name="Content Placeholder 2">
            <a:extLst>
              <a:ext uri="{FF2B5EF4-FFF2-40B4-BE49-F238E27FC236}">
                <a16:creationId xmlns:a16="http://schemas.microsoft.com/office/drawing/2014/main" id="{69AF350D-D0BD-F944-A3C1-0A49D7FF1C81}"/>
              </a:ext>
            </a:extLst>
          </p:cNvPr>
          <p:cNvSpPr>
            <a:spLocks noGrp="1"/>
          </p:cNvSpPr>
          <p:nvPr>
            <p:ph idx="11"/>
          </p:nvPr>
        </p:nvSpPr>
        <p:spPr>
          <a:xfrm>
            <a:off x="8231186" y="1739901"/>
            <a:ext cx="3414714"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8" name="Title 1">
            <a:extLst>
              <a:ext uri="{FF2B5EF4-FFF2-40B4-BE49-F238E27FC236}">
                <a16:creationId xmlns:a16="http://schemas.microsoft.com/office/drawing/2014/main" id="{4DDEDA63-4FF0-7B48-833B-9C97494A5902}"/>
              </a:ext>
            </a:extLst>
          </p:cNvPr>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9" name="Content Placeholder 6">
            <a:extLst>
              <a:ext uri="{FF2B5EF4-FFF2-40B4-BE49-F238E27FC236}">
                <a16:creationId xmlns:a16="http://schemas.microsoft.com/office/drawing/2014/main" id="{F1763CB6-7A81-EA41-B125-D7D7301056C2}"/>
              </a:ext>
            </a:extLst>
          </p:cNvPr>
          <p:cNvSpPr>
            <a:spLocks noGrp="1"/>
          </p:cNvSpPr>
          <p:nvPr>
            <p:ph sz="quarter" idx="12"/>
          </p:nvPr>
        </p:nvSpPr>
        <p:spPr>
          <a:xfrm>
            <a:off x="571500" y="1185863"/>
            <a:ext cx="11074400" cy="554038"/>
          </a:xfrm>
        </p:spPr>
        <p:txBody>
          <a:bodyPr anchor="t">
            <a:normAutofit/>
          </a:bodyPr>
          <a:lstStyle>
            <a:lvl1pPr marL="0" indent="0">
              <a:buNone/>
              <a:defRPr sz="1800"/>
            </a:lvl1pPr>
          </a:lstStyle>
          <a:p>
            <a:pPr lvl="0"/>
            <a:r>
              <a:rPr lang="en-GB" dirty="0"/>
              <a:t>Click to edit Master text styles</a:t>
            </a:r>
            <a:endParaRPr lang="en-US" dirty="0"/>
          </a:p>
        </p:txBody>
      </p:sp>
      <p:sp>
        <p:nvSpPr>
          <p:cNvPr id="11" name="Text Placeholder 5">
            <a:extLst>
              <a:ext uri="{FF2B5EF4-FFF2-40B4-BE49-F238E27FC236}">
                <a16:creationId xmlns:a16="http://schemas.microsoft.com/office/drawing/2014/main" id="{8611AFD5-3067-9948-979C-2E6B92DCFA2C}"/>
              </a:ext>
            </a:extLst>
          </p:cNvPr>
          <p:cNvSpPr>
            <a:spLocks noGrp="1"/>
          </p:cNvSpPr>
          <p:nvPr>
            <p:ph type="body" sz="quarter" idx="13"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122656746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 and Content x 4">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6B806C14-FD87-B84E-9BE0-E4B276965053}"/>
              </a:ext>
            </a:extLst>
          </p:cNvPr>
          <p:cNvSpPr>
            <a:spLocks noGrp="1"/>
          </p:cNvSpPr>
          <p:nvPr>
            <p:ph idx="1"/>
          </p:nvPr>
        </p:nvSpPr>
        <p:spPr>
          <a:xfrm>
            <a:off x="571500" y="1739901"/>
            <a:ext cx="2438204" cy="399415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1" name="Content Placeholder 2">
            <a:extLst>
              <a:ext uri="{FF2B5EF4-FFF2-40B4-BE49-F238E27FC236}">
                <a16:creationId xmlns:a16="http://schemas.microsoft.com/office/drawing/2014/main" id="{00B5B2F2-1069-A747-B461-731E22E26383}"/>
              </a:ext>
            </a:extLst>
          </p:cNvPr>
          <p:cNvSpPr>
            <a:spLocks noGrp="1"/>
          </p:cNvSpPr>
          <p:nvPr>
            <p:ph idx="10"/>
          </p:nvPr>
        </p:nvSpPr>
        <p:spPr>
          <a:xfrm>
            <a:off x="3450232" y="1739901"/>
            <a:ext cx="2438204" cy="399415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2" name="Content Placeholder 2">
            <a:extLst>
              <a:ext uri="{FF2B5EF4-FFF2-40B4-BE49-F238E27FC236}">
                <a16:creationId xmlns:a16="http://schemas.microsoft.com/office/drawing/2014/main" id="{0AA72425-C03A-EF49-94CE-3DE1204F80B0}"/>
              </a:ext>
            </a:extLst>
          </p:cNvPr>
          <p:cNvSpPr>
            <a:spLocks noGrp="1"/>
          </p:cNvSpPr>
          <p:nvPr>
            <p:ph idx="11"/>
          </p:nvPr>
        </p:nvSpPr>
        <p:spPr>
          <a:xfrm>
            <a:off x="6328964" y="1739901"/>
            <a:ext cx="2438204" cy="399415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3" name="Content Placeholder 2">
            <a:extLst>
              <a:ext uri="{FF2B5EF4-FFF2-40B4-BE49-F238E27FC236}">
                <a16:creationId xmlns:a16="http://schemas.microsoft.com/office/drawing/2014/main" id="{D59D33EB-99E9-904E-962E-0854047837FF}"/>
              </a:ext>
            </a:extLst>
          </p:cNvPr>
          <p:cNvSpPr>
            <a:spLocks noGrp="1"/>
          </p:cNvSpPr>
          <p:nvPr>
            <p:ph idx="13"/>
          </p:nvPr>
        </p:nvSpPr>
        <p:spPr>
          <a:xfrm>
            <a:off x="9207696" y="1739901"/>
            <a:ext cx="2438204" cy="399415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4" name="Title 1">
            <a:extLst>
              <a:ext uri="{FF2B5EF4-FFF2-40B4-BE49-F238E27FC236}">
                <a16:creationId xmlns:a16="http://schemas.microsoft.com/office/drawing/2014/main" id="{7F83716E-EC37-534F-A2AB-DEB0DD6973BB}"/>
              </a:ext>
            </a:extLst>
          </p:cNvPr>
          <p:cNvSpPr>
            <a:spLocks noGrp="1"/>
          </p:cNvSpPr>
          <p:nvPr>
            <p:ph type="title"/>
          </p:nvPr>
        </p:nvSpPr>
        <p:spPr>
          <a:xfrm>
            <a:off x="571500" y="558800"/>
            <a:ext cx="11074400" cy="977900"/>
          </a:xfrm>
        </p:spPr>
        <p:txBody>
          <a:bodyPr/>
          <a:lstStyle/>
          <a:p>
            <a:r>
              <a:rPr lang="en-GB"/>
              <a:t>Click to edit Master title style</a:t>
            </a:r>
            <a:endParaRPr lang="en-US" dirty="0"/>
          </a:p>
        </p:txBody>
      </p:sp>
      <p:sp>
        <p:nvSpPr>
          <p:cNvPr id="8" name="Text Placeholder 5">
            <a:extLst>
              <a:ext uri="{FF2B5EF4-FFF2-40B4-BE49-F238E27FC236}">
                <a16:creationId xmlns:a16="http://schemas.microsoft.com/office/drawing/2014/main" id="{8579E91A-AE0B-F940-9E23-58DA506ED461}"/>
              </a:ext>
            </a:extLst>
          </p:cNvPr>
          <p:cNvSpPr>
            <a:spLocks noGrp="1"/>
          </p:cNvSpPr>
          <p:nvPr>
            <p:ph type="body" sz="quarter" idx="14"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140391719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itle and Content x 5">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6B806C14-FD87-B84E-9BE0-E4B276965053}"/>
              </a:ext>
            </a:extLst>
          </p:cNvPr>
          <p:cNvSpPr>
            <a:spLocks noGrp="1"/>
          </p:cNvSpPr>
          <p:nvPr>
            <p:ph idx="1"/>
          </p:nvPr>
        </p:nvSpPr>
        <p:spPr>
          <a:xfrm>
            <a:off x="571499" y="1739901"/>
            <a:ext cx="2041199"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1" name="Content Placeholder 2">
            <a:extLst>
              <a:ext uri="{FF2B5EF4-FFF2-40B4-BE49-F238E27FC236}">
                <a16:creationId xmlns:a16="http://schemas.microsoft.com/office/drawing/2014/main" id="{00B5B2F2-1069-A747-B461-731E22E26383}"/>
              </a:ext>
            </a:extLst>
          </p:cNvPr>
          <p:cNvSpPr>
            <a:spLocks noGrp="1"/>
          </p:cNvSpPr>
          <p:nvPr>
            <p:ph idx="10"/>
          </p:nvPr>
        </p:nvSpPr>
        <p:spPr>
          <a:xfrm>
            <a:off x="2823450" y="1739900"/>
            <a:ext cx="2041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2" name="Content Placeholder 2">
            <a:extLst>
              <a:ext uri="{FF2B5EF4-FFF2-40B4-BE49-F238E27FC236}">
                <a16:creationId xmlns:a16="http://schemas.microsoft.com/office/drawing/2014/main" id="{0AA72425-C03A-EF49-94CE-3DE1204F80B0}"/>
              </a:ext>
            </a:extLst>
          </p:cNvPr>
          <p:cNvSpPr>
            <a:spLocks noGrp="1"/>
          </p:cNvSpPr>
          <p:nvPr>
            <p:ph idx="11"/>
          </p:nvPr>
        </p:nvSpPr>
        <p:spPr>
          <a:xfrm>
            <a:off x="5075400" y="1739899"/>
            <a:ext cx="2041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3" name="Content Placeholder 2">
            <a:extLst>
              <a:ext uri="{FF2B5EF4-FFF2-40B4-BE49-F238E27FC236}">
                <a16:creationId xmlns:a16="http://schemas.microsoft.com/office/drawing/2014/main" id="{D59D33EB-99E9-904E-962E-0854047837FF}"/>
              </a:ext>
            </a:extLst>
          </p:cNvPr>
          <p:cNvSpPr>
            <a:spLocks noGrp="1"/>
          </p:cNvSpPr>
          <p:nvPr>
            <p:ph idx="13"/>
          </p:nvPr>
        </p:nvSpPr>
        <p:spPr>
          <a:xfrm>
            <a:off x="7327350" y="1739899"/>
            <a:ext cx="2041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4" name="Title 1">
            <a:extLst>
              <a:ext uri="{FF2B5EF4-FFF2-40B4-BE49-F238E27FC236}">
                <a16:creationId xmlns:a16="http://schemas.microsoft.com/office/drawing/2014/main" id="{7F83716E-EC37-534F-A2AB-DEB0DD6973BB}"/>
              </a:ext>
            </a:extLst>
          </p:cNvPr>
          <p:cNvSpPr>
            <a:spLocks noGrp="1"/>
          </p:cNvSpPr>
          <p:nvPr>
            <p:ph type="title"/>
          </p:nvPr>
        </p:nvSpPr>
        <p:spPr>
          <a:xfrm>
            <a:off x="571500" y="558800"/>
            <a:ext cx="11074400" cy="977900"/>
          </a:xfrm>
        </p:spPr>
        <p:txBody>
          <a:bodyPr/>
          <a:lstStyle/>
          <a:p>
            <a:r>
              <a:rPr lang="en-GB"/>
              <a:t>Click to edit Master title style</a:t>
            </a:r>
            <a:endParaRPr lang="en-US" dirty="0"/>
          </a:p>
        </p:txBody>
      </p:sp>
      <p:sp>
        <p:nvSpPr>
          <p:cNvPr id="15" name="Content Placeholder 2">
            <a:extLst>
              <a:ext uri="{FF2B5EF4-FFF2-40B4-BE49-F238E27FC236}">
                <a16:creationId xmlns:a16="http://schemas.microsoft.com/office/drawing/2014/main" id="{DA3854F8-3F84-C144-8391-42AC5DBF8CB8}"/>
              </a:ext>
            </a:extLst>
          </p:cNvPr>
          <p:cNvSpPr>
            <a:spLocks noGrp="1"/>
          </p:cNvSpPr>
          <p:nvPr>
            <p:ph idx="14"/>
          </p:nvPr>
        </p:nvSpPr>
        <p:spPr>
          <a:xfrm>
            <a:off x="9579300" y="1739899"/>
            <a:ext cx="2041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9" name="Text Placeholder 5">
            <a:extLst>
              <a:ext uri="{FF2B5EF4-FFF2-40B4-BE49-F238E27FC236}">
                <a16:creationId xmlns:a16="http://schemas.microsoft.com/office/drawing/2014/main" id="{CAB6EEEC-A2C3-B54E-B28F-ED07844A59C3}"/>
              </a:ext>
            </a:extLst>
          </p:cNvPr>
          <p:cNvSpPr>
            <a:spLocks noGrp="1"/>
          </p:cNvSpPr>
          <p:nvPr>
            <p:ph type="body" sz="quarter" idx="15"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168879311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Subtitle and Content x 5">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6B806C14-FD87-B84E-9BE0-E4B276965053}"/>
              </a:ext>
            </a:extLst>
          </p:cNvPr>
          <p:cNvSpPr>
            <a:spLocks noGrp="1"/>
          </p:cNvSpPr>
          <p:nvPr>
            <p:ph idx="1"/>
          </p:nvPr>
        </p:nvSpPr>
        <p:spPr>
          <a:xfrm>
            <a:off x="571500" y="1739901"/>
            <a:ext cx="2041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1" name="Content Placeholder 2">
            <a:extLst>
              <a:ext uri="{FF2B5EF4-FFF2-40B4-BE49-F238E27FC236}">
                <a16:creationId xmlns:a16="http://schemas.microsoft.com/office/drawing/2014/main" id="{00B5B2F2-1069-A747-B461-731E22E26383}"/>
              </a:ext>
            </a:extLst>
          </p:cNvPr>
          <p:cNvSpPr>
            <a:spLocks noGrp="1"/>
          </p:cNvSpPr>
          <p:nvPr>
            <p:ph idx="10"/>
          </p:nvPr>
        </p:nvSpPr>
        <p:spPr>
          <a:xfrm>
            <a:off x="2823450" y="1739900"/>
            <a:ext cx="2041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2" name="Content Placeholder 2">
            <a:extLst>
              <a:ext uri="{FF2B5EF4-FFF2-40B4-BE49-F238E27FC236}">
                <a16:creationId xmlns:a16="http://schemas.microsoft.com/office/drawing/2014/main" id="{0AA72425-C03A-EF49-94CE-3DE1204F80B0}"/>
              </a:ext>
            </a:extLst>
          </p:cNvPr>
          <p:cNvSpPr>
            <a:spLocks noGrp="1"/>
          </p:cNvSpPr>
          <p:nvPr>
            <p:ph idx="11"/>
          </p:nvPr>
        </p:nvSpPr>
        <p:spPr>
          <a:xfrm>
            <a:off x="5075400" y="1739899"/>
            <a:ext cx="2041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3" name="Content Placeholder 2">
            <a:extLst>
              <a:ext uri="{FF2B5EF4-FFF2-40B4-BE49-F238E27FC236}">
                <a16:creationId xmlns:a16="http://schemas.microsoft.com/office/drawing/2014/main" id="{D59D33EB-99E9-904E-962E-0854047837FF}"/>
              </a:ext>
            </a:extLst>
          </p:cNvPr>
          <p:cNvSpPr>
            <a:spLocks noGrp="1"/>
          </p:cNvSpPr>
          <p:nvPr>
            <p:ph idx="13"/>
          </p:nvPr>
        </p:nvSpPr>
        <p:spPr>
          <a:xfrm>
            <a:off x="7327350" y="1739899"/>
            <a:ext cx="2041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5" name="Content Placeholder 2">
            <a:extLst>
              <a:ext uri="{FF2B5EF4-FFF2-40B4-BE49-F238E27FC236}">
                <a16:creationId xmlns:a16="http://schemas.microsoft.com/office/drawing/2014/main" id="{DA3854F8-3F84-C144-8391-42AC5DBF8CB8}"/>
              </a:ext>
            </a:extLst>
          </p:cNvPr>
          <p:cNvSpPr>
            <a:spLocks noGrp="1"/>
          </p:cNvSpPr>
          <p:nvPr>
            <p:ph idx="14"/>
          </p:nvPr>
        </p:nvSpPr>
        <p:spPr>
          <a:xfrm>
            <a:off x="9579300" y="1739899"/>
            <a:ext cx="2041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8" name="Title 1">
            <a:extLst>
              <a:ext uri="{FF2B5EF4-FFF2-40B4-BE49-F238E27FC236}">
                <a16:creationId xmlns:a16="http://schemas.microsoft.com/office/drawing/2014/main" id="{12B99023-D005-F64B-BDCF-AF4FF10DABE4}"/>
              </a:ext>
            </a:extLst>
          </p:cNvPr>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9" name="Content Placeholder 6">
            <a:extLst>
              <a:ext uri="{FF2B5EF4-FFF2-40B4-BE49-F238E27FC236}">
                <a16:creationId xmlns:a16="http://schemas.microsoft.com/office/drawing/2014/main" id="{92BAB0E3-67A7-364D-A543-DD64169AF12B}"/>
              </a:ext>
            </a:extLst>
          </p:cNvPr>
          <p:cNvSpPr>
            <a:spLocks noGrp="1"/>
          </p:cNvSpPr>
          <p:nvPr>
            <p:ph sz="quarter" idx="12"/>
          </p:nvPr>
        </p:nvSpPr>
        <p:spPr>
          <a:xfrm>
            <a:off x="571500" y="1185863"/>
            <a:ext cx="11074400" cy="554036"/>
          </a:xfrm>
        </p:spPr>
        <p:txBody>
          <a:bodyPr anchor="t">
            <a:normAutofit/>
          </a:bodyPr>
          <a:lstStyle>
            <a:lvl1pPr marL="0" indent="0">
              <a:buNone/>
              <a:defRPr sz="1800"/>
            </a:lvl1pPr>
          </a:lstStyle>
          <a:p>
            <a:pPr lvl="0"/>
            <a:r>
              <a:rPr lang="en-GB" dirty="0"/>
              <a:t>Click to edit Master text styles</a:t>
            </a:r>
            <a:endParaRPr lang="en-US" dirty="0"/>
          </a:p>
        </p:txBody>
      </p:sp>
      <p:sp>
        <p:nvSpPr>
          <p:cNvPr id="16" name="Text Placeholder 5">
            <a:extLst>
              <a:ext uri="{FF2B5EF4-FFF2-40B4-BE49-F238E27FC236}">
                <a16:creationId xmlns:a16="http://schemas.microsoft.com/office/drawing/2014/main" id="{FC2673F3-08AD-3D4E-B72D-DED4E3E6EFC3}"/>
              </a:ext>
            </a:extLst>
          </p:cNvPr>
          <p:cNvSpPr>
            <a:spLocks noGrp="1"/>
          </p:cNvSpPr>
          <p:nvPr>
            <p:ph type="body" sz="quarter" idx="15"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9130849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1/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a:xfrm>
            <a:off x="571500" y="1739901"/>
            <a:ext cx="3414714"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6" name="Content Placeholder 2">
            <a:extLst>
              <a:ext uri="{FF2B5EF4-FFF2-40B4-BE49-F238E27FC236}">
                <a16:creationId xmlns:a16="http://schemas.microsoft.com/office/drawing/2014/main" id="{254BF4DB-5554-0B46-A8D9-D0F6E33DFA94}"/>
              </a:ext>
            </a:extLst>
          </p:cNvPr>
          <p:cNvSpPr>
            <a:spLocks noGrp="1"/>
          </p:cNvSpPr>
          <p:nvPr>
            <p:ph idx="10"/>
          </p:nvPr>
        </p:nvSpPr>
        <p:spPr>
          <a:xfrm>
            <a:off x="4401342" y="1739901"/>
            <a:ext cx="7244557"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9" name="Text Placeholder 5">
            <a:extLst>
              <a:ext uri="{FF2B5EF4-FFF2-40B4-BE49-F238E27FC236}">
                <a16:creationId xmlns:a16="http://schemas.microsoft.com/office/drawing/2014/main" id="{B91D221A-CD99-5547-AF5B-6ACE77F1D49B}"/>
              </a:ext>
            </a:extLst>
          </p:cNvPr>
          <p:cNvSpPr>
            <a:spLocks noGrp="1"/>
          </p:cNvSpPr>
          <p:nvPr>
            <p:ph type="body" sz="quarter" idx="12"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3980436068"/>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itle and Content x 6">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6B806C14-FD87-B84E-9BE0-E4B276965053}"/>
              </a:ext>
            </a:extLst>
          </p:cNvPr>
          <p:cNvSpPr>
            <a:spLocks noGrp="1"/>
          </p:cNvSpPr>
          <p:nvPr>
            <p:ph idx="1"/>
          </p:nvPr>
        </p:nvSpPr>
        <p:spPr>
          <a:xfrm>
            <a:off x="571500" y="1739901"/>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1" name="Content Placeholder 2">
            <a:extLst>
              <a:ext uri="{FF2B5EF4-FFF2-40B4-BE49-F238E27FC236}">
                <a16:creationId xmlns:a16="http://schemas.microsoft.com/office/drawing/2014/main" id="{00B5B2F2-1069-A747-B461-731E22E26383}"/>
              </a:ext>
            </a:extLst>
          </p:cNvPr>
          <p:cNvSpPr>
            <a:spLocks noGrp="1"/>
          </p:cNvSpPr>
          <p:nvPr>
            <p:ph idx="10"/>
          </p:nvPr>
        </p:nvSpPr>
        <p:spPr>
          <a:xfrm>
            <a:off x="2446540" y="1739900"/>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2" name="Content Placeholder 2">
            <a:extLst>
              <a:ext uri="{FF2B5EF4-FFF2-40B4-BE49-F238E27FC236}">
                <a16:creationId xmlns:a16="http://schemas.microsoft.com/office/drawing/2014/main" id="{0AA72425-C03A-EF49-94CE-3DE1204F80B0}"/>
              </a:ext>
            </a:extLst>
          </p:cNvPr>
          <p:cNvSpPr>
            <a:spLocks noGrp="1"/>
          </p:cNvSpPr>
          <p:nvPr>
            <p:ph idx="11"/>
          </p:nvPr>
        </p:nvSpPr>
        <p:spPr>
          <a:xfrm>
            <a:off x="4321580" y="1739899"/>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3" name="Content Placeholder 2">
            <a:extLst>
              <a:ext uri="{FF2B5EF4-FFF2-40B4-BE49-F238E27FC236}">
                <a16:creationId xmlns:a16="http://schemas.microsoft.com/office/drawing/2014/main" id="{D59D33EB-99E9-904E-962E-0854047837FF}"/>
              </a:ext>
            </a:extLst>
          </p:cNvPr>
          <p:cNvSpPr>
            <a:spLocks noGrp="1"/>
          </p:cNvSpPr>
          <p:nvPr>
            <p:ph idx="13"/>
          </p:nvPr>
        </p:nvSpPr>
        <p:spPr>
          <a:xfrm>
            <a:off x="6196620" y="1739899"/>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4" name="Title 1">
            <a:extLst>
              <a:ext uri="{FF2B5EF4-FFF2-40B4-BE49-F238E27FC236}">
                <a16:creationId xmlns:a16="http://schemas.microsoft.com/office/drawing/2014/main" id="{7F83716E-EC37-534F-A2AB-DEB0DD6973BB}"/>
              </a:ext>
            </a:extLst>
          </p:cNvPr>
          <p:cNvSpPr>
            <a:spLocks noGrp="1"/>
          </p:cNvSpPr>
          <p:nvPr>
            <p:ph type="title"/>
          </p:nvPr>
        </p:nvSpPr>
        <p:spPr>
          <a:xfrm>
            <a:off x="571500" y="558800"/>
            <a:ext cx="11074400" cy="977900"/>
          </a:xfrm>
        </p:spPr>
        <p:txBody>
          <a:bodyPr/>
          <a:lstStyle/>
          <a:p>
            <a:r>
              <a:rPr lang="en-GB"/>
              <a:t>Click to edit Master title style</a:t>
            </a:r>
            <a:endParaRPr lang="en-US" dirty="0"/>
          </a:p>
        </p:txBody>
      </p:sp>
      <p:sp>
        <p:nvSpPr>
          <p:cNvPr id="15" name="Content Placeholder 2">
            <a:extLst>
              <a:ext uri="{FF2B5EF4-FFF2-40B4-BE49-F238E27FC236}">
                <a16:creationId xmlns:a16="http://schemas.microsoft.com/office/drawing/2014/main" id="{DA3854F8-3F84-C144-8391-42AC5DBF8CB8}"/>
              </a:ext>
            </a:extLst>
          </p:cNvPr>
          <p:cNvSpPr>
            <a:spLocks noGrp="1"/>
          </p:cNvSpPr>
          <p:nvPr>
            <p:ph idx="14"/>
          </p:nvPr>
        </p:nvSpPr>
        <p:spPr>
          <a:xfrm>
            <a:off x="8071660" y="1739899"/>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8" name="Content Placeholder 2">
            <a:extLst>
              <a:ext uri="{FF2B5EF4-FFF2-40B4-BE49-F238E27FC236}">
                <a16:creationId xmlns:a16="http://schemas.microsoft.com/office/drawing/2014/main" id="{951785F9-FBFC-804E-85FD-D38E4A928CB3}"/>
              </a:ext>
            </a:extLst>
          </p:cNvPr>
          <p:cNvSpPr>
            <a:spLocks noGrp="1"/>
          </p:cNvSpPr>
          <p:nvPr>
            <p:ph idx="15"/>
          </p:nvPr>
        </p:nvSpPr>
        <p:spPr>
          <a:xfrm>
            <a:off x="9946700" y="1739898"/>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6" name="Text Placeholder 5">
            <a:extLst>
              <a:ext uri="{FF2B5EF4-FFF2-40B4-BE49-F238E27FC236}">
                <a16:creationId xmlns:a16="http://schemas.microsoft.com/office/drawing/2014/main" id="{98769EE1-93F4-D64E-9715-D436864E41DF}"/>
              </a:ext>
            </a:extLst>
          </p:cNvPr>
          <p:cNvSpPr>
            <a:spLocks noGrp="1"/>
          </p:cNvSpPr>
          <p:nvPr>
            <p:ph type="body" sz="quarter" idx="16"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206565682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itle, Subtitle and Content x 6">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6B806C14-FD87-B84E-9BE0-E4B276965053}"/>
              </a:ext>
            </a:extLst>
          </p:cNvPr>
          <p:cNvSpPr>
            <a:spLocks noGrp="1"/>
          </p:cNvSpPr>
          <p:nvPr>
            <p:ph idx="1"/>
          </p:nvPr>
        </p:nvSpPr>
        <p:spPr>
          <a:xfrm>
            <a:off x="571500" y="1739901"/>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1" name="Content Placeholder 2">
            <a:extLst>
              <a:ext uri="{FF2B5EF4-FFF2-40B4-BE49-F238E27FC236}">
                <a16:creationId xmlns:a16="http://schemas.microsoft.com/office/drawing/2014/main" id="{00B5B2F2-1069-A747-B461-731E22E26383}"/>
              </a:ext>
            </a:extLst>
          </p:cNvPr>
          <p:cNvSpPr>
            <a:spLocks noGrp="1"/>
          </p:cNvSpPr>
          <p:nvPr>
            <p:ph idx="10"/>
          </p:nvPr>
        </p:nvSpPr>
        <p:spPr>
          <a:xfrm>
            <a:off x="2446540" y="1739900"/>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2" name="Content Placeholder 2">
            <a:extLst>
              <a:ext uri="{FF2B5EF4-FFF2-40B4-BE49-F238E27FC236}">
                <a16:creationId xmlns:a16="http://schemas.microsoft.com/office/drawing/2014/main" id="{0AA72425-C03A-EF49-94CE-3DE1204F80B0}"/>
              </a:ext>
            </a:extLst>
          </p:cNvPr>
          <p:cNvSpPr>
            <a:spLocks noGrp="1"/>
          </p:cNvSpPr>
          <p:nvPr>
            <p:ph idx="11"/>
          </p:nvPr>
        </p:nvSpPr>
        <p:spPr>
          <a:xfrm>
            <a:off x="4321580" y="1739899"/>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3" name="Content Placeholder 2">
            <a:extLst>
              <a:ext uri="{FF2B5EF4-FFF2-40B4-BE49-F238E27FC236}">
                <a16:creationId xmlns:a16="http://schemas.microsoft.com/office/drawing/2014/main" id="{D59D33EB-99E9-904E-962E-0854047837FF}"/>
              </a:ext>
            </a:extLst>
          </p:cNvPr>
          <p:cNvSpPr>
            <a:spLocks noGrp="1"/>
          </p:cNvSpPr>
          <p:nvPr>
            <p:ph idx="13"/>
          </p:nvPr>
        </p:nvSpPr>
        <p:spPr>
          <a:xfrm>
            <a:off x="6196620" y="1739899"/>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5" name="Content Placeholder 2">
            <a:extLst>
              <a:ext uri="{FF2B5EF4-FFF2-40B4-BE49-F238E27FC236}">
                <a16:creationId xmlns:a16="http://schemas.microsoft.com/office/drawing/2014/main" id="{DA3854F8-3F84-C144-8391-42AC5DBF8CB8}"/>
              </a:ext>
            </a:extLst>
          </p:cNvPr>
          <p:cNvSpPr>
            <a:spLocks noGrp="1"/>
          </p:cNvSpPr>
          <p:nvPr>
            <p:ph idx="14"/>
          </p:nvPr>
        </p:nvSpPr>
        <p:spPr>
          <a:xfrm>
            <a:off x="8071660" y="1739899"/>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8" name="Content Placeholder 2">
            <a:extLst>
              <a:ext uri="{FF2B5EF4-FFF2-40B4-BE49-F238E27FC236}">
                <a16:creationId xmlns:a16="http://schemas.microsoft.com/office/drawing/2014/main" id="{951785F9-FBFC-804E-85FD-D38E4A928CB3}"/>
              </a:ext>
            </a:extLst>
          </p:cNvPr>
          <p:cNvSpPr>
            <a:spLocks noGrp="1"/>
          </p:cNvSpPr>
          <p:nvPr>
            <p:ph idx="15"/>
          </p:nvPr>
        </p:nvSpPr>
        <p:spPr>
          <a:xfrm>
            <a:off x="9946700" y="1739898"/>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9" name="Title 1">
            <a:extLst>
              <a:ext uri="{FF2B5EF4-FFF2-40B4-BE49-F238E27FC236}">
                <a16:creationId xmlns:a16="http://schemas.microsoft.com/office/drawing/2014/main" id="{3AFF6BB1-188B-F045-B2BD-23AF9074CFCE}"/>
              </a:ext>
            </a:extLst>
          </p:cNvPr>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16" name="Content Placeholder 6">
            <a:extLst>
              <a:ext uri="{FF2B5EF4-FFF2-40B4-BE49-F238E27FC236}">
                <a16:creationId xmlns:a16="http://schemas.microsoft.com/office/drawing/2014/main" id="{1DFC7E09-71D7-D149-B4A5-98CA0204C39F}"/>
              </a:ext>
            </a:extLst>
          </p:cNvPr>
          <p:cNvSpPr>
            <a:spLocks noGrp="1"/>
          </p:cNvSpPr>
          <p:nvPr>
            <p:ph sz="quarter" idx="12"/>
          </p:nvPr>
        </p:nvSpPr>
        <p:spPr>
          <a:xfrm>
            <a:off x="571500" y="1185862"/>
            <a:ext cx="11074400" cy="554035"/>
          </a:xfrm>
        </p:spPr>
        <p:txBody>
          <a:bodyPr anchor="t">
            <a:normAutofit/>
          </a:bodyPr>
          <a:lstStyle>
            <a:lvl1pPr marL="0" indent="0">
              <a:buNone/>
              <a:defRPr sz="1800"/>
            </a:lvl1pPr>
          </a:lstStyle>
          <a:p>
            <a:pPr lvl="0"/>
            <a:r>
              <a:rPr lang="en-GB" dirty="0"/>
              <a:t>Click to edit Master text styles</a:t>
            </a:r>
            <a:endParaRPr lang="en-US" dirty="0"/>
          </a:p>
        </p:txBody>
      </p:sp>
      <p:sp>
        <p:nvSpPr>
          <p:cNvPr id="17" name="Text Placeholder 5">
            <a:extLst>
              <a:ext uri="{FF2B5EF4-FFF2-40B4-BE49-F238E27FC236}">
                <a16:creationId xmlns:a16="http://schemas.microsoft.com/office/drawing/2014/main" id="{923FAC6C-7E77-C14C-BEB3-A13E1EF3534C}"/>
              </a:ext>
            </a:extLst>
          </p:cNvPr>
          <p:cNvSpPr>
            <a:spLocks noGrp="1"/>
          </p:cNvSpPr>
          <p:nvPr>
            <p:ph type="body" sz="quarter" idx="16"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245156449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itle and Content x 7">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Click to edit Master title style</a:t>
            </a:r>
            <a:endParaRPr lang="en-US" dirty="0"/>
          </a:p>
        </p:txBody>
      </p:sp>
      <p:sp>
        <p:nvSpPr>
          <p:cNvPr id="3" name="Content Placeholder 2"/>
          <p:cNvSpPr>
            <a:spLocks noGrp="1"/>
          </p:cNvSpPr>
          <p:nvPr>
            <p:ph idx="1"/>
          </p:nvPr>
        </p:nvSpPr>
        <p:spPr>
          <a:xfrm>
            <a:off x="571500" y="1739900"/>
            <a:ext cx="1620000" cy="2622012"/>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6" name="Content Placeholder 2">
            <a:extLst>
              <a:ext uri="{FF2B5EF4-FFF2-40B4-BE49-F238E27FC236}">
                <a16:creationId xmlns:a16="http://schemas.microsoft.com/office/drawing/2014/main" id="{254BF4DB-5554-0B46-A8D9-D0F6E33DFA94}"/>
              </a:ext>
            </a:extLst>
          </p:cNvPr>
          <p:cNvSpPr>
            <a:spLocks noGrp="1" noChangeAspect="1"/>
          </p:cNvSpPr>
          <p:nvPr>
            <p:ph idx="10"/>
          </p:nvPr>
        </p:nvSpPr>
        <p:spPr>
          <a:xfrm>
            <a:off x="3722967" y="1736725"/>
            <a:ext cx="1620000" cy="2622012"/>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7" name="Content Placeholder 2">
            <a:extLst>
              <a:ext uri="{FF2B5EF4-FFF2-40B4-BE49-F238E27FC236}">
                <a16:creationId xmlns:a16="http://schemas.microsoft.com/office/drawing/2014/main" id="{69AF350D-D0BD-F944-A3C1-0A49D7FF1C81}"/>
              </a:ext>
            </a:extLst>
          </p:cNvPr>
          <p:cNvSpPr>
            <a:spLocks noGrp="1" noChangeAspect="1"/>
          </p:cNvSpPr>
          <p:nvPr>
            <p:ph idx="11"/>
          </p:nvPr>
        </p:nvSpPr>
        <p:spPr>
          <a:xfrm>
            <a:off x="6874434" y="1733550"/>
            <a:ext cx="1620000" cy="2622012"/>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8" name="Content Placeholder 2">
            <a:extLst>
              <a:ext uri="{FF2B5EF4-FFF2-40B4-BE49-F238E27FC236}">
                <a16:creationId xmlns:a16="http://schemas.microsoft.com/office/drawing/2014/main" id="{8F303705-A1EC-C74B-8470-3C584F756A51}"/>
              </a:ext>
            </a:extLst>
          </p:cNvPr>
          <p:cNvSpPr>
            <a:spLocks noGrp="1"/>
          </p:cNvSpPr>
          <p:nvPr>
            <p:ph idx="12"/>
          </p:nvPr>
        </p:nvSpPr>
        <p:spPr>
          <a:xfrm>
            <a:off x="10025900" y="1727487"/>
            <a:ext cx="1620000" cy="2622012"/>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9" name="Content Placeholder 2">
            <a:extLst>
              <a:ext uri="{FF2B5EF4-FFF2-40B4-BE49-F238E27FC236}">
                <a16:creationId xmlns:a16="http://schemas.microsoft.com/office/drawing/2014/main" id="{26A828C4-C33C-C141-9702-AB222D795347}"/>
              </a:ext>
            </a:extLst>
          </p:cNvPr>
          <p:cNvSpPr>
            <a:spLocks noGrp="1"/>
          </p:cNvSpPr>
          <p:nvPr>
            <p:ph idx="13"/>
          </p:nvPr>
        </p:nvSpPr>
        <p:spPr>
          <a:xfrm>
            <a:off x="2134533" y="3424600"/>
            <a:ext cx="1620000" cy="2622012"/>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16" name="Content Placeholder 2">
            <a:extLst>
              <a:ext uri="{FF2B5EF4-FFF2-40B4-BE49-F238E27FC236}">
                <a16:creationId xmlns:a16="http://schemas.microsoft.com/office/drawing/2014/main" id="{90562629-54E1-4747-A0D3-DB243833DC5B}"/>
              </a:ext>
            </a:extLst>
          </p:cNvPr>
          <p:cNvSpPr>
            <a:spLocks noGrp="1"/>
          </p:cNvSpPr>
          <p:nvPr>
            <p:ph idx="19"/>
          </p:nvPr>
        </p:nvSpPr>
        <p:spPr>
          <a:xfrm>
            <a:off x="5286000" y="3424600"/>
            <a:ext cx="1620000" cy="2622012"/>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17" name="Content Placeholder 2">
            <a:extLst>
              <a:ext uri="{FF2B5EF4-FFF2-40B4-BE49-F238E27FC236}">
                <a16:creationId xmlns:a16="http://schemas.microsoft.com/office/drawing/2014/main" id="{77851415-D924-CF4A-9E16-C28DFB7F3930}"/>
              </a:ext>
            </a:extLst>
          </p:cNvPr>
          <p:cNvSpPr>
            <a:spLocks noGrp="1"/>
          </p:cNvSpPr>
          <p:nvPr>
            <p:ph idx="20"/>
          </p:nvPr>
        </p:nvSpPr>
        <p:spPr>
          <a:xfrm>
            <a:off x="8448764" y="3386924"/>
            <a:ext cx="1620000" cy="2622012"/>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11" name="Text Placeholder 5">
            <a:extLst>
              <a:ext uri="{FF2B5EF4-FFF2-40B4-BE49-F238E27FC236}">
                <a16:creationId xmlns:a16="http://schemas.microsoft.com/office/drawing/2014/main" id="{81E93253-B1F3-B442-BFE1-298FA93F06B6}"/>
              </a:ext>
            </a:extLst>
          </p:cNvPr>
          <p:cNvSpPr>
            <a:spLocks noGrp="1"/>
          </p:cNvSpPr>
          <p:nvPr>
            <p:ph type="body" sz="quarter" idx="21"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107192577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itle, Subtitle and Content x 7">
    <p:spTree>
      <p:nvGrpSpPr>
        <p:cNvPr id="1" name=""/>
        <p:cNvGrpSpPr/>
        <p:nvPr/>
      </p:nvGrpSpPr>
      <p:grpSpPr>
        <a:xfrm>
          <a:off x="0" y="0"/>
          <a:ext cx="0" cy="0"/>
          <a:chOff x="0" y="0"/>
          <a:chExt cx="0" cy="0"/>
        </a:xfrm>
      </p:grpSpPr>
      <p:sp>
        <p:nvSpPr>
          <p:cNvPr id="3" name="Content Placeholder 2"/>
          <p:cNvSpPr>
            <a:spLocks noGrp="1"/>
          </p:cNvSpPr>
          <p:nvPr>
            <p:ph idx="1"/>
          </p:nvPr>
        </p:nvSpPr>
        <p:spPr>
          <a:xfrm>
            <a:off x="571500" y="1739900"/>
            <a:ext cx="1620000" cy="2622012"/>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6" name="Content Placeholder 2">
            <a:extLst>
              <a:ext uri="{FF2B5EF4-FFF2-40B4-BE49-F238E27FC236}">
                <a16:creationId xmlns:a16="http://schemas.microsoft.com/office/drawing/2014/main" id="{254BF4DB-5554-0B46-A8D9-D0F6E33DFA94}"/>
              </a:ext>
            </a:extLst>
          </p:cNvPr>
          <p:cNvSpPr>
            <a:spLocks noGrp="1" noChangeAspect="1"/>
          </p:cNvSpPr>
          <p:nvPr>
            <p:ph idx="10"/>
          </p:nvPr>
        </p:nvSpPr>
        <p:spPr>
          <a:xfrm>
            <a:off x="3722967" y="1736725"/>
            <a:ext cx="1620000" cy="2622012"/>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7" name="Content Placeholder 2">
            <a:extLst>
              <a:ext uri="{FF2B5EF4-FFF2-40B4-BE49-F238E27FC236}">
                <a16:creationId xmlns:a16="http://schemas.microsoft.com/office/drawing/2014/main" id="{69AF350D-D0BD-F944-A3C1-0A49D7FF1C81}"/>
              </a:ext>
            </a:extLst>
          </p:cNvPr>
          <p:cNvSpPr>
            <a:spLocks noGrp="1" noChangeAspect="1"/>
          </p:cNvSpPr>
          <p:nvPr>
            <p:ph idx="11"/>
          </p:nvPr>
        </p:nvSpPr>
        <p:spPr>
          <a:xfrm>
            <a:off x="6874434" y="1733550"/>
            <a:ext cx="1620000" cy="2622012"/>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8" name="Content Placeholder 2">
            <a:extLst>
              <a:ext uri="{FF2B5EF4-FFF2-40B4-BE49-F238E27FC236}">
                <a16:creationId xmlns:a16="http://schemas.microsoft.com/office/drawing/2014/main" id="{8F303705-A1EC-C74B-8470-3C584F756A51}"/>
              </a:ext>
            </a:extLst>
          </p:cNvPr>
          <p:cNvSpPr>
            <a:spLocks noGrp="1"/>
          </p:cNvSpPr>
          <p:nvPr>
            <p:ph idx="12"/>
          </p:nvPr>
        </p:nvSpPr>
        <p:spPr>
          <a:xfrm>
            <a:off x="10025900" y="1727487"/>
            <a:ext cx="1620000" cy="2622012"/>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9" name="Content Placeholder 2">
            <a:extLst>
              <a:ext uri="{FF2B5EF4-FFF2-40B4-BE49-F238E27FC236}">
                <a16:creationId xmlns:a16="http://schemas.microsoft.com/office/drawing/2014/main" id="{26A828C4-C33C-C141-9702-AB222D795347}"/>
              </a:ext>
            </a:extLst>
          </p:cNvPr>
          <p:cNvSpPr>
            <a:spLocks noGrp="1"/>
          </p:cNvSpPr>
          <p:nvPr>
            <p:ph idx="13"/>
          </p:nvPr>
        </p:nvSpPr>
        <p:spPr>
          <a:xfrm>
            <a:off x="2134533" y="3424600"/>
            <a:ext cx="1620000" cy="23094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16" name="Content Placeholder 2">
            <a:extLst>
              <a:ext uri="{FF2B5EF4-FFF2-40B4-BE49-F238E27FC236}">
                <a16:creationId xmlns:a16="http://schemas.microsoft.com/office/drawing/2014/main" id="{90562629-54E1-4747-A0D3-DB243833DC5B}"/>
              </a:ext>
            </a:extLst>
          </p:cNvPr>
          <p:cNvSpPr>
            <a:spLocks noGrp="1"/>
          </p:cNvSpPr>
          <p:nvPr>
            <p:ph idx="19"/>
          </p:nvPr>
        </p:nvSpPr>
        <p:spPr>
          <a:xfrm>
            <a:off x="5286000" y="3424600"/>
            <a:ext cx="1620000" cy="23094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17" name="Content Placeholder 2">
            <a:extLst>
              <a:ext uri="{FF2B5EF4-FFF2-40B4-BE49-F238E27FC236}">
                <a16:creationId xmlns:a16="http://schemas.microsoft.com/office/drawing/2014/main" id="{77851415-D924-CF4A-9E16-C28DFB7F3930}"/>
              </a:ext>
            </a:extLst>
          </p:cNvPr>
          <p:cNvSpPr>
            <a:spLocks noGrp="1"/>
          </p:cNvSpPr>
          <p:nvPr>
            <p:ph idx="20"/>
          </p:nvPr>
        </p:nvSpPr>
        <p:spPr>
          <a:xfrm>
            <a:off x="8448764" y="3386924"/>
            <a:ext cx="1620000" cy="23094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10" name="Title 1">
            <a:extLst>
              <a:ext uri="{FF2B5EF4-FFF2-40B4-BE49-F238E27FC236}">
                <a16:creationId xmlns:a16="http://schemas.microsoft.com/office/drawing/2014/main" id="{A5336331-0E2F-1846-BA90-1DF73C201F6F}"/>
              </a:ext>
            </a:extLst>
          </p:cNvPr>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11" name="Content Placeholder 6">
            <a:extLst>
              <a:ext uri="{FF2B5EF4-FFF2-40B4-BE49-F238E27FC236}">
                <a16:creationId xmlns:a16="http://schemas.microsoft.com/office/drawing/2014/main" id="{911C31CC-6BA5-F348-9CF1-01A18065FDF9}"/>
              </a:ext>
            </a:extLst>
          </p:cNvPr>
          <p:cNvSpPr>
            <a:spLocks noGrp="1"/>
          </p:cNvSpPr>
          <p:nvPr>
            <p:ph sz="quarter" idx="21"/>
          </p:nvPr>
        </p:nvSpPr>
        <p:spPr>
          <a:xfrm>
            <a:off x="571500" y="1185863"/>
            <a:ext cx="11074400" cy="541624"/>
          </a:xfrm>
        </p:spPr>
        <p:txBody>
          <a:bodyPr anchor="t">
            <a:normAutofit/>
          </a:bodyPr>
          <a:lstStyle>
            <a:lvl1pPr marL="0" indent="0">
              <a:buNone/>
              <a:defRPr sz="1800"/>
            </a:lvl1pPr>
          </a:lstStyle>
          <a:p>
            <a:pPr lvl="0"/>
            <a:r>
              <a:rPr lang="en-GB" dirty="0"/>
              <a:t>Click to edit Master text styles</a:t>
            </a:r>
            <a:endParaRPr lang="en-US" dirty="0"/>
          </a:p>
        </p:txBody>
      </p:sp>
      <p:sp>
        <p:nvSpPr>
          <p:cNvPr id="13" name="Text Placeholder 5">
            <a:extLst>
              <a:ext uri="{FF2B5EF4-FFF2-40B4-BE49-F238E27FC236}">
                <a16:creationId xmlns:a16="http://schemas.microsoft.com/office/drawing/2014/main" id="{523E80A9-EEDB-044A-8E03-8C1E0C802006}"/>
              </a:ext>
            </a:extLst>
          </p:cNvPr>
          <p:cNvSpPr>
            <a:spLocks noGrp="1"/>
          </p:cNvSpPr>
          <p:nvPr>
            <p:ph type="body" sz="quarter" idx="22"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165536074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itle and Content x 6 (Stack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a:xfrm>
            <a:off x="571500" y="17399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6" name="Content Placeholder 2">
            <a:extLst>
              <a:ext uri="{FF2B5EF4-FFF2-40B4-BE49-F238E27FC236}">
                <a16:creationId xmlns:a16="http://schemas.microsoft.com/office/drawing/2014/main" id="{254BF4DB-5554-0B46-A8D9-D0F6E33DFA94}"/>
              </a:ext>
            </a:extLst>
          </p:cNvPr>
          <p:cNvSpPr>
            <a:spLocks noGrp="1"/>
          </p:cNvSpPr>
          <p:nvPr>
            <p:ph idx="10"/>
          </p:nvPr>
        </p:nvSpPr>
        <p:spPr>
          <a:xfrm>
            <a:off x="4401343" y="17399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7" name="Content Placeholder 2">
            <a:extLst>
              <a:ext uri="{FF2B5EF4-FFF2-40B4-BE49-F238E27FC236}">
                <a16:creationId xmlns:a16="http://schemas.microsoft.com/office/drawing/2014/main" id="{69AF350D-D0BD-F944-A3C1-0A49D7FF1C81}"/>
              </a:ext>
            </a:extLst>
          </p:cNvPr>
          <p:cNvSpPr>
            <a:spLocks noGrp="1"/>
          </p:cNvSpPr>
          <p:nvPr>
            <p:ph idx="11"/>
          </p:nvPr>
        </p:nvSpPr>
        <p:spPr>
          <a:xfrm>
            <a:off x="8231186" y="17399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9" name="Text Placeholder 5">
            <a:extLst>
              <a:ext uri="{FF2B5EF4-FFF2-40B4-BE49-F238E27FC236}">
                <a16:creationId xmlns:a16="http://schemas.microsoft.com/office/drawing/2014/main" id="{B91D221A-CD99-5547-AF5B-6ACE77F1D49B}"/>
              </a:ext>
            </a:extLst>
          </p:cNvPr>
          <p:cNvSpPr>
            <a:spLocks noGrp="1"/>
          </p:cNvSpPr>
          <p:nvPr>
            <p:ph type="body" sz="quarter" idx="12"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
        <p:nvSpPr>
          <p:cNvPr id="4" name="Content Placeholder 2">
            <a:extLst>
              <a:ext uri="{FF2B5EF4-FFF2-40B4-BE49-F238E27FC236}">
                <a16:creationId xmlns:a16="http://schemas.microsoft.com/office/drawing/2014/main" id="{558C416B-9321-066F-5FF1-27425348494F}"/>
              </a:ext>
            </a:extLst>
          </p:cNvPr>
          <p:cNvSpPr>
            <a:spLocks noGrp="1"/>
          </p:cNvSpPr>
          <p:nvPr>
            <p:ph idx="13"/>
          </p:nvPr>
        </p:nvSpPr>
        <p:spPr>
          <a:xfrm>
            <a:off x="571500" y="37235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5" name="Content Placeholder 2">
            <a:extLst>
              <a:ext uri="{FF2B5EF4-FFF2-40B4-BE49-F238E27FC236}">
                <a16:creationId xmlns:a16="http://schemas.microsoft.com/office/drawing/2014/main" id="{5B526EC0-274B-BA4C-924B-835D7BB959CD}"/>
              </a:ext>
            </a:extLst>
          </p:cNvPr>
          <p:cNvSpPr>
            <a:spLocks noGrp="1"/>
          </p:cNvSpPr>
          <p:nvPr>
            <p:ph idx="14"/>
          </p:nvPr>
        </p:nvSpPr>
        <p:spPr>
          <a:xfrm>
            <a:off x="4401343" y="37235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8" name="Content Placeholder 2">
            <a:extLst>
              <a:ext uri="{FF2B5EF4-FFF2-40B4-BE49-F238E27FC236}">
                <a16:creationId xmlns:a16="http://schemas.microsoft.com/office/drawing/2014/main" id="{FC05AC2E-89A5-400F-C1F3-D0ACA9CCE672}"/>
              </a:ext>
            </a:extLst>
          </p:cNvPr>
          <p:cNvSpPr>
            <a:spLocks noGrp="1"/>
          </p:cNvSpPr>
          <p:nvPr>
            <p:ph idx="15"/>
          </p:nvPr>
        </p:nvSpPr>
        <p:spPr>
          <a:xfrm>
            <a:off x="8231186" y="37235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Tree>
    <p:extLst>
      <p:ext uri="{BB962C8B-B14F-4D97-AF65-F5344CB8AC3E}">
        <p14:creationId xmlns:p14="http://schemas.microsoft.com/office/powerpoint/2010/main" val="265840339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itle, Subtitle and Content x 6 (Stacked)">
    <p:spTree>
      <p:nvGrpSpPr>
        <p:cNvPr id="1" name=""/>
        <p:cNvGrpSpPr/>
        <p:nvPr/>
      </p:nvGrpSpPr>
      <p:grpSpPr>
        <a:xfrm>
          <a:off x="0" y="0"/>
          <a:ext cx="0" cy="0"/>
          <a:chOff x="0" y="0"/>
          <a:chExt cx="0" cy="0"/>
        </a:xfrm>
      </p:grpSpPr>
      <p:sp>
        <p:nvSpPr>
          <p:cNvPr id="3" name="Content Placeholder 2"/>
          <p:cNvSpPr>
            <a:spLocks noGrp="1"/>
          </p:cNvSpPr>
          <p:nvPr>
            <p:ph idx="1"/>
          </p:nvPr>
        </p:nvSpPr>
        <p:spPr>
          <a:xfrm>
            <a:off x="571500" y="17399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6" name="Content Placeholder 2">
            <a:extLst>
              <a:ext uri="{FF2B5EF4-FFF2-40B4-BE49-F238E27FC236}">
                <a16:creationId xmlns:a16="http://schemas.microsoft.com/office/drawing/2014/main" id="{254BF4DB-5554-0B46-A8D9-D0F6E33DFA94}"/>
              </a:ext>
            </a:extLst>
          </p:cNvPr>
          <p:cNvSpPr>
            <a:spLocks noGrp="1"/>
          </p:cNvSpPr>
          <p:nvPr>
            <p:ph idx="10"/>
          </p:nvPr>
        </p:nvSpPr>
        <p:spPr>
          <a:xfrm>
            <a:off x="4401343" y="17399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7" name="Content Placeholder 2">
            <a:extLst>
              <a:ext uri="{FF2B5EF4-FFF2-40B4-BE49-F238E27FC236}">
                <a16:creationId xmlns:a16="http://schemas.microsoft.com/office/drawing/2014/main" id="{69AF350D-D0BD-F944-A3C1-0A49D7FF1C81}"/>
              </a:ext>
            </a:extLst>
          </p:cNvPr>
          <p:cNvSpPr>
            <a:spLocks noGrp="1"/>
          </p:cNvSpPr>
          <p:nvPr>
            <p:ph idx="11"/>
          </p:nvPr>
        </p:nvSpPr>
        <p:spPr>
          <a:xfrm>
            <a:off x="8231186" y="17399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9" name="Text Placeholder 5">
            <a:extLst>
              <a:ext uri="{FF2B5EF4-FFF2-40B4-BE49-F238E27FC236}">
                <a16:creationId xmlns:a16="http://schemas.microsoft.com/office/drawing/2014/main" id="{B91D221A-CD99-5547-AF5B-6ACE77F1D49B}"/>
              </a:ext>
            </a:extLst>
          </p:cNvPr>
          <p:cNvSpPr>
            <a:spLocks noGrp="1"/>
          </p:cNvSpPr>
          <p:nvPr>
            <p:ph type="body" sz="quarter" idx="12"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
        <p:nvSpPr>
          <p:cNvPr id="4" name="Content Placeholder 2">
            <a:extLst>
              <a:ext uri="{FF2B5EF4-FFF2-40B4-BE49-F238E27FC236}">
                <a16:creationId xmlns:a16="http://schemas.microsoft.com/office/drawing/2014/main" id="{558C416B-9321-066F-5FF1-27425348494F}"/>
              </a:ext>
            </a:extLst>
          </p:cNvPr>
          <p:cNvSpPr>
            <a:spLocks noGrp="1"/>
          </p:cNvSpPr>
          <p:nvPr>
            <p:ph idx="13"/>
          </p:nvPr>
        </p:nvSpPr>
        <p:spPr>
          <a:xfrm>
            <a:off x="571500" y="37235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5" name="Content Placeholder 2">
            <a:extLst>
              <a:ext uri="{FF2B5EF4-FFF2-40B4-BE49-F238E27FC236}">
                <a16:creationId xmlns:a16="http://schemas.microsoft.com/office/drawing/2014/main" id="{5B526EC0-274B-BA4C-924B-835D7BB959CD}"/>
              </a:ext>
            </a:extLst>
          </p:cNvPr>
          <p:cNvSpPr>
            <a:spLocks noGrp="1"/>
          </p:cNvSpPr>
          <p:nvPr>
            <p:ph idx="14"/>
          </p:nvPr>
        </p:nvSpPr>
        <p:spPr>
          <a:xfrm>
            <a:off x="4401343" y="37235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8" name="Content Placeholder 2">
            <a:extLst>
              <a:ext uri="{FF2B5EF4-FFF2-40B4-BE49-F238E27FC236}">
                <a16:creationId xmlns:a16="http://schemas.microsoft.com/office/drawing/2014/main" id="{FC05AC2E-89A5-400F-C1F3-D0ACA9CCE672}"/>
              </a:ext>
            </a:extLst>
          </p:cNvPr>
          <p:cNvSpPr>
            <a:spLocks noGrp="1"/>
          </p:cNvSpPr>
          <p:nvPr>
            <p:ph idx="15"/>
          </p:nvPr>
        </p:nvSpPr>
        <p:spPr>
          <a:xfrm>
            <a:off x="8231186" y="37235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10" name="Title 1">
            <a:extLst>
              <a:ext uri="{FF2B5EF4-FFF2-40B4-BE49-F238E27FC236}">
                <a16:creationId xmlns:a16="http://schemas.microsoft.com/office/drawing/2014/main" id="{891D707F-C01A-DE0A-8336-67B67F8AA788}"/>
              </a:ext>
            </a:extLst>
          </p:cNvPr>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11" name="Content Placeholder 6">
            <a:extLst>
              <a:ext uri="{FF2B5EF4-FFF2-40B4-BE49-F238E27FC236}">
                <a16:creationId xmlns:a16="http://schemas.microsoft.com/office/drawing/2014/main" id="{F6DB2194-4AEB-D93D-DE67-CF26A19C379B}"/>
              </a:ext>
            </a:extLst>
          </p:cNvPr>
          <p:cNvSpPr>
            <a:spLocks noGrp="1"/>
          </p:cNvSpPr>
          <p:nvPr>
            <p:ph sz="quarter" idx="21"/>
          </p:nvPr>
        </p:nvSpPr>
        <p:spPr>
          <a:xfrm>
            <a:off x="571500" y="1185863"/>
            <a:ext cx="11074400" cy="554038"/>
          </a:xfrm>
        </p:spPr>
        <p:txBody>
          <a:bodyPr anchor="t">
            <a:normAutofit/>
          </a:bodyPr>
          <a:lstStyle>
            <a:lvl1pPr marL="0" indent="0">
              <a:buNone/>
              <a:defRPr sz="1800"/>
            </a:lvl1pPr>
          </a:lstStyle>
          <a:p>
            <a:pPr lvl="0"/>
            <a:r>
              <a:rPr lang="en-GB" dirty="0"/>
              <a:t>Click to edit Master text styles</a:t>
            </a:r>
            <a:endParaRPr lang="en-US" dirty="0"/>
          </a:p>
        </p:txBody>
      </p:sp>
    </p:spTree>
    <p:extLst>
      <p:ext uri="{BB962C8B-B14F-4D97-AF65-F5344CB8AC3E}">
        <p14:creationId xmlns:p14="http://schemas.microsoft.com/office/powerpoint/2010/main" val="318248589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le and Content x 8">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6B806C14-FD87-B84E-9BE0-E4B276965053}"/>
              </a:ext>
            </a:extLst>
          </p:cNvPr>
          <p:cNvSpPr>
            <a:spLocks noGrp="1"/>
          </p:cNvSpPr>
          <p:nvPr>
            <p:ph idx="1"/>
          </p:nvPr>
        </p:nvSpPr>
        <p:spPr>
          <a:xfrm>
            <a:off x="571500" y="1739900"/>
            <a:ext cx="2160000" cy="19836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1" name="Content Placeholder 2">
            <a:extLst>
              <a:ext uri="{FF2B5EF4-FFF2-40B4-BE49-F238E27FC236}">
                <a16:creationId xmlns:a16="http://schemas.microsoft.com/office/drawing/2014/main" id="{00B5B2F2-1069-A747-B461-731E22E26383}"/>
              </a:ext>
            </a:extLst>
          </p:cNvPr>
          <p:cNvSpPr>
            <a:spLocks noGrp="1"/>
          </p:cNvSpPr>
          <p:nvPr>
            <p:ph idx="10"/>
          </p:nvPr>
        </p:nvSpPr>
        <p:spPr>
          <a:xfrm>
            <a:off x="3542967" y="173990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2" name="Content Placeholder 2">
            <a:extLst>
              <a:ext uri="{FF2B5EF4-FFF2-40B4-BE49-F238E27FC236}">
                <a16:creationId xmlns:a16="http://schemas.microsoft.com/office/drawing/2014/main" id="{0AA72425-C03A-EF49-94CE-3DE1204F80B0}"/>
              </a:ext>
            </a:extLst>
          </p:cNvPr>
          <p:cNvSpPr>
            <a:spLocks noGrp="1"/>
          </p:cNvSpPr>
          <p:nvPr>
            <p:ph idx="11"/>
          </p:nvPr>
        </p:nvSpPr>
        <p:spPr>
          <a:xfrm>
            <a:off x="6514434" y="173990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3" name="Content Placeholder 2">
            <a:extLst>
              <a:ext uri="{FF2B5EF4-FFF2-40B4-BE49-F238E27FC236}">
                <a16:creationId xmlns:a16="http://schemas.microsoft.com/office/drawing/2014/main" id="{D59D33EB-99E9-904E-962E-0854047837FF}"/>
              </a:ext>
            </a:extLst>
          </p:cNvPr>
          <p:cNvSpPr>
            <a:spLocks noGrp="1"/>
          </p:cNvSpPr>
          <p:nvPr>
            <p:ph idx="13"/>
          </p:nvPr>
        </p:nvSpPr>
        <p:spPr>
          <a:xfrm>
            <a:off x="9485900" y="173990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4" name="Title 1">
            <a:extLst>
              <a:ext uri="{FF2B5EF4-FFF2-40B4-BE49-F238E27FC236}">
                <a16:creationId xmlns:a16="http://schemas.microsoft.com/office/drawing/2014/main" id="{7F83716E-EC37-534F-A2AB-DEB0DD6973BB}"/>
              </a:ext>
            </a:extLst>
          </p:cNvPr>
          <p:cNvSpPr>
            <a:spLocks noGrp="1"/>
          </p:cNvSpPr>
          <p:nvPr>
            <p:ph type="title"/>
          </p:nvPr>
        </p:nvSpPr>
        <p:spPr>
          <a:xfrm>
            <a:off x="571500" y="558800"/>
            <a:ext cx="11074400" cy="977900"/>
          </a:xfrm>
        </p:spPr>
        <p:txBody>
          <a:bodyPr/>
          <a:lstStyle/>
          <a:p>
            <a:r>
              <a:rPr lang="en-GB"/>
              <a:t>Click to edit Master title style</a:t>
            </a:r>
            <a:endParaRPr lang="en-US" dirty="0"/>
          </a:p>
        </p:txBody>
      </p:sp>
      <p:sp>
        <p:nvSpPr>
          <p:cNvPr id="16" name="Content Placeholder 2">
            <a:extLst>
              <a:ext uri="{FF2B5EF4-FFF2-40B4-BE49-F238E27FC236}">
                <a16:creationId xmlns:a16="http://schemas.microsoft.com/office/drawing/2014/main" id="{51DBFFB2-43C0-EC40-A772-ADE577F24FC2}"/>
              </a:ext>
            </a:extLst>
          </p:cNvPr>
          <p:cNvSpPr>
            <a:spLocks noGrp="1"/>
          </p:cNvSpPr>
          <p:nvPr>
            <p:ph idx="14"/>
          </p:nvPr>
        </p:nvSpPr>
        <p:spPr>
          <a:xfrm>
            <a:off x="571500" y="373226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7" name="Content Placeholder 2">
            <a:extLst>
              <a:ext uri="{FF2B5EF4-FFF2-40B4-BE49-F238E27FC236}">
                <a16:creationId xmlns:a16="http://schemas.microsoft.com/office/drawing/2014/main" id="{1CC83760-DFA9-F645-86D2-226838D35A8A}"/>
              </a:ext>
            </a:extLst>
          </p:cNvPr>
          <p:cNvSpPr>
            <a:spLocks noGrp="1"/>
          </p:cNvSpPr>
          <p:nvPr>
            <p:ph idx="15"/>
          </p:nvPr>
        </p:nvSpPr>
        <p:spPr>
          <a:xfrm>
            <a:off x="3542967" y="373226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8" name="Content Placeholder 2">
            <a:extLst>
              <a:ext uri="{FF2B5EF4-FFF2-40B4-BE49-F238E27FC236}">
                <a16:creationId xmlns:a16="http://schemas.microsoft.com/office/drawing/2014/main" id="{9E0895B2-23EC-9F41-995D-B04CF0F6CED7}"/>
              </a:ext>
            </a:extLst>
          </p:cNvPr>
          <p:cNvSpPr>
            <a:spLocks noGrp="1"/>
          </p:cNvSpPr>
          <p:nvPr>
            <p:ph idx="16"/>
          </p:nvPr>
        </p:nvSpPr>
        <p:spPr>
          <a:xfrm>
            <a:off x="6514434" y="373226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9" name="Content Placeholder 2">
            <a:extLst>
              <a:ext uri="{FF2B5EF4-FFF2-40B4-BE49-F238E27FC236}">
                <a16:creationId xmlns:a16="http://schemas.microsoft.com/office/drawing/2014/main" id="{6F867196-0C79-AD4E-A56A-4B66E1E22CCF}"/>
              </a:ext>
            </a:extLst>
          </p:cNvPr>
          <p:cNvSpPr>
            <a:spLocks noGrp="1"/>
          </p:cNvSpPr>
          <p:nvPr>
            <p:ph idx="17"/>
          </p:nvPr>
        </p:nvSpPr>
        <p:spPr>
          <a:xfrm>
            <a:off x="9485900" y="373226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20" name="Text Placeholder 5">
            <a:extLst>
              <a:ext uri="{FF2B5EF4-FFF2-40B4-BE49-F238E27FC236}">
                <a16:creationId xmlns:a16="http://schemas.microsoft.com/office/drawing/2014/main" id="{134100BD-A903-244F-BA98-085B0A5B70E3}"/>
              </a:ext>
            </a:extLst>
          </p:cNvPr>
          <p:cNvSpPr>
            <a:spLocks noGrp="1"/>
          </p:cNvSpPr>
          <p:nvPr>
            <p:ph type="body" sz="quarter" idx="18"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89905286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Subtitle and Content x 8">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18D1AEF1-779A-5445-8D98-6BAACCA7CE29}"/>
              </a:ext>
            </a:extLst>
          </p:cNvPr>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20" name="Content Placeholder 6">
            <a:extLst>
              <a:ext uri="{FF2B5EF4-FFF2-40B4-BE49-F238E27FC236}">
                <a16:creationId xmlns:a16="http://schemas.microsoft.com/office/drawing/2014/main" id="{78DCBD08-69F4-FE4D-8410-413DEC38D902}"/>
              </a:ext>
            </a:extLst>
          </p:cNvPr>
          <p:cNvSpPr>
            <a:spLocks noGrp="1"/>
          </p:cNvSpPr>
          <p:nvPr>
            <p:ph sz="quarter" idx="21"/>
          </p:nvPr>
        </p:nvSpPr>
        <p:spPr>
          <a:xfrm>
            <a:off x="571500" y="1185862"/>
            <a:ext cx="11074400" cy="541677"/>
          </a:xfrm>
        </p:spPr>
        <p:txBody>
          <a:bodyPr anchor="t">
            <a:normAutofit/>
          </a:bodyPr>
          <a:lstStyle>
            <a:lvl1pPr marL="0" indent="0">
              <a:buNone/>
              <a:defRPr sz="1800"/>
            </a:lvl1pPr>
          </a:lstStyle>
          <a:p>
            <a:pPr lvl="0"/>
            <a:r>
              <a:rPr lang="en-GB" dirty="0"/>
              <a:t>Click to edit Master text styles</a:t>
            </a:r>
            <a:endParaRPr lang="en-US" dirty="0"/>
          </a:p>
        </p:txBody>
      </p:sp>
      <p:sp>
        <p:nvSpPr>
          <p:cNvPr id="21" name="Text Placeholder 5">
            <a:extLst>
              <a:ext uri="{FF2B5EF4-FFF2-40B4-BE49-F238E27FC236}">
                <a16:creationId xmlns:a16="http://schemas.microsoft.com/office/drawing/2014/main" id="{27D11091-8672-6142-933B-3515088D3054}"/>
              </a:ext>
            </a:extLst>
          </p:cNvPr>
          <p:cNvSpPr>
            <a:spLocks noGrp="1"/>
          </p:cNvSpPr>
          <p:nvPr>
            <p:ph type="body" sz="quarter" idx="22"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
        <p:nvSpPr>
          <p:cNvPr id="2" name="Content Placeholder 2">
            <a:extLst>
              <a:ext uri="{FF2B5EF4-FFF2-40B4-BE49-F238E27FC236}">
                <a16:creationId xmlns:a16="http://schemas.microsoft.com/office/drawing/2014/main" id="{22284088-419F-AB4C-F2A6-F049C28E809D}"/>
              </a:ext>
            </a:extLst>
          </p:cNvPr>
          <p:cNvSpPr>
            <a:spLocks noGrp="1"/>
          </p:cNvSpPr>
          <p:nvPr>
            <p:ph idx="1"/>
          </p:nvPr>
        </p:nvSpPr>
        <p:spPr>
          <a:xfrm>
            <a:off x="571500" y="173990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3" name="Content Placeholder 2">
            <a:extLst>
              <a:ext uri="{FF2B5EF4-FFF2-40B4-BE49-F238E27FC236}">
                <a16:creationId xmlns:a16="http://schemas.microsoft.com/office/drawing/2014/main" id="{CAFBA0E9-F7F3-1F1B-AE48-813EE5767C10}"/>
              </a:ext>
            </a:extLst>
          </p:cNvPr>
          <p:cNvSpPr>
            <a:spLocks noGrp="1"/>
          </p:cNvSpPr>
          <p:nvPr>
            <p:ph idx="10"/>
          </p:nvPr>
        </p:nvSpPr>
        <p:spPr>
          <a:xfrm>
            <a:off x="3542967" y="173990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4" name="Content Placeholder 2">
            <a:extLst>
              <a:ext uri="{FF2B5EF4-FFF2-40B4-BE49-F238E27FC236}">
                <a16:creationId xmlns:a16="http://schemas.microsoft.com/office/drawing/2014/main" id="{28156E38-B32F-3219-D735-AB75142AD1E3}"/>
              </a:ext>
            </a:extLst>
          </p:cNvPr>
          <p:cNvSpPr>
            <a:spLocks noGrp="1"/>
          </p:cNvSpPr>
          <p:nvPr>
            <p:ph idx="11"/>
          </p:nvPr>
        </p:nvSpPr>
        <p:spPr>
          <a:xfrm>
            <a:off x="6514434" y="173990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5" name="Content Placeholder 2">
            <a:extLst>
              <a:ext uri="{FF2B5EF4-FFF2-40B4-BE49-F238E27FC236}">
                <a16:creationId xmlns:a16="http://schemas.microsoft.com/office/drawing/2014/main" id="{B925BACE-155E-131A-F6FD-D07B280E78C4}"/>
              </a:ext>
            </a:extLst>
          </p:cNvPr>
          <p:cNvSpPr>
            <a:spLocks noGrp="1"/>
          </p:cNvSpPr>
          <p:nvPr>
            <p:ph idx="13"/>
          </p:nvPr>
        </p:nvSpPr>
        <p:spPr>
          <a:xfrm>
            <a:off x="9485900" y="173990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6" name="Content Placeholder 2">
            <a:extLst>
              <a:ext uri="{FF2B5EF4-FFF2-40B4-BE49-F238E27FC236}">
                <a16:creationId xmlns:a16="http://schemas.microsoft.com/office/drawing/2014/main" id="{9EBB21ED-4339-DBDB-E913-D00E43F11453}"/>
              </a:ext>
            </a:extLst>
          </p:cNvPr>
          <p:cNvSpPr>
            <a:spLocks noGrp="1"/>
          </p:cNvSpPr>
          <p:nvPr>
            <p:ph idx="14"/>
          </p:nvPr>
        </p:nvSpPr>
        <p:spPr>
          <a:xfrm>
            <a:off x="571500" y="373226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7" name="Content Placeholder 2">
            <a:extLst>
              <a:ext uri="{FF2B5EF4-FFF2-40B4-BE49-F238E27FC236}">
                <a16:creationId xmlns:a16="http://schemas.microsoft.com/office/drawing/2014/main" id="{41AF57BE-9BD1-BF12-CAEF-9716CA261BF2}"/>
              </a:ext>
            </a:extLst>
          </p:cNvPr>
          <p:cNvSpPr>
            <a:spLocks noGrp="1"/>
          </p:cNvSpPr>
          <p:nvPr>
            <p:ph idx="15"/>
          </p:nvPr>
        </p:nvSpPr>
        <p:spPr>
          <a:xfrm>
            <a:off x="3542967" y="373226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8" name="Content Placeholder 2">
            <a:extLst>
              <a:ext uri="{FF2B5EF4-FFF2-40B4-BE49-F238E27FC236}">
                <a16:creationId xmlns:a16="http://schemas.microsoft.com/office/drawing/2014/main" id="{846729A3-AD34-8617-A303-4240A26F5931}"/>
              </a:ext>
            </a:extLst>
          </p:cNvPr>
          <p:cNvSpPr>
            <a:spLocks noGrp="1"/>
          </p:cNvSpPr>
          <p:nvPr>
            <p:ph idx="16"/>
          </p:nvPr>
        </p:nvSpPr>
        <p:spPr>
          <a:xfrm>
            <a:off x="6514434" y="373226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9" name="Content Placeholder 2">
            <a:extLst>
              <a:ext uri="{FF2B5EF4-FFF2-40B4-BE49-F238E27FC236}">
                <a16:creationId xmlns:a16="http://schemas.microsoft.com/office/drawing/2014/main" id="{21B367E2-8B95-978F-4102-EEDE97A985E9}"/>
              </a:ext>
            </a:extLst>
          </p:cNvPr>
          <p:cNvSpPr>
            <a:spLocks noGrp="1"/>
          </p:cNvSpPr>
          <p:nvPr>
            <p:ph idx="17"/>
          </p:nvPr>
        </p:nvSpPr>
        <p:spPr>
          <a:xfrm>
            <a:off x="9485900" y="373226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Tree>
    <p:extLst>
      <p:ext uri="{BB962C8B-B14F-4D97-AF65-F5344CB8AC3E}">
        <p14:creationId xmlns:p14="http://schemas.microsoft.com/office/powerpoint/2010/main" val="1152547102"/>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and Content 3/4">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9" name="Text Placeholder 8">
            <a:extLst>
              <a:ext uri="{FF2B5EF4-FFF2-40B4-BE49-F238E27FC236}">
                <a16:creationId xmlns:a16="http://schemas.microsoft.com/office/drawing/2014/main" id="{7D41BA9D-7051-6B46-9223-D827864FC899}"/>
              </a:ext>
            </a:extLst>
          </p:cNvPr>
          <p:cNvSpPr>
            <a:spLocks noGrp="1"/>
          </p:cNvSpPr>
          <p:nvPr>
            <p:ph type="body" sz="quarter" idx="10"/>
          </p:nvPr>
        </p:nvSpPr>
        <p:spPr>
          <a:xfrm>
            <a:off x="571500" y="2900363"/>
            <a:ext cx="8601075" cy="2833687"/>
          </a:xfrm>
        </p:spPr>
        <p:txBody>
          <a:bodyPr numCol="2" spcCol="360000">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p>
        </p:txBody>
      </p:sp>
      <p:sp>
        <p:nvSpPr>
          <p:cNvPr id="5" name="Text Placeholder 5">
            <a:extLst>
              <a:ext uri="{FF2B5EF4-FFF2-40B4-BE49-F238E27FC236}">
                <a16:creationId xmlns:a16="http://schemas.microsoft.com/office/drawing/2014/main" id="{C9D98B55-C80C-8747-A45C-D584AFD8B571}"/>
              </a:ext>
            </a:extLst>
          </p:cNvPr>
          <p:cNvSpPr>
            <a:spLocks noGrp="1"/>
          </p:cNvSpPr>
          <p:nvPr>
            <p:ph type="body" sz="quarter" idx="11"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3823780073"/>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7D41BA9D-7051-6B46-9223-D827864FC899}"/>
              </a:ext>
            </a:extLst>
          </p:cNvPr>
          <p:cNvSpPr>
            <a:spLocks noGrp="1"/>
          </p:cNvSpPr>
          <p:nvPr>
            <p:ph type="body" sz="quarter" idx="10"/>
          </p:nvPr>
        </p:nvSpPr>
        <p:spPr>
          <a:xfrm>
            <a:off x="571500" y="2900363"/>
            <a:ext cx="8601075" cy="2833687"/>
          </a:xfrm>
        </p:spPr>
        <p:txBody>
          <a:bodyPr numCol="2" spcCol="360000">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p>
        </p:txBody>
      </p:sp>
      <p:sp>
        <p:nvSpPr>
          <p:cNvPr id="6" name="Title 1">
            <a:extLst>
              <a:ext uri="{FF2B5EF4-FFF2-40B4-BE49-F238E27FC236}">
                <a16:creationId xmlns:a16="http://schemas.microsoft.com/office/drawing/2014/main" id="{9F73F225-81B2-B94B-9FC1-9EF30127F68D}"/>
              </a:ext>
            </a:extLst>
          </p:cNvPr>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7" name="Content Placeholder 6">
            <a:extLst>
              <a:ext uri="{FF2B5EF4-FFF2-40B4-BE49-F238E27FC236}">
                <a16:creationId xmlns:a16="http://schemas.microsoft.com/office/drawing/2014/main" id="{E79E77DA-C80E-5E4D-94AF-4FDFC31AE7CF}"/>
              </a:ext>
            </a:extLst>
          </p:cNvPr>
          <p:cNvSpPr>
            <a:spLocks noGrp="1"/>
          </p:cNvSpPr>
          <p:nvPr>
            <p:ph sz="quarter" idx="11"/>
          </p:nvPr>
        </p:nvSpPr>
        <p:spPr>
          <a:xfrm>
            <a:off x="571500" y="1185863"/>
            <a:ext cx="11074400" cy="627062"/>
          </a:xfrm>
        </p:spPr>
        <p:txBody>
          <a:bodyPr anchor="t">
            <a:normAutofit/>
          </a:bodyPr>
          <a:lstStyle>
            <a:lvl1pPr marL="0" indent="0">
              <a:buNone/>
              <a:defRPr sz="1800"/>
            </a:lvl1pPr>
          </a:lstStyle>
          <a:p>
            <a:pPr lvl="0"/>
            <a:r>
              <a:rPr lang="en-GB" dirty="0"/>
              <a:t>Click to edit Master text styles</a:t>
            </a:r>
            <a:endParaRPr lang="en-US" dirty="0"/>
          </a:p>
        </p:txBody>
      </p:sp>
      <p:sp>
        <p:nvSpPr>
          <p:cNvPr id="8" name="Text Placeholder 5">
            <a:extLst>
              <a:ext uri="{FF2B5EF4-FFF2-40B4-BE49-F238E27FC236}">
                <a16:creationId xmlns:a16="http://schemas.microsoft.com/office/drawing/2014/main" id="{96426A7B-1BA0-FD40-9512-7C4D591C1233}"/>
              </a:ext>
            </a:extLst>
          </p:cNvPr>
          <p:cNvSpPr>
            <a:spLocks noGrp="1"/>
          </p:cNvSpPr>
          <p:nvPr>
            <p:ph type="body" sz="quarter" idx="12"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16551676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Subtitle and Content 1/3">
    <p:spTree>
      <p:nvGrpSpPr>
        <p:cNvPr id="1" name=""/>
        <p:cNvGrpSpPr/>
        <p:nvPr/>
      </p:nvGrpSpPr>
      <p:grpSpPr>
        <a:xfrm>
          <a:off x="0" y="0"/>
          <a:ext cx="0" cy="0"/>
          <a:chOff x="0" y="0"/>
          <a:chExt cx="0" cy="0"/>
        </a:xfrm>
      </p:grpSpPr>
      <p:sp>
        <p:nvSpPr>
          <p:cNvPr id="3" name="Content Placeholder 2"/>
          <p:cNvSpPr>
            <a:spLocks noGrp="1"/>
          </p:cNvSpPr>
          <p:nvPr>
            <p:ph idx="1"/>
          </p:nvPr>
        </p:nvSpPr>
        <p:spPr>
          <a:xfrm>
            <a:off x="571500" y="1739901"/>
            <a:ext cx="3414714"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6" name="Content Placeholder 2">
            <a:extLst>
              <a:ext uri="{FF2B5EF4-FFF2-40B4-BE49-F238E27FC236}">
                <a16:creationId xmlns:a16="http://schemas.microsoft.com/office/drawing/2014/main" id="{254BF4DB-5554-0B46-A8D9-D0F6E33DFA94}"/>
              </a:ext>
            </a:extLst>
          </p:cNvPr>
          <p:cNvSpPr>
            <a:spLocks noGrp="1"/>
          </p:cNvSpPr>
          <p:nvPr>
            <p:ph idx="10"/>
          </p:nvPr>
        </p:nvSpPr>
        <p:spPr>
          <a:xfrm>
            <a:off x="4401342" y="1739901"/>
            <a:ext cx="7244557"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9" name="Text Placeholder 5">
            <a:extLst>
              <a:ext uri="{FF2B5EF4-FFF2-40B4-BE49-F238E27FC236}">
                <a16:creationId xmlns:a16="http://schemas.microsoft.com/office/drawing/2014/main" id="{B91D221A-CD99-5547-AF5B-6ACE77F1D49B}"/>
              </a:ext>
            </a:extLst>
          </p:cNvPr>
          <p:cNvSpPr>
            <a:spLocks noGrp="1"/>
          </p:cNvSpPr>
          <p:nvPr>
            <p:ph type="body" sz="quarter" idx="12"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
        <p:nvSpPr>
          <p:cNvPr id="4" name="Title 1">
            <a:extLst>
              <a:ext uri="{FF2B5EF4-FFF2-40B4-BE49-F238E27FC236}">
                <a16:creationId xmlns:a16="http://schemas.microsoft.com/office/drawing/2014/main" id="{C54CF91D-4A21-6384-E5B5-57B1BD42A440}"/>
              </a:ext>
            </a:extLst>
          </p:cNvPr>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5" name="Content Placeholder 6">
            <a:extLst>
              <a:ext uri="{FF2B5EF4-FFF2-40B4-BE49-F238E27FC236}">
                <a16:creationId xmlns:a16="http://schemas.microsoft.com/office/drawing/2014/main" id="{049934D3-CAB5-9FA6-1B6A-B99F1955474C}"/>
              </a:ext>
            </a:extLst>
          </p:cNvPr>
          <p:cNvSpPr>
            <a:spLocks noGrp="1"/>
          </p:cNvSpPr>
          <p:nvPr>
            <p:ph sz="quarter" idx="11"/>
          </p:nvPr>
        </p:nvSpPr>
        <p:spPr>
          <a:xfrm>
            <a:off x="571500" y="1185863"/>
            <a:ext cx="11074400" cy="554038"/>
          </a:xfrm>
        </p:spPr>
        <p:txBody>
          <a:bodyPr anchor="t">
            <a:normAutofit/>
          </a:bodyPr>
          <a:lstStyle>
            <a:lvl1pPr marL="0" indent="0">
              <a:buNone/>
              <a:defRPr sz="1800"/>
            </a:lvl1pPr>
          </a:lstStyle>
          <a:p>
            <a:pPr lvl="0"/>
            <a:r>
              <a:rPr lang="en-GB" dirty="0"/>
              <a:t>Click to edit Master text styles</a:t>
            </a:r>
            <a:endParaRPr lang="en-US" dirty="0"/>
          </a:p>
        </p:txBody>
      </p:sp>
    </p:spTree>
    <p:extLst>
      <p:ext uri="{BB962C8B-B14F-4D97-AF65-F5344CB8AC3E}">
        <p14:creationId xmlns:p14="http://schemas.microsoft.com/office/powerpoint/2010/main" val="3412613913"/>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Intro and Content (Full Width)">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9" name="Text Placeholder 8">
            <a:extLst>
              <a:ext uri="{FF2B5EF4-FFF2-40B4-BE49-F238E27FC236}">
                <a16:creationId xmlns:a16="http://schemas.microsoft.com/office/drawing/2014/main" id="{7D41BA9D-7051-6B46-9223-D827864FC899}"/>
              </a:ext>
            </a:extLst>
          </p:cNvPr>
          <p:cNvSpPr>
            <a:spLocks noGrp="1"/>
          </p:cNvSpPr>
          <p:nvPr>
            <p:ph type="body" sz="quarter" idx="10"/>
          </p:nvPr>
        </p:nvSpPr>
        <p:spPr>
          <a:xfrm>
            <a:off x="571500" y="2222501"/>
            <a:ext cx="11074400" cy="3511550"/>
          </a:xfrm>
        </p:spPr>
        <p:txBody>
          <a:bodyPr numCol="3" spcCol="360000">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p>
        </p:txBody>
      </p:sp>
      <p:sp>
        <p:nvSpPr>
          <p:cNvPr id="5" name="Text Placeholder 5">
            <a:extLst>
              <a:ext uri="{FF2B5EF4-FFF2-40B4-BE49-F238E27FC236}">
                <a16:creationId xmlns:a16="http://schemas.microsoft.com/office/drawing/2014/main" id="{C9D98B55-C80C-8747-A45C-D584AFD8B571}"/>
              </a:ext>
            </a:extLst>
          </p:cNvPr>
          <p:cNvSpPr>
            <a:spLocks noGrp="1"/>
          </p:cNvSpPr>
          <p:nvPr>
            <p:ph type="body" sz="quarter" idx="11"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281506358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Intro, Subtitle and Content (Full Width)">
    <p:spTree>
      <p:nvGrpSpPr>
        <p:cNvPr id="1" name=""/>
        <p:cNvGrpSpPr/>
        <p:nvPr/>
      </p:nvGrpSpPr>
      <p:grpSpPr>
        <a:xfrm>
          <a:off x="0" y="0"/>
          <a:ext cx="0" cy="0"/>
          <a:chOff x="0" y="0"/>
          <a:chExt cx="0" cy="0"/>
        </a:xfrm>
      </p:grpSpPr>
      <p:sp>
        <p:nvSpPr>
          <p:cNvPr id="2" name="Title 1"/>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9" name="Text Placeholder 8">
            <a:extLst>
              <a:ext uri="{FF2B5EF4-FFF2-40B4-BE49-F238E27FC236}">
                <a16:creationId xmlns:a16="http://schemas.microsoft.com/office/drawing/2014/main" id="{7D41BA9D-7051-6B46-9223-D827864FC899}"/>
              </a:ext>
            </a:extLst>
          </p:cNvPr>
          <p:cNvSpPr>
            <a:spLocks noGrp="1"/>
          </p:cNvSpPr>
          <p:nvPr>
            <p:ph type="body" sz="quarter" idx="10"/>
          </p:nvPr>
        </p:nvSpPr>
        <p:spPr>
          <a:xfrm>
            <a:off x="571500" y="2222501"/>
            <a:ext cx="11074400" cy="3511550"/>
          </a:xfrm>
        </p:spPr>
        <p:txBody>
          <a:bodyPr numCol="3" spcCol="360000">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p>
        </p:txBody>
      </p:sp>
      <p:sp>
        <p:nvSpPr>
          <p:cNvPr id="5" name="Text Placeholder 5">
            <a:extLst>
              <a:ext uri="{FF2B5EF4-FFF2-40B4-BE49-F238E27FC236}">
                <a16:creationId xmlns:a16="http://schemas.microsoft.com/office/drawing/2014/main" id="{C9D98B55-C80C-8747-A45C-D584AFD8B571}"/>
              </a:ext>
            </a:extLst>
          </p:cNvPr>
          <p:cNvSpPr>
            <a:spLocks noGrp="1"/>
          </p:cNvSpPr>
          <p:nvPr>
            <p:ph type="body" sz="quarter" idx="11"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
        <p:nvSpPr>
          <p:cNvPr id="3" name="Content Placeholder 6">
            <a:extLst>
              <a:ext uri="{FF2B5EF4-FFF2-40B4-BE49-F238E27FC236}">
                <a16:creationId xmlns:a16="http://schemas.microsoft.com/office/drawing/2014/main" id="{E4BB8EF8-306E-7132-E8BA-58E59154ADC2}"/>
              </a:ext>
            </a:extLst>
          </p:cNvPr>
          <p:cNvSpPr>
            <a:spLocks noGrp="1"/>
          </p:cNvSpPr>
          <p:nvPr>
            <p:ph sz="quarter" idx="12"/>
          </p:nvPr>
        </p:nvSpPr>
        <p:spPr>
          <a:xfrm>
            <a:off x="571500" y="1185862"/>
            <a:ext cx="11074400" cy="627063"/>
          </a:xfrm>
        </p:spPr>
        <p:txBody>
          <a:bodyPr anchor="t">
            <a:normAutofit/>
          </a:bodyPr>
          <a:lstStyle>
            <a:lvl1pPr marL="0" indent="0">
              <a:buNone/>
              <a:defRPr sz="1800"/>
            </a:lvl1pPr>
          </a:lstStyle>
          <a:p>
            <a:pPr lvl="0"/>
            <a:r>
              <a:rPr lang="en-GB" dirty="0"/>
              <a:t>Click to edit Master text styles</a:t>
            </a:r>
            <a:endParaRPr lang="en-US" dirty="0"/>
          </a:p>
        </p:txBody>
      </p:sp>
    </p:spTree>
    <p:extLst>
      <p:ext uri="{BB962C8B-B14F-4D97-AF65-F5344CB8AC3E}">
        <p14:creationId xmlns:p14="http://schemas.microsoft.com/office/powerpoint/2010/main" val="879448228"/>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Tree>
    <p:extLst>
      <p:ext uri="{BB962C8B-B14F-4D97-AF65-F5344CB8AC3E}">
        <p14:creationId xmlns:p14="http://schemas.microsoft.com/office/powerpoint/2010/main" val="124496428"/>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itle, Subtitle">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447CAAFD-66FB-5441-9758-6EEB4039BA47}"/>
              </a:ext>
            </a:extLst>
          </p:cNvPr>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4" name="Content Placeholder 6">
            <a:extLst>
              <a:ext uri="{FF2B5EF4-FFF2-40B4-BE49-F238E27FC236}">
                <a16:creationId xmlns:a16="http://schemas.microsoft.com/office/drawing/2014/main" id="{11FF0296-BBCE-4648-8551-3D94B72893A9}"/>
              </a:ext>
            </a:extLst>
          </p:cNvPr>
          <p:cNvSpPr>
            <a:spLocks noGrp="1"/>
          </p:cNvSpPr>
          <p:nvPr>
            <p:ph sz="quarter" idx="11"/>
          </p:nvPr>
        </p:nvSpPr>
        <p:spPr>
          <a:xfrm>
            <a:off x="571500" y="1185863"/>
            <a:ext cx="11074400" cy="627062"/>
          </a:xfrm>
        </p:spPr>
        <p:txBody>
          <a:bodyPr anchor="t">
            <a:normAutofit/>
          </a:bodyPr>
          <a:lstStyle>
            <a:lvl1pPr marL="0" indent="0">
              <a:buNone/>
              <a:defRPr sz="1800"/>
            </a:lvl1pPr>
          </a:lstStyle>
          <a:p>
            <a:pPr lvl="0"/>
            <a:r>
              <a:rPr lang="en-GB" dirty="0"/>
              <a:t>Click to edit Master text styles</a:t>
            </a:r>
            <a:endParaRPr lang="en-US" dirty="0"/>
          </a:p>
        </p:txBody>
      </p:sp>
    </p:spTree>
    <p:extLst>
      <p:ext uri="{BB962C8B-B14F-4D97-AF65-F5344CB8AC3E}">
        <p14:creationId xmlns:p14="http://schemas.microsoft.com/office/powerpoint/2010/main" val="48196882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45519489"/>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ummar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a:xfrm>
            <a:off x="571500" y="1739900"/>
            <a:ext cx="3414714" cy="2646363"/>
          </a:xfrm>
        </p:spPr>
        <p:txBody>
          <a:bodyPr>
            <a:normAutofit/>
          </a:bodyPr>
          <a:lstStyle>
            <a:lvl1pPr marL="0" indent="0">
              <a:buNone/>
              <a:defRPr sz="2400"/>
            </a:lvl1pPr>
            <a:lvl2pPr>
              <a:defRPr sz="2400"/>
            </a:lvl2pPr>
            <a:lvl3pPr>
              <a:defRPr sz="2400"/>
            </a:lvl3pPr>
            <a:lvl4pPr>
              <a:defRPr sz="2400"/>
            </a:lvl4pPr>
            <a:lvl5pPr>
              <a:defRPr sz="2400"/>
            </a:lvl5pPr>
          </a:lstStyle>
          <a:p>
            <a:pPr lvl="0"/>
            <a:r>
              <a:rPr lang="en-GB" dirty="0"/>
              <a:t>Click to edit Master text styles</a:t>
            </a:r>
          </a:p>
        </p:txBody>
      </p:sp>
      <p:sp>
        <p:nvSpPr>
          <p:cNvPr id="6" name="Content Placeholder 2">
            <a:extLst>
              <a:ext uri="{FF2B5EF4-FFF2-40B4-BE49-F238E27FC236}">
                <a16:creationId xmlns:a16="http://schemas.microsoft.com/office/drawing/2014/main" id="{254BF4DB-5554-0B46-A8D9-D0F6E33DFA94}"/>
              </a:ext>
            </a:extLst>
          </p:cNvPr>
          <p:cNvSpPr>
            <a:spLocks noGrp="1"/>
          </p:cNvSpPr>
          <p:nvPr>
            <p:ph idx="10"/>
          </p:nvPr>
        </p:nvSpPr>
        <p:spPr>
          <a:xfrm>
            <a:off x="4401343" y="1739900"/>
            <a:ext cx="3414714" cy="2646363"/>
          </a:xfrm>
        </p:spPr>
        <p:txBody>
          <a:bodyPr>
            <a:normAutofit/>
          </a:bodyPr>
          <a:lstStyle>
            <a:lvl1pPr marL="0" indent="0">
              <a:buNone/>
              <a:defRPr sz="2400"/>
            </a:lvl1pPr>
            <a:lvl2pPr>
              <a:defRPr sz="2400"/>
            </a:lvl2pPr>
            <a:lvl3pPr>
              <a:defRPr sz="2400"/>
            </a:lvl3pPr>
            <a:lvl4pPr>
              <a:defRPr sz="2400"/>
            </a:lvl4pPr>
            <a:lvl5pPr>
              <a:defRPr sz="2400"/>
            </a:lvl5pPr>
          </a:lstStyle>
          <a:p>
            <a:pPr lvl="0"/>
            <a:r>
              <a:rPr lang="en-GB" dirty="0"/>
              <a:t>Click to edit Master text styles</a:t>
            </a:r>
          </a:p>
        </p:txBody>
      </p:sp>
      <p:sp>
        <p:nvSpPr>
          <p:cNvPr id="7" name="Content Placeholder 2">
            <a:extLst>
              <a:ext uri="{FF2B5EF4-FFF2-40B4-BE49-F238E27FC236}">
                <a16:creationId xmlns:a16="http://schemas.microsoft.com/office/drawing/2014/main" id="{69AF350D-D0BD-F944-A3C1-0A49D7FF1C81}"/>
              </a:ext>
            </a:extLst>
          </p:cNvPr>
          <p:cNvSpPr>
            <a:spLocks noGrp="1"/>
          </p:cNvSpPr>
          <p:nvPr>
            <p:ph idx="11"/>
          </p:nvPr>
        </p:nvSpPr>
        <p:spPr>
          <a:xfrm>
            <a:off x="8231186" y="1739901"/>
            <a:ext cx="3414714" cy="2646362"/>
          </a:xfrm>
        </p:spPr>
        <p:txBody>
          <a:bodyPr>
            <a:normAutofit/>
          </a:bodyPr>
          <a:lstStyle>
            <a:lvl1pPr marL="0" indent="0">
              <a:buNone/>
              <a:defRPr sz="2400"/>
            </a:lvl1pPr>
            <a:lvl2pPr>
              <a:defRPr sz="2400"/>
            </a:lvl2pPr>
            <a:lvl3pPr>
              <a:defRPr sz="2400"/>
            </a:lvl3pPr>
            <a:lvl4pPr>
              <a:defRPr sz="2400"/>
            </a:lvl4pPr>
            <a:lvl5pPr>
              <a:defRPr sz="2400"/>
            </a:lvl5pPr>
          </a:lstStyle>
          <a:p>
            <a:pPr lvl="0"/>
            <a:r>
              <a:rPr lang="en-GB" dirty="0"/>
              <a:t>Click to edit Master text styles</a:t>
            </a:r>
          </a:p>
        </p:txBody>
      </p:sp>
      <p:sp>
        <p:nvSpPr>
          <p:cNvPr id="11" name="Text Placeholder 10">
            <a:extLst>
              <a:ext uri="{FF2B5EF4-FFF2-40B4-BE49-F238E27FC236}">
                <a16:creationId xmlns:a16="http://schemas.microsoft.com/office/drawing/2014/main" id="{54E46756-1A57-9A4E-938C-1539E69ECE7A}"/>
              </a:ext>
            </a:extLst>
          </p:cNvPr>
          <p:cNvSpPr>
            <a:spLocks noGrp="1"/>
          </p:cNvSpPr>
          <p:nvPr>
            <p:ph type="body" sz="quarter" idx="12"/>
          </p:nvPr>
        </p:nvSpPr>
        <p:spPr>
          <a:xfrm>
            <a:off x="571499" y="4386263"/>
            <a:ext cx="3414714" cy="1347788"/>
          </a:xfrm>
        </p:spPr>
        <p:txBody>
          <a:bodyPr tIns="180000">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2" name="Text Placeholder 10">
            <a:extLst>
              <a:ext uri="{FF2B5EF4-FFF2-40B4-BE49-F238E27FC236}">
                <a16:creationId xmlns:a16="http://schemas.microsoft.com/office/drawing/2014/main" id="{7AF1F297-A734-9E4D-B6D0-DDE1A5841636}"/>
              </a:ext>
            </a:extLst>
          </p:cNvPr>
          <p:cNvSpPr>
            <a:spLocks noGrp="1"/>
          </p:cNvSpPr>
          <p:nvPr>
            <p:ph type="body" sz="quarter" idx="13"/>
          </p:nvPr>
        </p:nvSpPr>
        <p:spPr>
          <a:xfrm>
            <a:off x="4401341" y="4386263"/>
            <a:ext cx="3414714" cy="1347788"/>
          </a:xfrm>
        </p:spPr>
        <p:txBody>
          <a:bodyPr tIns="180000">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3" name="Text Placeholder 10">
            <a:extLst>
              <a:ext uri="{FF2B5EF4-FFF2-40B4-BE49-F238E27FC236}">
                <a16:creationId xmlns:a16="http://schemas.microsoft.com/office/drawing/2014/main" id="{B3B5368D-926D-984C-A533-0ABC7BDC372E}"/>
              </a:ext>
            </a:extLst>
          </p:cNvPr>
          <p:cNvSpPr>
            <a:spLocks noGrp="1"/>
          </p:cNvSpPr>
          <p:nvPr>
            <p:ph type="body" sz="quarter" idx="14"/>
          </p:nvPr>
        </p:nvSpPr>
        <p:spPr>
          <a:xfrm>
            <a:off x="8231186" y="4386263"/>
            <a:ext cx="3414714" cy="1347788"/>
          </a:xfrm>
        </p:spPr>
        <p:txBody>
          <a:bodyPr tIns="180000">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0" name="Text Placeholder 5">
            <a:extLst>
              <a:ext uri="{FF2B5EF4-FFF2-40B4-BE49-F238E27FC236}">
                <a16:creationId xmlns:a16="http://schemas.microsoft.com/office/drawing/2014/main" id="{2CF4D5EF-E498-DF4A-804E-CA0BE9428B5C}"/>
              </a:ext>
            </a:extLst>
          </p:cNvPr>
          <p:cNvSpPr>
            <a:spLocks noGrp="1"/>
          </p:cNvSpPr>
          <p:nvPr>
            <p:ph type="body" sz="quarter" idx="15"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3813000131"/>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itle and Sumary x 7">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Click to edit Master title style</a:t>
            </a:r>
            <a:endParaRPr lang="en-US" dirty="0"/>
          </a:p>
        </p:txBody>
      </p:sp>
      <p:sp>
        <p:nvSpPr>
          <p:cNvPr id="3" name="Content Placeholder 2"/>
          <p:cNvSpPr>
            <a:spLocks noGrp="1"/>
          </p:cNvSpPr>
          <p:nvPr>
            <p:ph idx="1"/>
          </p:nvPr>
        </p:nvSpPr>
        <p:spPr>
          <a:xfrm>
            <a:off x="571500" y="1739900"/>
            <a:ext cx="1620000" cy="16200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6" name="Content Placeholder 2">
            <a:extLst>
              <a:ext uri="{FF2B5EF4-FFF2-40B4-BE49-F238E27FC236}">
                <a16:creationId xmlns:a16="http://schemas.microsoft.com/office/drawing/2014/main" id="{254BF4DB-5554-0B46-A8D9-D0F6E33DFA94}"/>
              </a:ext>
            </a:extLst>
          </p:cNvPr>
          <p:cNvSpPr>
            <a:spLocks noGrp="1" noChangeAspect="1"/>
          </p:cNvSpPr>
          <p:nvPr>
            <p:ph idx="10"/>
          </p:nvPr>
        </p:nvSpPr>
        <p:spPr>
          <a:xfrm>
            <a:off x="3722967" y="1736725"/>
            <a:ext cx="1620000" cy="16200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7" name="Content Placeholder 2">
            <a:extLst>
              <a:ext uri="{FF2B5EF4-FFF2-40B4-BE49-F238E27FC236}">
                <a16:creationId xmlns:a16="http://schemas.microsoft.com/office/drawing/2014/main" id="{69AF350D-D0BD-F944-A3C1-0A49D7FF1C81}"/>
              </a:ext>
            </a:extLst>
          </p:cNvPr>
          <p:cNvSpPr>
            <a:spLocks noGrp="1" noChangeAspect="1"/>
          </p:cNvSpPr>
          <p:nvPr>
            <p:ph idx="11"/>
          </p:nvPr>
        </p:nvSpPr>
        <p:spPr>
          <a:xfrm>
            <a:off x="6874434" y="1733550"/>
            <a:ext cx="1620000" cy="16200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8" name="Content Placeholder 2">
            <a:extLst>
              <a:ext uri="{FF2B5EF4-FFF2-40B4-BE49-F238E27FC236}">
                <a16:creationId xmlns:a16="http://schemas.microsoft.com/office/drawing/2014/main" id="{8F303705-A1EC-C74B-8470-3C584F756A51}"/>
              </a:ext>
            </a:extLst>
          </p:cNvPr>
          <p:cNvSpPr>
            <a:spLocks noGrp="1"/>
          </p:cNvSpPr>
          <p:nvPr>
            <p:ph idx="12"/>
          </p:nvPr>
        </p:nvSpPr>
        <p:spPr>
          <a:xfrm>
            <a:off x="10025900" y="1727487"/>
            <a:ext cx="1620000" cy="16200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9" name="Content Placeholder 2">
            <a:extLst>
              <a:ext uri="{FF2B5EF4-FFF2-40B4-BE49-F238E27FC236}">
                <a16:creationId xmlns:a16="http://schemas.microsoft.com/office/drawing/2014/main" id="{26A828C4-C33C-C141-9702-AB222D795347}"/>
              </a:ext>
            </a:extLst>
          </p:cNvPr>
          <p:cNvSpPr>
            <a:spLocks noGrp="1"/>
          </p:cNvSpPr>
          <p:nvPr>
            <p:ph idx="13"/>
          </p:nvPr>
        </p:nvSpPr>
        <p:spPr>
          <a:xfrm>
            <a:off x="2134533" y="3157900"/>
            <a:ext cx="1620000" cy="16200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11" name="Text Placeholder 10">
            <a:extLst>
              <a:ext uri="{FF2B5EF4-FFF2-40B4-BE49-F238E27FC236}">
                <a16:creationId xmlns:a16="http://schemas.microsoft.com/office/drawing/2014/main" id="{E2310307-50EC-794B-97DF-CF52EBEC469E}"/>
              </a:ext>
            </a:extLst>
          </p:cNvPr>
          <p:cNvSpPr>
            <a:spLocks noGrp="1"/>
          </p:cNvSpPr>
          <p:nvPr>
            <p:ph type="body" sz="quarter" idx="14"/>
          </p:nvPr>
        </p:nvSpPr>
        <p:spPr>
          <a:xfrm>
            <a:off x="571500" y="3382712"/>
            <a:ext cx="1620000" cy="979200"/>
          </a:xfrm>
        </p:spPr>
        <p:txBody>
          <a:bodyPr>
            <a:noAutofit/>
          </a:bodyPr>
          <a:lstStyle>
            <a:lvl1pPr marL="0" indent="0">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GB" dirty="0"/>
              <a:t>Click to edit Master text styles</a:t>
            </a:r>
            <a:endParaRPr lang="en-US" dirty="0"/>
          </a:p>
        </p:txBody>
      </p:sp>
      <p:sp>
        <p:nvSpPr>
          <p:cNvPr id="12" name="Text Placeholder 10">
            <a:extLst>
              <a:ext uri="{FF2B5EF4-FFF2-40B4-BE49-F238E27FC236}">
                <a16:creationId xmlns:a16="http://schemas.microsoft.com/office/drawing/2014/main" id="{50225391-DD88-164C-BAC4-B4EB1373F6F7}"/>
              </a:ext>
            </a:extLst>
          </p:cNvPr>
          <p:cNvSpPr>
            <a:spLocks noGrp="1"/>
          </p:cNvSpPr>
          <p:nvPr>
            <p:ph type="body" sz="quarter" idx="15"/>
          </p:nvPr>
        </p:nvSpPr>
        <p:spPr>
          <a:xfrm>
            <a:off x="3722967" y="3382712"/>
            <a:ext cx="1620000" cy="979200"/>
          </a:xfrm>
        </p:spPr>
        <p:txBody>
          <a:bodyPr>
            <a:noAutofit/>
          </a:bodyPr>
          <a:lstStyle>
            <a:lvl1pPr marL="0" indent="0">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GB" dirty="0"/>
              <a:t>Click to edit Master text styles</a:t>
            </a:r>
            <a:endParaRPr lang="en-US" dirty="0"/>
          </a:p>
        </p:txBody>
      </p:sp>
      <p:sp>
        <p:nvSpPr>
          <p:cNvPr id="13" name="Text Placeholder 10">
            <a:extLst>
              <a:ext uri="{FF2B5EF4-FFF2-40B4-BE49-F238E27FC236}">
                <a16:creationId xmlns:a16="http://schemas.microsoft.com/office/drawing/2014/main" id="{3FF0B529-6CF0-924F-9B6C-D5B48170D4EA}"/>
              </a:ext>
            </a:extLst>
          </p:cNvPr>
          <p:cNvSpPr>
            <a:spLocks noGrp="1"/>
          </p:cNvSpPr>
          <p:nvPr>
            <p:ph type="body" sz="quarter" idx="16"/>
          </p:nvPr>
        </p:nvSpPr>
        <p:spPr>
          <a:xfrm>
            <a:off x="6874434" y="3370850"/>
            <a:ext cx="1620000" cy="979200"/>
          </a:xfrm>
        </p:spPr>
        <p:txBody>
          <a:bodyPr>
            <a:noAutofit/>
          </a:bodyPr>
          <a:lstStyle>
            <a:lvl1pPr marL="0" indent="0">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GB" dirty="0"/>
              <a:t>Click to edit Master text styles</a:t>
            </a:r>
            <a:endParaRPr lang="en-US" dirty="0"/>
          </a:p>
        </p:txBody>
      </p:sp>
      <p:sp>
        <p:nvSpPr>
          <p:cNvPr id="14" name="Text Placeholder 10">
            <a:extLst>
              <a:ext uri="{FF2B5EF4-FFF2-40B4-BE49-F238E27FC236}">
                <a16:creationId xmlns:a16="http://schemas.microsoft.com/office/drawing/2014/main" id="{BD5F3B4A-545D-9B47-8C59-0A9B94924CAB}"/>
              </a:ext>
            </a:extLst>
          </p:cNvPr>
          <p:cNvSpPr>
            <a:spLocks noGrp="1"/>
          </p:cNvSpPr>
          <p:nvPr>
            <p:ph type="body" sz="quarter" idx="17"/>
          </p:nvPr>
        </p:nvSpPr>
        <p:spPr>
          <a:xfrm>
            <a:off x="10025900" y="3367450"/>
            <a:ext cx="1620000" cy="979200"/>
          </a:xfrm>
        </p:spPr>
        <p:txBody>
          <a:bodyPr>
            <a:noAutofit/>
          </a:bodyPr>
          <a:lstStyle>
            <a:lvl1pPr marL="0" indent="0">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GB" dirty="0"/>
              <a:t>Click to edit Master text styles</a:t>
            </a:r>
            <a:endParaRPr lang="en-US" dirty="0"/>
          </a:p>
        </p:txBody>
      </p:sp>
      <p:sp>
        <p:nvSpPr>
          <p:cNvPr id="15" name="Text Placeholder 10">
            <a:extLst>
              <a:ext uri="{FF2B5EF4-FFF2-40B4-BE49-F238E27FC236}">
                <a16:creationId xmlns:a16="http://schemas.microsoft.com/office/drawing/2014/main" id="{286C4F80-5B60-3640-B1A3-CE686FADB931}"/>
              </a:ext>
            </a:extLst>
          </p:cNvPr>
          <p:cNvSpPr>
            <a:spLocks noGrp="1"/>
          </p:cNvSpPr>
          <p:nvPr>
            <p:ph type="body" sz="quarter" idx="18"/>
          </p:nvPr>
        </p:nvSpPr>
        <p:spPr>
          <a:xfrm>
            <a:off x="2134533" y="4819788"/>
            <a:ext cx="1620000" cy="979200"/>
          </a:xfrm>
        </p:spPr>
        <p:txBody>
          <a:bodyPr>
            <a:noAutofit/>
          </a:bodyPr>
          <a:lstStyle>
            <a:lvl1pPr marL="0" indent="0">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GB" dirty="0"/>
              <a:t>Click to edit Master text styles</a:t>
            </a:r>
            <a:endParaRPr lang="en-US" dirty="0"/>
          </a:p>
        </p:txBody>
      </p:sp>
      <p:sp>
        <p:nvSpPr>
          <p:cNvPr id="16" name="Content Placeholder 2">
            <a:extLst>
              <a:ext uri="{FF2B5EF4-FFF2-40B4-BE49-F238E27FC236}">
                <a16:creationId xmlns:a16="http://schemas.microsoft.com/office/drawing/2014/main" id="{90562629-54E1-4747-A0D3-DB243833DC5B}"/>
              </a:ext>
            </a:extLst>
          </p:cNvPr>
          <p:cNvSpPr>
            <a:spLocks noGrp="1"/>
          </p:cNvSpPr>
          <p:nvPr>
            <p:ph idx="19"/>
          </p:nvPr>
        </p:nvSpPr>
        <p:spPr>
          <a:xfrm>
            <a:off x="5286000" y="3157900"/>
            <a:ext cx="1620000" cy="16200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17" name="Content Placeholder 2">
            <a:extLst>
              <a:ext uri="{FF2B5EF4-FFF2-40B4-BE49-F238E27FC236}">
                <a16:creationId xmlns:a16="http://schemas.microsoft.com/office/drawing/2014/main" id="{77851415-D924-CF4A-9E16-C28DFB7F3930}"/>
              </a:ext>
            </a:extLst>
          </p:cNvPr>
          <p:cNvSpPr>
            <a:spLocks noGrp="1"/>
          </p:cNvSpPr>
          <p:nvPr>
            <p:ph idx="20"/>
          </p:nvPr>
        </p:nvSpPr>
        <p:spPr>
          <a:xfrm>
            <a:off x="8448764" y="3120224"/>
            <a:ext cx="1620000" cy="16200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18" name="Text Placeholder 10">
            <a:extLst>
              <a:ext uri="{FF2B5EF4-FFF2-40B4-BE49-F238E27FC236}">
                <a16:creationId xmlns:a16="http://schemas.microsoft.com/office/drawing/2014/main" id="{93BE2356-C60B-E14F-8302-6DC04BF51A4D}"/>
              </a:ext>
            </a:extLst>
          </p:cNvPr>
          <p:cNvSpPr>
            <a:spLocks noGrp="1"/>
          </p:cNvSpPr>
          <p:nvPr>
            <p:ph type="body" sz="quarter" idx="21"/>
          </p:nvPr>
        </p:nvSpPr>
        <p:spPr>
          <a:xfrm>
            <a:off x="5286000" y="4817750"/>
            <a:ext cx="1620000" cy="979200"/>
          </a:xfrm>
        </p:spPr>
        <p:txBody>
          <a:bodyPr>
            <a:noAutofit/>
          </a:bodyPr>
          <a:lstStyle>
            <a:lvl1pPr marL="0" indent="0">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GB" dirty="0"/>
              <a:t>Click to edit Master text styles</a:t>
            </a:r>
            <a:endParaRPr lang="en-US" dirty="0"/>
          </a:p>
        </p:txBody>
      </p:sp>
      <p:sp>
        <p:nvSpPr>
          <p:cNvPr id="19" name="Text Placeholder 10">
            <a:extLst>
              <a:ext uri="{FF2B5EF4-FFF2-40B4-BE49-F238E27FC236}">
                <a16:creationId xmlns:a16="http://schemas.microsoft.com/office/drawing/2014/main" id="{57B49E6C-A454-E64B-9ACC-42D136EA6544}"/>
              </a:ext>
            </a:extLst>
          </p:cNvPr>
          <p:cNvSpPr>
            <a:spLocks noGrp="1"/>
          </p:cNvSpPr>
          <p:nvPr>
            <p:ph type="body" sz="quarter" idx="22"/>
          </p:nvPr>
        </p:nvSpPr>
        <p:spPr>
          <a:xfrm>
            <a:off x="8448764" y="4756498"/>
            <a:ext cx="1620000" cy="979200"/>
          </a:xfrm>
        </p:spPr>
        <p:txBody>
          <a:bodyPr>
            <a:noAutofit/>
          </a:bodyPr>
          <a:lstStyle>
            <a:lvl1pPr marL="0" indent="0">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GB" dirty="0"/>
              <a:t>Click to edit Master text styles</a:t>
            </a:r>
            <a:endParaRPr lang="en-US" dirty="0"/>
          </a:p>
        </p:txBody>
      </p:sp>
      <p:sp>
        <p:nvSpPr>
          <p:cNvPr id="21" name="Text Placeholder 5">
            <a:extLst>
              <a:ext uri="{FF2B5EF4-FFF2-40B4-BE49-F238E27FC236}">
                <a16:creationId xmlns:a16="http://schemas.microsoft.com/office/drawing/2014/main" id="{0E9DD603-291B-A045-83DE-C0D358107C2B}"/>
              </a:ext>
            </a:extLst>
          </p:cNvPr>
          <p:cNvSpPr>
            <a:spLocks noGrp="1"/>
          </p:cNvSpPr>
          <p:nvPr>
            <p:ph type="body" sz="quarter" idx="23"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546717697"/>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normAutofit/>
          </a:bodyPr>
          <a:lstStyle>
            <a:lvl1pPr marL="0" indent="0">
              <a:buNone/>
              <a:defRPr sz="1600"/>
            </a:lvl1pPr>
            <a:lvl2pPr>
              <a:defRPr sz="2400"/>
            </a:lvl2pPr>
            <a:lvl3pPr>
              <a:defRPr sz="2400"/>
            </a:lvl3pPr>
            <a:lvl4pPr>
              <a:defRPr sz="2400"/>
            </a:lvl4pPr>
            <a:lvl5pPr>
              <a:defRPr sz="2400"/>
            </a:lvl5pPr>
          </a:lstStyle>
          <a:p>
            <a:pPr lvl="0"/>
            <a:r>
              <a:rPr lang="en-GB" dirty="0"/>
              <a:t>Click to edit Master text styles</a:t>
            </a:r>
          </a:p>
        </p:txBody>
      </p:sp>
      <p:sp>
        <p:nvSpPr>
          <p:cNvPr id="6" name="Text Placeholder 5">
            <a:extLst>
              <a:ext uri="{FF2B5EF4-FFF2-40B4-BE49-F238E27FC236}">
                <a16:creationId xmlns:a16="http://schemas.microsoft.com/office/drawing/2014/main" id="{E4B80490-FDF4-474B-A9A6-0747FEFD9519}"/>
              </a:ext>
            </a:extLst>
          </p:cNvPr>
          <p:cNvSpPr>
            <a:spLocks noGrp="1"/>
          </p:cNvSpPr>
          <p:nvPr>
            <p:ph type="body" sz="quarter" idx="10"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2368872454"/>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3" name="Content Placeholder 2"/>
          <p:cNvSpPr>
            <a:spLocks noGrp="1"/>
          </p:cNvSpPr>
          <p:nvPr>
            <p:ph idx="1"/>
          </p:nvPr>
        </p:nvSpPr>
        <p:spPr/>
        <p:txBody>
          <a:bodyPr>
            <a:normAutofit/>
          </a:bodyPr>
          <a:lstStyle>
            <a:lvl1pPr>
              <a:defRPr sz="1600">
                <a:solidFill>
                  <a:schemeClr val="tx1"/>
                </a:solidFill>
              </a:defRPr>
            </a:lvl1pPr>
            <a:lvl2pPr>
              <a:defRPr sz="1600">
                <a:solidFill>
                  <a:schemeClr val="tx1"/>
                </a:solidFill>
              </a:defRPr>
            </a:lvl2pPr>
            <a:lvl3pPr>
              <a:defRPr sz="1600">
                <a:solidFill>
                  <a:schemeClr val="tx1"/>
                </a:solidFill>
              </a:defRPr>
            </a:lvl3pPr>
            <a:lvl4pPr>
              <a:defRPr sz="1600">
                <a:solidFill>
                  <a:schemeClr val="tx1"/>
                </a:solidFill>
              </a:defRPr>
            </a:lvl4pPr>
            <a:lvl5pPr>
              <a:defRPr sz="1600">
                <a:solidFill>
                  <a:schemeClr val="tx1"/>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7" name="Content Placeholder 6">
            <a:extLst>
              <a:ext uri="{FF2B5EF4-FFF2-40B4-BE49-F238E27FC236}">
                <a16:creationId xmlns:a16="http://schemas.microsoft.com/office/drawing/2014/main" id="{675F93D5-CC45-F349-9AFA-FC49BAA2015C}"/>
              </a:ext>
            </a:extLst>
          </p:cNvPr>
          <p:cNvSpPr>
            <a:spLocks noGrp="1"/>
          </p:cNvSpPr>
          <p:nvPr>
            <p:ph sz="quarter" idx="10"/>
          </p:nvPr>
        </p:nvSpPr>
        <p:spPr>
          <a:xfrm>
            <a:off x="571500" y="1185862"/>
            <a:ext cx="11074400" cy="554037"/>
          </a:xfrm>
        </p:spPr>
        <p:txBody>
          <a:bodyPr anchor="t">
            <a:normAutofit/>
          </a:bodyPr>
          <a:lstStyle>
            <a:lvl1pPr marL="0" indent="0">
              <a:buNone/>
              <a:defRPr sz="1800"/>
            </a:lvl1pPr>
          </a:lstStyle>
          <a:p>
            <a:pPr lvl="0"/>
            <a:r>
              <a:rPr lang="en-GB" dirty="0"/>
              <a:t>Click to edit Master text styles</a:t>
            </a:r>
            <a:endParaRPr lang="en-US" dirty="0"/>
          </a:p>
        </p:txBody>
      </p:sp>
      <p:sp>
        <p:nvSpPr>
          <p:cNvPr id="6" name="Text Placeholder 5">
            <a:extLst>
              <a:ext uri="{FF2B5EF4-FFF2-40B4-BE49-F238E27FC236}">
                <a16:creationId xmlns:a16="http://schemas.microsoft.com/office/drawing/2014/main" id="{4D0005B2-254A-2E43-A84F-83BDCDC5345D}"/>
              </a:ext>
            </a:extLst>
          </p:cNvPr>
          <p:cNvSpPr>
            <a:spLocks noGrp="1"/>
          </p:cNvSpPr>
          <p:nvPr>
            <p:ph type="body" sz="quarter" idx="11"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3094164337"/>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itle and Content x 2">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a:xfrm>
            <a:off x="571500" y="1739901"/>
            <a:ext cx="5316936" cy="3994150"/>
          </a:xfrm>
          <a:noFill/>
        </p:spPr>
        <p:txBody>
          <a:bodyPr>
            <a:normAutofit/>
          </a:bodyPr>
          <a:lstStyle>
            <a:lvl1pPr>
              <a:defRPr sz="1600">
                <a:solidFill>
                  <a:schemeClr val="tx1"/>
                </a:solidFill>
              </a:defRPr>
            </a:lvl1pPr>
            <a:lvl2pPr>
              <a:defRPr sz="1800">
                <a:solidFill>
                  <a:sysClr val="windowText" lastClr="000000"/>
                </a:solidFill>
              </a:defRPr>
            </a:lvl2pPr>
            <a:lvl3pPr>
              <a:defRPr sz="1800">
                <a:solidFill>
                  <a:sysClr val="windowText" lastClr="000000"/>
                </a:solidFill>
              </a:defRPr>
            </a:lvl3pPr>
            <a:lvl4pPr>
              <a:defRPr sz="1800">
                <a:solidFill>
                  <a:sysClr val="windowText" lastClr="000000"/>
                </a:solidFill>
              </a:defRPr>
            </a:lvl4pPr>
            <a:lvl5pPr>
              <a:defRPr sz="1800">
                <a:solidFill>
                  <a:sysClr val="windowText" lastClr="000000"/>
                </a:solidFill>
              </a:defRPr>
            </a:lvl5pPr>
          </a:lstStyle>
          <a:p>
            <a:pPr lvl="0"/>
            <a:r>
              <a:rPr lang="en-GB" dirty="0"/>
              <a:t>Click to edit Master text styles</a:t>
            </a:r>
          </a:p>
        </p:txBody>
      </p:sp>
      <p:sp>
        <p:nvSpPr>
          <p:cNvPr id="5" name="Content Placeholder 2">
            <a:extLst>
              <a:ext uri="{FF2B5EF4-FFF2-40B4-BE49-F238E27FC236}">
                <a16:creationId xmlns:a16="http://schemas.microsoft.com/office/drawing/2014/main" id="{684AF794-CBAF-604B-B119-6F71B4D58CB3}"/>
              </a:ext>
            </a:extLst>
          </p:cNvPr>
          <p:cNvSpPr>
            <a:spLocks noGrp="1"/>
          </p:cNvSpPr>
          <p:nvPr>
            <p:ph idx="10"/>
          </p:nvPr>
        </p:nvSpPr>
        <p:spPr>
          <a:xfrm>
            <a:off x="6328964" y="1739901"/>
            <a:ext cx="5316936" cy="3994150"/>
          </a:xfrm>
          <a:noFill/>
        </p:spPr>
        <p:txBody>
          <a:bodyPr>
            <a:normAutofit/>
          </a:bodyPr>
          <a:lstStyle>
            <a:lvl1pPr>
              <a:defRPr sz="1600">
                <a:solidFill>
                  <a:schemeClr val="tx1"/>
                </a:solidFill>
              </a:defRPr>
            </a:lvl1pPr>
            <a:lvl2pPr>
              <a:defRPr sz="1800">
                <a:solidFill>
                  <a:sysClr val="windowText" lastClr="000000"/>
                </a:solidFill>
              </a:defRPr>
            </a:lvl2pPr>
            <a:lvl3pPr>
              <a:defRPr sz="1800">
                <a:solidFill>
                  <a:sysClr val="windowText" lastClr="000000"/>
                </a:solidFill>
              </a:defRPr>
            </a:lvl3pPr>
            <a:lvl4pPr>
              <a:defRPr sz="1800">
                <a:solidFill>
                  <a:sysClr val="windowText" lastClr="000000"/>
                </a:solidFill>
              </a:defRPr>
            </a:lvl4pPr>
            <a:lvl5pPr>
              <a:defRPr sz="1800">
                <a:solidFill>
                  <a:sysClr val="windowText" lastClr="000000"/>
                </a:solidFill>
              </a:defRPr>
            </a:lvl5pPr>
          </a:lstStyle>
          <a:p>
            <a:pPr lvl="0"/>
            <a:r>
              <a:rPr lang="en-GB" dirty="0"/>
              <a:t>Click to edit Master text styles</a:t>
            </a:r>
          </a:p>
        </p:txBody>
      </p:sp>
      <p:sp>
        <p:nvSpPr>
          <p:cNvPr id="8" name="Text Placeholder 5">
            <a:extLst>
              <a:ext uri="{FF2B5EF4-FFF2-40B4-BE49-F238E27FC236}">
                <a16:creationId xmlns:a16="http://schemas.microsoft.com/office/drawing/2014/main" id="{E648949B-6219-4F42-A78F-F458FA8ACA0A}"/>
              </a:ext>
            </a:extLst>
          </p:cNvPr>
          <p:cNvSpPr>
            <a:spLocks noGrp="1"/>
          </p:cNvSpPr>
          <p:nvPr>
            <p:ph type="body" sz="quarter" idx="11"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21374695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 2/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a:xfrm>
            <a:off x="571499" y="1739901"/>
            <a:ext cx="7244557"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7" name="Content Placeholder 2">
            <a:extLst>
              <a:ext uri="{FF2B5EF4-FFF2-40B4-BE49-F238E27FC236}">
                <a16:creationId xmlns:a16="http://schemas.microsoft.com/office/drawing/2014/main" id="{69AF350D-D0BD-F944-A3C1-0A49D7FF1C81}"/>
              </a:ext>
            </a:extLst>
          </p:cNvPr>
          <p:cNvSpPr>
            <a:spLocks noGrp="1"/>
          </p:cNvSpPr>
          <p:nvPr>
            <p:ph idx="11"/>
          </p:nvPr>
        </p:nvSpPr>
        <p:spPr>
          <a:xfrm>
            <a:off x="8231186" y="1739901"/>
            <a:ext cx="3414714"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9" name="Text Placeholder 5">
            <a:extLst>
              <a:ext uri="{FF2B5EF4-FFF2-40B4-BE49-F238E27FC236}">
                <a16:creationId xmlns:a16="http://schemas.microsoft.com/office/drawing/2014/main" id="{B91D221A-CD99-5547-AF5B-6ACE77F1D49B}"/>
              </a:ext>
            </a:extLst>
          </p:cNvPr>
          <p:cNvSpPr>
            <a:spLocks noGrp="1"/>
          </p:cNvSpPr>
          <p:nvPr>
            <p:ph type="body" sz="quarter" idx="12"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532544187"/>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itle, Subtitle and Content x 2">
    <p:spTree>
      <p:nvGrpSpPr>
        <p:cNvPr id="1" name=""/>
        <p:cNvGrpSpPr/>
        <p:nvPr/>
      </p:nvGrpSpPr>
      <p:grpSpPr>
        <a:xfrm>
          <a:off x="0" y="0"/>
          <a:ext cx="0" cy="0"/>
          <a:chOff x="0" y="0"/>
          <a:chExt cx="0" cy="0"/>
        </a:xfrm>
      </p:grpSpPr>
      <p:sp>
        <p:nvSpPr>
          <p:cNvPr id="3" name="Content Placeholder 2"/>
          <p:cNvSpPr>
            <a:spLocks noGrp="1"/>
          </p:cNvSpPr>
          <p:nvPr>
            <p:ph idx="1"/>
          </p:nvPr>
        </p:nvSpPr>
        <p:spPr>
          <a:xfrm>
            <a:off x="571500" y="1739901"/>
            <a:ext cx="5316936" cy="3994150"/>
          </a:xfrm>
          <a:noFill/>
        </p:spPr>
        <p:txBody>
          <a:bodyPr>
            <a:normAutofit/>
          </a:bodyPr>
          <a:lstStyle>
            <a:lvl1pPr>
              <a:defRPr sz="1600">
                <a:solidFill>
                  <a:schemeClr val="tx1"/>
                </a:solidFill>
              </a:defRPr>
            </a:lvl1pPr>
            <a:lvl2pPr>
              <a:defRPr sz="1800">
                <a:solidFill>
                  <a:sysClr val="windowText" lastClr="000000"/>
                </a:solidFill>
              </a:defRPr>
            </a:lvl2pPr>
            <a:lvl3pPr>
              <a:defRPr sz="1800">
                <a:solidFill>
                  <a:sysClr val="windowText" lastClr="000000"/>
                </a:solidFill>
              </a:defRPr>
            </a:lvl3pPr>
            <a:lvl4pPr>
              <a:defRPr sz="1800">
                <a:solidFill>
                  <a:sysClr val="windowText" lastClr="000000"/>
                </a:solidFill>
              </a:defRPr>
            </a:lvl4pPr>
            <a:lvl5pPr>
              <a:defRPr sz="1800">
                <a:solidFill>
                  <a:sysClr val="windowText" lastClr="000000"/>
                </a:solidFill>
              </a:defRPr>
            </a:lvl5pPr>
          </a:lstStyle>
          <a:p>
            <a:pPr lvl="0"/>
            <a:r>
              <a:rPr lang="en-GB" dirty="0"/>
              <a:t>Click to edit Master text styles</a:t>
            </a:r>
          </a:p>
        </p:txBody>
      </p:sp>
      <p:sp>
        <p:nvSpPr>
          <p:cNvPr id="5" name="Content Placeholder 2">
            <a:extLst>
              <a:ext uri="{FF2B5EF4-FFF2-40B4-BE49-F238E27FC236}">
                <a16:creationId xmlns:a16="http://schemas.microsoft.com/office/drawing/2014/main" id="{684AF794-CBAF-604B-B119-6F71B4D58CB3}"/>
              </a:ext>
            </a:extLst>
          </p:cNvPr>
          <p:cNvSpPr>
            <a:spLocks noGrp="1"/>
          </p:cNvSpPr>
          <p:nvPr>
            <p:ph idx="10"/>
          </p:nvPr>
        </p:nvSpPr>
        <p:spPr>
          <a:xfrm>
            <a:off x="6328964" y="1739901"/>
            <a:ext cx="5316936" cy="3994150"/>
          </a:xfrm>
          <a:noFill/>
        </p:spPr>
        <p:txBody>
          <a:bodyPr>
            <a:normAutofit/>
          </a:bodyPr>
          <a:lstStyle>
            <a:lvl1pPr>
              <a:defRPr sz="1600">
                <a:solidFill>
                  <a:schemeClr val="tx1"/>
                </a:solidFill>
              </a:defRPr>
            </a:lvl1pPr>
            <a:lvl2pPr>
              <a:defRPr sz="1800">
                <a:solidFill>
                  <a:sysClr val="windowText" lastClr="000000"/>
                </a:solidFill>
              </a:defRPr>
            </a:lvl2pPr>
            <a:lvl3pPr>
              <a:defRPr sz="1800">
                <a:solidFill>
                  <a:sysClr val="windowText" lastClr="000000"/>
                </a:solidFill>
              </a:defRPr>
            </a:lvl3pPr>
            <a:lvl4pPr>
              <a:defRPr sz="1800">
                <a:solidFill>
                  <a:sysClr val="windowText" lastClr="000000"/>
                </a:solidFill>
              </a:defRPr>
            </a:lvl4pPr>
            <a:lvl5pPr>
              <a:defRPr sz="1800">
                <a:solidFill>
                  <a:sysClr val="windowText" lastClr="000000"/>
                </a:solidFill>
              </a:defRPr>
            </a:lvl5pPr>
          </a:lstStyle>
          <a:p>
            <a:pPr lvl="0"/>
            <a:r>
              <a:rPr lang="en-GB" dirty="0"/>
              <a:t>Click to edit Master text styles</a:t>
            </a:r>
          </a:p>
        </p:txBody>
      </p:sp>
      <p:sp>
        <p:nvSpPr>
          <p:cNvPr id="6" name="Title 1">
            <a:extLst>
              <a:ext uri="{FF2B5EF4-FFF2-40B4-BE49-F238E27FC236}">
                <a16:creationId xmlns:a16="http://schemas.microsoft.com/office/drawing/2014/main" id="{990FBAAF-FECB-184A-BCDA-45CBF216B6AC}"/>
              </a:ext>
            </a:extLst>
          </p:cNvPr>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7" name="Content Placeholder 6">
            <a:extLst>
              <a:ext uri="{FF2B5EF4-FFF2-40B4-BE49-F238E27FC236}">
                <a16:creationId xmlns:a16="http://schemas.microsoft.com/office/drawing/2014/main" id="{EC60AEAB-BAF9-9447-B972-A1A6E7FF9278}"/>
              </a:ext>
            </a:extLst>
          </p:cNvPr>
          <p:cNvSpPr>
            <a:spLocks noGrp="1"/>
          </p:cNvSpPr>
          <p:nvPr>
            <p:ph sz="quarter" idx="11"/>
          </p:nvPr>
        </p:nvSpPr>
        <p:spPr>
          <a:xfrm>
            <a:off x="571500" y="1185863"/>
            <a:ext cx="11074400" cy="554038"/>
          </a:xfrm>
        </p:spPr>
        <p:txBody>
          <a:bodyPr anchor="t">
            <a:normAutofit/>
          </a:bodyPr>
          <a:lstStyle>
            <a:lvl1pPr marL="0" indent="0">
              <a:buNone/>
              <a:defRPr sz="1800"/>
            </a:lvl1pPr>
          </a:lstStyle>
          <a:p>
            <a:pPr lvl="0"/>
            <a:r>
              <a:rPr lang="en-GB" dirty="0"/>
              <a:t>Click to edit Master text styles</a:t>
            </a:r>
            <a:endParaRPr lang="en-US" dirty="0"/>
          </a:p>
        </p:txBody>
      </p:sp>
      <p:sp>
        <p:nvSpPr>
          <p:cNvPr id="9" name="Text Placeholder 5">
            <a:extLst>
              <a:ext uri="{FF2B5EF4-FFF2-40B4-BE49-F238E27FC236}">
                <a16:creationId xmlns:a16="http://schemas.microsoft.com/office/drawing/2014/main" id="{72B8C456-0312-984C-A152-40E327CBDB08}"/>
              </a:ext>
            </a:extLst>
          </p:cNvPr>
          <p:cNvSpPr>
            <a:spLocks noGrp="1"/>
          </p:cNvSpPr>
          <p:nvPr>
            <p:ph type="body" sz="quarter" idx="12"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1104267961"/>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itle and Content 1/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a:xfrm>
            <a:off x="571500" y="1739901"/>
            <a:ext cx="3414714"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6" name="Content Placeholder 2">
            <a:extLst>
              <a:ext uri="{FF2B5EF4-FFF2-40B4-BE49-F238E27FC236}">
                <a16:creationId xmlns:a16="http://schemas.microsoft.com/office/drawing/2014/main" id="{254BF4DB-5554-0B46-A8D9-D0F6E33DFA94}"/>
              </a:ext>
            </a:extLst>
          </p:cNvPr>
          <p:cNvSpPr>
            <a:spLocks noGrp="1"/>
          </p:cNvSpPr>
          <p:nvPr>
            <p:ph idx="10"/>
          </p:nvPr>
        </p:nvSpPr>
        <p:spPr>
          <a:xfrm>
            <a:off x="4401342" y="1739901"/>
            <a:ext cx="7244557"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9" name="Text Placeholder 5">
            <a:extLst>
              <a:ext uri="{FF2B5EF4-FFF2-40B4-BE49-F238E27FC236}">
                <a16:creationId xmlns:a16="http://schemas.microsoft.com/office/drawing/2014/main" id="{B91D221A-CD99-5547-AF5B-6ACE77F1D49B}"/>
              </a:ext>
            </a:extLst>
          </p:cNvPr>
          <p:cNvSpPr>
            <a:spLocks noGrp="1"/>
          </p:cNvSpPr>
          <p:nvPr>
            <p:ph type="body" sz="quarter" idx="12"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1638522503"/>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itle, Subtitle and Content 1/3">
    <p:spTree>
      <p:nvGrpSpPr>
        <p:cNvPr id="1" name=""/>
        <p:cNvGrpSpPr/>
        <p:nvPr/>
      </p:nvGrpSpPr>
      <p:grpSpPr>
        <a:xfrm>
          <a:off x="0" y="0"/>
          <a:ext cx="0" cy="0"/>
          <a:chOff x="0" y="0"/>
          <a:chExt cx="0" cy="0"/>
        </a:xfrm>
      </p:grpSpPr>
      <p:sp>
        <p:nvSpPr>
          <p:cNvPr id="3" name="Content Placeholder 2"/>
          <p:cNvSpPr>
            <a:spLocks noGrp="1"/>
          </p:cNvSpPr>
          <p:nvPr>
            <p:ph idx="1"/>
          </p:nvPr>
        </p:nvSpPr>
        <p:spPr>
          <a:xfrm>
            <a:off x="571500" y="1739901"/>
            <a:ext cx="3414714"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6" name="Content Placeholder 2">
            <a:extLst>
              <a:ext uri="{FF2B5EF4-FFF2-40B4-BE49-F238E27FC236}">
                <a16:creationId xmlns:a16="http://schemas.microsoft.com/office/drawing/2014/main" id="{254BF4DB-5554-0B46-A8D9-D0F6E33DFA94}"/>
              </a:ext>
            </a:extLst>
          </p:cNvPr>
          <p:cNvSpPr>
            <a:spLocks noGrp="1"/>
          </p:cNvSpPr>
          <p:nvPr>
            <p:ph idx="10"/>
          </p:nvPr>
        </p:nvSpPr>
        <p:spPr>
          <a:xfrm>
            <a:off x="4401342" y="1739901"/>
            <a:ext cx="7244557"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9" name="Text Placeholder 5">
            <a:extLst>
              <a:ext uri="{FF2B5EF4-FFF2-40B4-BE49-F238E27FC236}">
                <a16:creationId xmlns:a16="http://schemas.microsoft.com/office/drawing/2014/main" id="{B91D221A-CD99-5547-AF5B-6ACE77F1D49B}"/>
              </a:ext>
            </a:extLst>
          </p:cNvPr>
          <p:cNvSpPr>
            <a:spLocks noGrp="1"/>
          </p:cNvSpPr>
          <p:nvPr>
            <p:ph type="body" sz="quarter" idx="12"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
        <p:nvSpPr>
          <p:cNvPr id="4" name="Title 1">
            <a:extLst>
              <a:ext uri="{FF2B5EF4-FFF2-40B4-BE49-F238E27FC236}">
                <a16:creationId xmlns:a16="http://schemas.microsoft.com/office/drawing/2014/main" id="{C54CF91D-4A21-6384-E5B5-57B1BD42A440}"/>
              </a:ext>
            </a:extLst>
          </p:cNvPr>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5" name="Content Placeholder 6">
            <a:extLst>
              <a:ext uri="{FF2B5EF4-FFF2-40B4-BE49-F238E27FC236}">
                <a16:creationId xmlns:a16="http://schemas.microsoft.com/office/drawing/2014/main" id="{049934D3-CAB5-9FA6-1B6A-B99F1955474C}"/>
              </a:ext>
            </a:extLst>
          </p:cNvPr>
          <p:cNvSpPr>
            <a:spLocks noGrp="1"/>
          </p:cNvSpPr>
          <p:nvPr>
            <p:ph sz="quarter" idx="11"/>
          </p:nvPr>
        </p:nvSpPr>
        <p:spPr>
          <a:xfrm>
            <a:off x="571500" y="1185863"/>
            <a:ext cx="11074400" cy="554038"/>
          </a:xfrm>
        </p:spPr>
        <p:txBody>
          <a:bodyPr anchor="t">
            <a:normAutofit/>
          </a:bodyPr>
          <a:lstStyle>
            <a:lvl1pPr marL="0" indent="0">
              <a:buNone/>
              <a:defRPr sz="1800"/>
            </a:lvl1pPr>
          </a:lstStyle>
          <a:p>
            <a:pPr lvl="0"/>
            <a:r>
              <a:rPr lang="en-GB" dirty="0"/>
              <a:t>Click to edit Master text styles</a:t>
            </a:r>
            <a:endParaRPr lang="en-US" dirty="0"/>
          </a:p>
        </p:txBody>
      </p:sp>
    </p:spTree>
    <p:extLst>
      <p:ext uri="{BB962C8B-B14F-4D97-AF65-F5344CB8AC3E}">
        <p14:creationId xmlns:p14="http://schemas.microsoft.com/office/powerpoint/2010/main" val="1272679036"/>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itle and Content 2/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a:xfrm>
            <a:off x="571499" y="1739901"/>
            <a:ext cx="7244557"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7" name="Content Placeholder 2">
            <a:extLst>
              <a:ext uri="{FF2B5EF4-FFF2-40B4-BE49-F238E27FC236}">
                <a16:creationId xmlns:a16="http://schemas.microsoft.com/office/drawing/2014/main" id="{69AF350D-D0BD-F944-A3C1-0A49D7FF1C81}"/>
              </a:ext>
            </a:extLst>
          </p:cNvPr>
          <p:cNvSpPr>
            <a:spLocks noGrp="1"/>
          </p:cNvSpPr>
          <p:nvPr>
            <p:ph idx="11"/>
          </p:nvPr>
        </p:nvSpPr>
        <p:spPr>
          <a:xfrm>
            <a:off x="8231186" y="1739901"/>
            <a:ext cx="3414714"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9" name="Text Placeholder 5">
            <a:extLst>
              <a:ext uri="{FF2B5EF4-FFF2-40B4-BE49-F238E27FC236}">
                <a16:creationId xmlns:a16="http://schemas.microsoft.com/office/drawing/2014/main" id="{B91D221A-CD99-5547-AF5B-6ACE77F1D49B}"/>
              </a:ext>
            </a:extLst>
          </p:cNvPr>
          <p:cNvSpPr>
            <a:spLocks noGrp="1"/>
          </p:cNvSpPr>
          <p:nvPr>
            <p:ph type="body" sz="quarter" idx="12"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3557177817"/>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itle and Content + Pictur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3EB9BB23-E2FE-439E-C7A0-6DF34CA19B26}"/>
              </a:ext>
            </a:extLst>
          </p:cNvPr>
          <p:cNvSpPr>
            <a:spLocks noGrp="1"/>
          </p:cNvSpPr>
          <p:nvPr>
            <p:ph type="pic" sz="quarter" idx="13"/>
          </p:nvPr>
        </p:nvSpPr>
        <p:spPr>
          <a:xfrm>
            <a:off x="8231188" y="1739900"/>
            <a:ext cx="3783012" cy="3994150"/>
          </a:xfrm>
        </p:spPr>
        <p:txBody>
          <a:bodyPr>
            <a:normAutofit/>
          </a:bodyPr>
          <a:lstStyle>
            <a:lvl1pPr>
              <a:defRPr sz="1600">
                <a:solidFill>
                  <a:schemeClr val="tx1"/>
                </a:solidFill>
              </a:defRPr>
            </a:lvl1pPr>
          </a:lstStyle>
          <a:p>
            <a:endParaRPr lang="en-GB"/>
          </a:p>
        </p:txBody>
      </p:sp>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a:xfrm>
            <a:off x="571499" y="1739901"/>
            <a:ext cx="7244557"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9" name="Text Placeholder 5">
            <a:extLst>
              <a:ext uri="{FF2B5EF4-FFF2-40B4-BE49-F238E27FC236}">
                <a16:creationId xmlns:a16="http://schemas.microsoft.com/office/drawing/2014/main" id="{B91D221A-CD99-5547-AF5B-6ACE77F1D49B}"/>
              </a:ext>
            </a:extLst>
          </p:cNvPr>
          <p:cNvSpPr>
            <a:spLocks noGrp="1"/>
          </p:cNvSpPr>
          <p:nvPr>
            <p:ph type="body" sz="quarter" idx="12"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1974153258"/>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itle and Content, Quot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hasCustomPrompt="1"/>
          </p:nvPr>
        </p:nvSpPr>
        <p:spPr>
          <a:xfrm>
            <a:off x="3437532" y="2289694"/>
            <a:ext cx="5316936" cy="2217863"/>
          </a:xfrm>
        </p:spPr>
        <p:txBody>
          <a:bodyPr>
            <a:normAutofit/>
          </a:bodyPr>
          <a:lstStyle>
            <a:lvl1pPr marL="0" indent="0">
              <a:buNone/>
              <a:defRPr sz="2400">
                <a:solidFill>
                  <a:schemeClr val="tx1"/>
                </a:solidFill>
              </a:defRPr>
            </a:lvl1pPr>
            <a:lvl2pPr>
              <a:defRPr sz="2400">
                <a:solidFill>
                  <a:schemeClr val="tx1"/>
                </a:solidFill>
              </a:defRPr>
            </a:lvl2pPr>
            <a:lvl3pPr>
              <a:defRPr sz="2400">
                <a:solidFill>
                  <a:schemeClr val="tx1"/>
                </a:solidFill>
              </a:defRPr>
            </a:lvl3pPr>
            <a:lvl4pPr>
              <a:defRPr sz="2400">
                <a:solidFill>
                  <a:schemeClr val="tx1"/>
                </a:solidFill>
              </a:defRPr>
            </a:lvl4pPr>
            <a:lvl5pPr>
              <a:defRPr sz="2400">
                <a:solidFill>
                  <a:schemeClr val="tx1"/>
                </a:solidFill>
              </a:defRPr>
            </a:lvl5pPr>
          </a:lstStyle>
          <a:p>
            <a:pPr lvl="0"/>
            <a:r>
              <a:rPr lang="en-GB" dirty="0"/>
              <a:t>Click to add quote</a:t>
            </a:r>
          </a:p>
        </p:txBody>
      </p:sp>
      <p:grpSp>
        <p:nvGrpSpPr>
          <p:cNvPr id="7" name="Graphic 5">
            <a:extLst>
              <a:ext uri="{FF2B5EF4-FFF2-40B4-BE49-F238E27FC236}">
                <a16:creationId xmlns:a16="http://schemas.microsoft.com/office/drawing/2014/main" id="{8B31B50E-78E8-9B45-8951-CD842CF33FD2}"/>
              </a:ext>
            </a:extLst>
          </p:cNvPr>
          <p:cNvGrpSpPr/>
          <p:nvPr/>
        </p:nvGrpSpPr>
        <p:grpSpPr>
          <a:xfrm>
            <a:off x="3454400" y="1641475"/>
            <a:ext cx="803501" cy="536019"/>
            <a:chOff x="5524419" y="3048000"/>
            <a:chExt cx="1146480" cy="764822"/>
          </a:xfrm>
          <a:solidFill>
            <a:schemeClr val="tx1"/>
          </a:solidFill>
        </p:grpSpPr>
        <p:sp>
          <p:nvSpPr>
            <p:cNvPr id="8" name="Freeform 7">
              <a:extLst>
                <a:ext uri="{FF2B5EF4-FFF2-40B4-BE49-F238E27FC236}">
                  <a16:creationId xmlns:a16="http://schemas.microsoft.com/office/drawing/2014/main" id="{EC01DF2C-B3C4-D846-8B78-F411999C5F7C}"/>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07019F13-2463-E543-BD83-066B1CBF7308}"/>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a:p>
          </p:txBody>
        </p:sp>
      </p:grpSp>
      <p:cxnSp>
        <p:nvCxnSpPr>
          <p:cNvPr id="14" name="Straight Connector 13">
            <a:extLst>
              <a:ext uri="{FF2B5EF4-FFF2-40B4-BE49-F238E27FC236}">
                <a16:creationId xmlns:a16="http://schemas.microsoft.com/office/drawing/2014/main" id="{6737CAF5-04E1-C44E-82A8-24052523AEEC}"/>
              </a:ext>
            </a:extLst>
          </p:cNvPr>
          <p:cNvCxnSpPr>
            <a:cxnSpLocks/>
          </p:cNvCxnSpPr>
          <p:nvPr userDrawn="1"/>
        </p:nvCxnSpPr>
        <p:spPr>
          <a:xfrm>
            <a:off x="4356101" y="2030186"/>
            <a:ext cx="438983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Content Placeholder 21">
            <a:extLst>
              <a:ext uri="{FF2B5EF4-FFF2-40B4-BE49-F238E27FC236}">
                <a16:creationId xmlns:a16="http://schemas.microsoft.com/office/drawing/2014/main" id="{1CE61C31-1A39-E3A2-71FE-48153A0AD48C}"/>
              </a:ext>
            </a:extLst>
          </p:cNvPr>
          <p:cNvSpPr>
            <a:spLocks noGrp="1"/>
          </p:cNvSpPr>
          <p:nvPr>
            <p:ph sz="quarter" idx="11" hasCustomPrompt="1"/>
          </p:nvPr>
        </p:nvSpPr>
        <p:spPr>
          <a:xfrm>
            <a:off x="3445857" y="4530194"/>
            <a:ext cx="5308611" cy="668337"/>
          </a:xfrm>
        </p:spPr>
        <p:txBody>
          <a:bodyPr>
            <a:normAutofit/>
          </a:bodyPr>
          <a:lstStyle>
            <a:lvl1pPr>
              <a:defRPr sz="1400" i="1"/>
            </a:lvl1pPr>
          </a:lstStyle>
          <a:p>
            <a:pPr lvl="0"/>
            <a:r>
              <a:rPr lang="en-GB" dirty="0"/>
              <a:t>Click to add attribution</a:t>
            </a:r>
          </a:p>
        </p:txBody>
      </p:sp>
      <p:grpSp>
        <p:nvGrpSpPr>
          <p:cNvPr id="36" name="Graphic 5">
            <a:extLst>
              <a:ext uri="{FF2B5EF4-FFF2-40B4-BE49-F238E27FC236}">
                <a16:creationId xmlns:a16="http://schemas.microsoft.com/office/drawing/2014/main" id="{462A7709-DEB2-9C60-736D-ED18EB88B6BA}"/>
              </a:ext>
            </a:extLst>
          </p:cNvPr>
          <p:cNvGrpSpPr/>
          <p:nvPr userDrawn="1"/>
        </p:nvGrpSpPr>
        <p:grpSpPr>
          <a:xfrm rot="10800000">
            <a:off x="7950967" y="5221161"/>
            <a:ext cx="803501" cy="536019"/>
            <a:chOff x="5524419" y="3048000"/>
            <a:chExt cx="1146480" cy="764822"/>
          </a:xfrm>
          <a:solidFill>
            <a:schemeClr val="tx1"/>
          </a:solidFill>
        </p:grpSpPr>
        <p:sp>
          <p:nvSpPr>
            <p:cNvPr id="37" name="Freeform 36">
              <a:extLst>
                <a:ext uri="{FF2B5EF4-FFF2-40B4-BE49-F238E27FC236}">
                  <a16:creationId xmlns:a16="http://schemas.microsoft.com/office/drawing/2014/main" id="{801B76CE-8868-09CC-A1A2-4FF692BB9CDE}"/>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a:p>
          </p:txBody>
        </p:sp>
        <p:sp>
          <p:nvSpPr>
            <p:cNvPr id="38" name="Freeform 37">
              <a:extLst>
                <a:ext uri="{FF2B5EF4-FFF2-40B4-BE49-F238E27FC236}">
                  <a16:creationId xmlns:a16="http://schemas.microsoft.com/office/drawing/2014/main" id="{8F284D2F-5C9A-BB18-A6EF-62C8345AD435}"/>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a:p>
          </p:txBody>
        </p:sp>
      </p:grpSp>
      <p:cxnSp>
        <p:nvCxnSpPr>
          <p:cNvPr id="39" name="Straight Connector 38">
            <a:extLst>
              <a:ext uri="{FF2B5EF4-FFF2-40B4-BE49-F238E27FC236}">
                <a16:creationId xmlns:a16="http://schemas.microsoft.com/office/drawing/2014/main" id="{FE3C27D5-7359-E460-2A90-0D46D1280F46}"/>
              </a:ext>
            </a:extLst>
          </p:cNvPr>
          <p:cNvCxnSpPr>
            <a:cxnSpLocks/>
          </p:cNvCxnSpPr>
          <p:nvPr userDrawn="1"/>
        </p:nvCxnSpPr>
        <p:spPr>
          <a:xfrm>
            <a:off x="3437532" y="5489171"/>
            <a:ext cx="438983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06212886"/>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Title and Content, Quote x 2">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hasCustomPrompt="1"/>
          </p:nvPr>
        </p:nvSpPr>
        <p:spPr>
          <a:xfrm>
            <a:off x="571500" y="2289694"/>
            <a:ext cx="5316936" cy="2217863"/>
          </a:xfrm>
        </p:spPr>
        <p:txBody>
          <a:bodyPr>
            <a:normAutofit/>
          </a:bodyPr>
          <a:lstStyle>
            <a:lvl1pPr marL="0" indent="0">
              <a:buNone/>
              <a:defRPr sz="2400">
                <a:solidFill>
                  <a:schemeClr val="tx1"/>
                </a:solidFill>
              </a:defRPr>
            </a:lvl1pPr>
            <a:lvl2pPr>
              <a:defRPr sz="2400">
                <a:solidFill>
                  <a:schemeClr val="tx1"/>
                </a:solidFill>
              </a:defRPr>
            </a:lvl2pPr>
            <a:lvl3pPr>
              <a:defRPr sz="2400">
                <a:solidFill>
                  <a:schemeClr val="tx1"/>
                </a:solidFill>
              </a:defRPr>
            </a:lvl3pPr>
            <a:lvl4pPr>
              <a:defRPr sz="2400">
                <a:solidFill>
                  <a:schemeClr val="tx1"/>
                </a:solidFill>
              </a:defRPr>
            </a:lvl4pPr>
            <a:lvl5pPr>
              <a:defRPr sz="2400">
                <a:solidFill>
                  <a:schemeClr val="tx1"/>
                </a:solidFill>
              </a:defRPr>
            </a:lvl5pPr>
          </a:lstStyle>
          <a:p>
            <a:pPr lvl="0"/>
            <a:r>
              <a:rPr lang="en-GB" dirty="0"/>
              <a:t>Click to add quote</a:t>
            </a:r>
          </a:p>
        </p:txBody>
      </p:sp>
      <p:sp>
        <p:nvSpPr>
          <p:cNvPr id="5" name="Content Placeholder 2">
            <a:extLst>
              <a:ext uri="{FF2B5EF4-FFF2-40B4-BE49-F238E27FC236}">
                <a16:creationId xmlns:a16="http://schemas.microsoft.com/office/drawing/2014/main" id="{684AF794-CBAF-604B-B119-6F71B4D58CB3}"/>
              </a:ext>
            </a:extLst>
          </p:cNvPr>
          <p:cNvSpPr>
            <a:spLocks noGrp="1"/>
          </p:cNvSpPr>
          <p:nvPr>
            <p:ph idx="10"/>
          </p:nvPr>
        </p:nvSpPr>
        <p:spPr>
          <a:xfrm>
            <a:off x="6328964" y="2289693"/>
            <a:ext cx="5316936" cy="2240489"/>
          </a:xfrm>
        </p:spPr>
        <p:txBody>
          <a:bodyPr>
            <a:normAutofit/>
          </a:bodyPr>
          <a:lstStyle>
            <a:lvl1pPr>
              <a:defRPr sz="2400">
                <a:solidFill>
                  <a:schemeClr val="tx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GB" dirty="0"/>
              <a:t>Click to edit Master text styles</a:t>
            </a:r>
          </a:p>
        </p:txBody>
      </p:sp>
      <p:grpSp>
        <p:nvGrpSpPr>
          <p:cNvPr id="7" name="Graphic 5">
            <a:extLst>
              <a:ext uri="{FF2B5EF4-FFF2-40B4-BE49-F238E27FC236}">
                <a16:creationId xmlns:a16="http://schemas.microsoft.com/office/drawing/2014/main" id="{8B31B50E-78E8-9B45-8951-CD842CF33FD2}"/>
              </a:ext>
            </a:extLst>
          </p:cNvPr>
          <p:cNvGrpSpPr/>
          <p:nvPr/>
        </p:nvGrpSpPr>
        <p:grpSpPr>
          <a:xfrm>
            <a:off x="571500" y="1641475"/>
            <a:ext cx="803501" cy="536019"/>
            <a:chOff x="5524419" y="3048000"/>
            <a:chExt cx="1146480" cy="764822"/>
          </a:xfrm>
          <a:solidFill>
            <a:schemeClr val="tx1"/>
          </a:solidFill>
        </p:grpSpPr>
        <p:sp>
          <p:nvSpPr>
            <p:cNvPr id="8" name="Freeform 7">
              <a:extLst>
                <a:ext uri="{FF2B5EF4-FFF2-40B4-BE49-F238E27FC236}">
                  <a16:creationId xmlns:a16="http://schemas.microsoft.com/office/drawing/2014/main" id="{EC01DF2C-B3C4-D846-8B78-F411999C5F7C}"/>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07019F13-2463-E543-BD83-066B1CBF7308}"/>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a:p>
          </p:txBody>
        </p:sp>
      </p:grpSp>
      <p:cxnSp>
        <p:nvCxnSpPr>
          <p:cNvPr id="14" name="Straight Connector 13">
            <a:extLst>
              <a:ext uri="{FF2B5EF4-FFF2-40B4-BE49-F238E27FC236}">
                <a16:creationId xmlns:a16="http://schemas.microsoft.com/office/drawing/2014/main" id="{6737CAF5-04E1-C44E-82A8-24052523AEEC}"/>
              </a:ext>
            </a:extLst>
          </p:cNvPr>
          <p:cNvCxnSpPr>
            <a:cxnSpLocks/>
          </p:cNvCxnSpPr>
          <p:nvPr userDrawn="1"/>
        </p:nvCxnSpPr>
        <p:spPr>
          <a:xfrm>
            <a:off x="1473201" y="2030186"/>
            <a:ext cx="438983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Content Placeholder 21">
            <a:extLst>
              <a:ext uri="{FF2B5EF4-FFF2-40B4-BE49-F238E27FC236}">
                <a16:creationId xmlns:a16="http://schemas.microsoft.com/office/drawing/2014/main" id="{1CE61C31-1A39-E3A2-71FE-48153A0AD48C}"/>
              </a:ext>
            </a:extLst>
          </p:cNvPr>
          <p:cNvSpPr>
            <a:spLocks noGrp="1"/>
          </p:cNvSpPr>
          <p:nvPr>
            <p:ph sz="quarter" idx="11" hasCustomPrompt="1"/>
          </p:nvPr>
        </p:nvSpPr>
        <p:spPr>
          <a:xfrm>
            <a:off x="571498" y="4530194"/>
            <a:ext cx="5308611" cy="668337"/>
          </a:xfrm>
        </p:spPr>
        <p:txBody>
          <a:bodyPr>
            <a:normAutofit/>
          </a:bodyPr>
          <a:lstStyle>
            <a:lvl1pPr>
              <a:defRPr sz="1400" i="1"/>
            </a:lvl1pPr>
          </a:lstStyle>
          <a:p>
            <a:pPr lvl="0"/>
            <a:r>
              <a:rPr lang="en-GB" dirty="0"/>
              <a:t>Click to add attribution</a:t>
            </a:r>
          </a:p>
        </p:txBody>
      </p:sp>
      <p:sp>
        <p:nvSpPr>
          <p:cNvPr id="23" name="Content Placeholder 21">
            <a:extLst>
              <a:ext uri="{FF2B5EF4-FFF2-40B4-BE49-F238E27FC236}">
                <a16:creationId xmlns:a16="http://schemas.microsoft.com/office/drawing/2014/main" id="{837E4092-8313-0EA5-0AC7-95A3067E427D}"/>
              </a:ext>
            </a:extLst>
          </p:cNvPr>
          <p:cNvSpPr>
            <a:spLocks noGrp="1"/>
          </p:cNvSpPr>
          <p:nvPr>
            <p:ph sz="quarter" idx="12" hasCustomPrompt="1"/>
          </p:nvPr>
        </p:nvSpPr>
        <p:spPr>
          <a:xfrm>
            <a:off x="6328965" y="4530195"/>
            <a:ext cx="5316935" cy="667836"/>
          </a:xfrm>
        </p:spPr>
        <p:txBody>
          <a:bodyPr>
            <a:normAutofit/>
          </a:bodyPr>
          <a:lstStyle>
            <a:lvl1pPr>
              <a:defRPr sz="1400" i="1"/>
            </a:lvl1pPr>
          </a:lstStyle>
          <a:p>
            <a:pPr lvl="0"/>
            <a:r>
              <a:rPr lang="en-GB" dirty="0"/>
              <a:t>Click to add attribution</a:t>
            </a:r>
          </a:p>
        </p:txBody>
      </p:sp>
      <p:grpSp>
        <p:nvGrpSpPr>
          <p:cNvPr id="32" name="Graphic 5">
            <a:extLst>
              <a:ext uri="{FF2B5EF4-FFF2-40B4-BE49-F238E27FC236}">
                <a16:creationId xmlns:a16="http://schemas.microsoft.com/office/drawing/2014/main" id="{05859ADD-A2B0-9A94-DC9D-BFEA897BA9F4}"/>
              </a:ext>
            </a:extLst>
          </p:cNvPr>
          <p:cNvGrpSpPr/>
          <p:nvPr userDrawn="1"/>
        </p:nvGrpSpPr>
        <p:grpSpPr>
          <a:xfrm>
            <a:off x="6381750" y="1626487"/>
            <a:ext cx="803501" cy="536019"/>
            <a:chOff x="5524419" y="3048000"/>
            <a:chExt cx="1146480" cy="764822"/>
          </a:xfrm>
          <a:solidFill>
            <a:schemeClr val="tx1"/>
          </a:solidFill>
        </p:grpSpPr>
        <p:sp>
          <p:nvSpPr>
            <p:cNvPr id="33" name="Freeform 32">
              <a:extLst>
                <a:ext uri="{FF2B5EF4-FFF2-40B4-BE49-F238E27FC236}">
                  <a16:creationId xmlns:a16="http://schemas.microsoft.com/office/drawing/2014/main" id="{FD8F3D17-6514-B689-D9B7-F912BBC96257}"/>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a:p>
          </p:txBody>
        </p:sp>
        <p:sp>
          <p:nvSpPr>
            <p:cNvPr id="34" name="Freeform 33">
              <a:extLst>
                <a:ext uri="{FF2B5EF4-FFF2-40B4-BE49-F238E27FC236}">
                  <a16:creationId xmlns:a16="http://schemas.microsoft.com/office/drawing/2014/main" id="{2F1C494B-965C-5200-7ACD-F11044A8DFDD}"/>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a:p>
          </p:txBody>
        </p:sp>
      </p:grpSp>
      <p:cxnSp>
        <p:nvCxnSpPr>
          <p:cNvPr id="35" name="Straight Connector 34">
            <a:extLst>
              <a:ext uri="{FF2B5EF4-FFF2-40B4-BE49-F238E27FC236}">
                <a16:creationId xmlns:a16="http://schemas.microsoft.com/office/drawing/2014/main" id="{0DD166C5-71CA-AACA-9D0E-906E873AE180}"/>
              </a:ext>
            </a:extLst>
          </p:cNvPr>
          <p:cNvCxnSpPr>
            <a:cxnSpLocks/>
          </p:cNvCxnSpPr>
          <p:nvPr userDrawn="1"/>
        </p:nvCxnSpPr>
        <p:spPr>
          <a:xfrm>
            <a:off x="7283451" y="2015198"/>
            <a:ext cx="438983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6" name="Graphic 5">
            <a:extLst>
              <a:ext uri="{FF2B5EF4-FFF2-40B4-BE49-F238E27FC236}">
                <a16:creationId xmlns:a16="http://schemas.microsoft.com/office/drawing/2014/main" id="{462A7709-DEB2-9C60-736D-ED18EB88B6BA}"/>
              </a:ext>
            </a:extLst>
          </p:cNvPr>
          <p:cNvGrpSpPr/>
          <p:nvPr userDrawn="1"/>
        </p:nvGrpSpPr>
        <p:grpSpPr>
          <a:xfrm rot="10800000">
            <a:off x="5055427" y="5221161"/>
            <a:ext cx="803501" cy="536019"/>
            <a:chOff x="5524419" y="3048000"/>
            <a:chExt cx="1146480" cy="764822"/>
          </a:xfrm>
          <a:solidFill>
            <a:schemeClr val="tx1"/>
          </a:solidFill>
        </p:grpSpPr>
        <p:sp>
          <p:nvSpPr>
            <p:cNvPr id="37" name="Freeform 36">
              <a:extLst>
                <a:ext uri="{FF2B5EF4-FFF2-40B4-BE49-F238E27FC236}">
                  <a16:creationId xmlns:a16="http://schemas.microsoft.com/office/drawing/2014/main" id="{801B76CE-8868-09CC-A1A2-4FF692BB9CDE}"/>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a:p>
          </p:txBody>
        </p:sp>
        <p:sp>
          <p:nvSpPr>
            <p:cNvPr id="38" name="Freeform 37">
              <a:extLst>
                <a:ext uri="{FF2B5EF4-FFF2-40B4-BE49-F238E27FC236}">
                  <a16:creationId xmlns:a16="http://schemas.microsoft.com/office/drawing/2014/main" id="{8F284D2F-5C9A-BB18-A6EF-62C8345AD435}"/>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a:p>
          </p:txBody>
        </p:sp>
      </p:grpSp>
      <p:cxnSp>
        <p:nvCxnSpPr>
          <p:cNvPr id="39" name="Straight Connector 38">
            <a:extLst>
              <a:ext uri="{FF2B5EF4-FFF2-40B4-BE49-F238E27FC236}">
                <a16:creationId xmlns:a16="http://schemas.microsoft.com/office/drawing/2014/main" id="{FE3C27D5-7359-E460-2A90-0D46D1280F46}"/>
              </a:ext>
            </a:extLst>
          </p:cNvPr>
          <p:cNvCxnSpPr>
            <a:cxnSpLocks/>
          </p:cNvCxnSpPr>
          <p:nvPr userDrawn="1"/>
        </p:nvCxnSpPr>
        <p:spPr>
          <a:xfrm>
            <a:off x="571500" y="5489171"/>
            <a:ext cx="438983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40" name="Graphic 5">
            <a:extLst>
              <a:ext uri="{FF2B5EF4-FFF2-40B4-BE49-F238E27FC236}">
                <a16:creationId xmlns:a16="http://schemas.microsoft.com/office/drawing/2014/main" id="{F37548E5-4FB2-28D2-5F56-93D79B0E4381}"/>
              </a:ext>
            </a:extLst>
          </p:cNvPr>
          <p:cNvGrpSpPr/>
          <p:nvPr userDrawn="1"/>
        </p:nvGrpSpPr>
        <p:grpSpPr>
          <a:xfrm rot="10800000">
            <a:off x="10817001" y="5221161"/>
            <a:ext cx="803501" cy="536019"/>
            <a:chOff x="5524419" y="3048000"/>
            <a:chExt cx="1146480" cy="764822"/>
          </a:xfrm>
          <a:solidFill>
            <a:schemeClr val="tx1"/>
          </a:solidFill>
        </p:grpSpPr>
        <p:sp>
          <p:nvSpPr>
            <p:cNvPr id="41" name="Freeform 40">
              <a:extLst>
                <a:ext uri="{FF2B5EF4-FFF2-40B4-BE49-F238E27FC236}">
                  <a16:creationId xmlns:a16="http://schemas.microsoft.com/office/drawing/2014/main" id="{ED13FABF-3877-C6AA-3E8C-2370049F0987}"/>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a:p>
          </p:txBody>
        </p:sp>
        <p:sp>
          <p:nvSpPr>
            <p:cNvPr id="42" name="Freeform 41">
              <a:extLst>
                <a:ext uri="{FF2B5EF4-FFF2-40B4-BE49-F238E27FC236}">
                  <a16:creationId xmlns:a16="http://schemas.microsoft.com/office/drawing/2014/main" id="{CBC2F97F-864E-4808-81B5-22FF0CFC1E7D}"/>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a:p>
          </p:txBody>
        </p:sp>
      </p:grpSp>
      <p:cxnSp>
        <p:nvCxnSpPr>
          <p:cNvPr id="43" name="Straight Connector 42">
            <a:extLst>
              <a:ext uri="{FF2B5EF4-FFF2-40B4-BE49-F238E27FC236}">
                <a16:creationId xmlns:a16="http://schemas.microsoft.com/office/drawing/2014/main" id="{B3A744CA-5436-F548-11A9-2666CC20FB24}"/>
              </a:ext>
            </a:extLst>
          </p:cNvPr>
          <p:cNvCxnSpPr>
            <a:cxnSpLocks/>
          </p:cNvCxnSpPr>
          <p:nvPr userDrawn="1"/>
        </p:nvCxnSpPr>
        <p:spPr>
          <a:xfrm>
            <a:off x="6333074" y="5489171"/>
            <a:ext cx="438983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82962383"/>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1_Title and Content, Quote x 2">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hasCustomPrompt="1"/>
          </p:nvPr>
        </p:nvSpPr>
        <p:spPr>
          <a:xfrm>
            <a:off x="571500" y="2066828"/>
            <a:ext cx="5316936" cy="1088606"/>
          </a:xfrm>
        </p:spPr>
        <p:txBody>
          <a:bodyPr>
            <a:normAutofit/>
          </a:bodyPr>
          <a:lstStyle>
            <a:lvl1pPr marL="0" indent="0">
              <a:buNone/>
              <a:defRPr sz="1800">
                <a:solidFill>
                  <a:schemeClr val="tx1"/>
                </a:solidFill>
              </a:defRPr>
            </a:lvl1pPr>
            <a:lvl2pPr>
              <a:defRPr sz="2400">
                <a:solidFill>
                  <a:schemeClr val="tx1"/>
                </a:solidFill>
              </a:defRPr>
            </a:lvl2pPr>
            <a:lvl3pPr>
              <a:defRPr sz="2400">
                <a:solidFill>
                  <a:schemeClr val="tx1"/>
                </a:solidFill>
              </a:defRPr>
            </a:lvl3pPr>
            <a:lvl4pPr>
              <a:defRPr sz="2400">
                <a:solidFill>
                  <a:schemeClr val="tx1"/>
                </a:solidFill>
              </a:defRPr>
            </a:lvl4pPr>
            <a:lvl5pPr>
              <a:defRPr sz="2400">
                <a:solidFill>
                  <a:schemeClr val="tx1"/>
                </a:solidFill>
              </a:defRPr>
            </a:lvl5pPr>
          </a:lstStyle>
          <a:p>
            <a:pPr lvl="0"/>
            <a:r>
              <a:rPr lang="en-GB" dirty="0"/>
              <a:t>Click to add quote</a:t>
            </a:r>
          </a:p>
        </p:txBody>
      </p:sp>
      <p:sp>
        <p:nvSpPr>
          <p:cNvPr id="5" name="Content Placeholder 2">
            <a:extLst>
              <a:ext uri="{FF2B5EF4-FFF2-40B4-BE49-F238E27FC236}">
                <a16:creationId xmlns:a16="http://schemas.microsoft.com/office/drawing/2014/main" id="{684AF794-CBAF-604B-B119-6F71B4D58CB3}"/>
              </a:ext>
            </a:extLst>
          </p:cNvPr>
          <p:cNvSpPr>
            <a:spLocks noGrp="1"/>
          </p:cNvSpPr>
          <p:nvPr>
            <p:ph idx="10" hasCustomPrompt="1"/>
          </p:nvPr>
        </p:nvSpPr>
        <p:spPr>
          <a:xfrm>
            <a:off x="6328964" y="2066829"/>
            <a:ext cx="5316936" cy="1087200"/>
          </a:xfrm>
        </p:spPr>
        <p:txBody>
          <a:bodyPr>
            <a:normAutofit/>
          </a:bodyPr>
          <a:lstStyle>
            <a:lvl1pPr>
              <a:defRPr sz="1800">
                <a:solidFill>
                  <a:schemeClr val="tx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GB" dirty="0"/>
              <a:t>Click to add quote</a:t>
            </a:r>
          </a:p>
        </p:txBody>
      </p:sp>
      <p:grpSp>
        <p:nvGrpSpPr>
          <p:cNvPr id="7" name="Graphic 5">
            <a:extLst>
              <a:ext uri="{FF2B5EF4-FFF2-40B4-BE49-F238E27FC236}">
                <a16:creationId xmlns:a16="http://schemas.microsoft.com/office/drawing/2014/main" id="{8B31B50E-78E8-9B45-8951-CD842CF33FD2}"/>
              </a:ext>
            </a:extLst>
          </p:cNvPr>
          <p:cNvGrpSpPr/>
          <p:nvPr/>
        </p:nvGrpSpPr>
        <p:grpSpPr>
          <a:xfrm>
            <a:off x="546100" y="1555617"/>
            <a:ext cx="536017" cy="357579"/>
            <a:chOff x="5524419" y="3048000"/>
            <a:chExt cx="1146480" cy="764822"/>
          </a:xfrm>
          <a:solidFill>
            <a:schemeClr val="tx1"/>
          </a:solidFill>
        </p:grpSpPr>
        <p:sp>
          <p:nvSpPr>
            <p:cNvPr id="8" name="Freeform 7">
              <a:extLst>
                <a:ext uri="{FF2B5EF4-FFF2-40B4-BE49-F238E27FC236}">
                  <a16:creationId xmlns:a16="http://schemas.microsoft.com/office/drawing/2014/main" id="{EC01DF2C-B3C4-D846-8B78-F411999C5F7C}"/>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07019F13-2463-E543-BD83-066B1CBF7308}"/>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a:p>
          </p:txBody>
        </p:sp>
      </p:grpSp>
      <p:cxnSp>
        <p:nvCxnSpPr>
          <p:cNvPr id="14" name="Straight Connector 13">
            <a:extLst>
              <a:ext uri="{FF2B5EF4-FFF2-40B4-BE49-F238E27FC236}">
                <a16:creationId xmlns:a16="http://schemas.microsoft.com/office/drawing/2014/main" id="{6737CAF5-04E1-C44E-82A8-24052523AEEC}"/>
              </a:ext>
            </a:extLst>
          </p:cNvPr>
          <p:cNvCxnSpPr>
            <a:cxnSpLocks/>
          </p:cNvCxnSpPr>
          <p:nvPr userDrawn="1"/>
        </p:nvCxnSpPr>
        <p:spPr>
          <a:xfrm>
            <a:off x="1193800" y="1865086"/>
            <a:ext cx="466923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Content Placeholder 21">
            <a:extLst>
              <a:ext uri="{FF2B5EF4-FFF2-40B4-BE49-F238E27FC236}">
                <a16:creationId xmlns:a16="http://schemas.microsoft.com/office/drawing/2014/main" id="{1CE61C31-1A39-E3A2-71FE-48153A0AD48C}"/>
              </a:ext>
            </a:extLst>
          </p:cNvPr>
          <p:cNvSpPr>
            <a:spLocks noGrp="1"/>
          </p:cNvSpPr>
          <p:nvPr>
            <p:ph sz="quarter" idx="11" hasCustomPrompt="1"/>
          </p:nvPr>
        </p:nvSpPr>
        <p:spPr>
          <a:xfrm>
            <a:off x="579826" y="3169790"/>
            <a:ext cx="4700448" cy="406378"/>
          </a:xfrm>
        </p:spPr>
        <p:txBody>
          <a:bodyPr>
            <a:normAutofit/>
          </a:bodyPr>
          <a:lstStyle>
            <a:lvl1pPr>
              <a:defRPr sz="1400" i="1"/>
            </a:lvl1pPr>
          </a:lstStyle>
          <a:p>
            <a:pPr lvl="0"/>
            <a:r>
              <a:rPr lang="en-GB" dirty="0"/>
              <a:t>Click to add attribution</a:t>
            </a:r>
          </a:p>
        </p:txBody>
      </p:sp>
      <p:sp>
        <p:nvSpPr>
          <p:cNvPr id="23" name="Content Placeholder 21">
            <a:extLst>
              <a:ext uri="{FF2B5EF4-FFF2-40B4-BE49-F238E27FC236}">
                <a16:creationId xmlns:a16="http://schemas.microsoft.com/office/drawing/2014/main" id="{837E4092-8313-0EA5-0AC7-95A3067E427D}"/>
              </a:ext>
            </a:extLst>
          </p:cNvPr>
          <p:cNvSpPr>
            <a:spLocks noGrp="1"/>
          </p:cNvSpPr>
          <p:nvPr>
            <p:ph sz="quarter" idx="12" hasCustomPrompt="1"/>
          </p:nvPr>
        </p:nvSpPr>
        <p:spPr>
          <a:xfrm>
            <a:off x="6328964" y="3169790"/>
            <a:ext cx="4656536" cy="406378"/>
          </a:xfrm>
        </p:spPr>
        <p:txBody>
          <a:bodyPr>
            <a:normAutofit/>
          </a:bodyPr>
          <a:lstStyle>
            <a:lvl1pPr>
              <a:defRPr sz="1400" i="1"/>
            </a:lvl1pPr>
          </a:lstStyle>
          <a:p>
            <a:pPr lvl="0"/>
            <a:r>
              <a:rPr lang="en-GB" dirty="0"/>
              <a:t>Click to add attribution</a:t>
            </a:r>
          </a:p>
        </p:txBody>
      </p:sp>
      <p:grpSp>
        <p:nvGrpSpPr>
          <p:cNvPr id="11" name="Graphic 5">
            <a:extLst>
              <a:ext uri="{FF2B5EF4-FFF2-40B4-BE49-F238E27FC236}">
                <a16:creationId xmlns:a16="http://schemas.microsoft.com/office/drawing/2014/main" id="{DA91F77A-65FA-232F-B786-79C4CEC782CD}"/>
              </a:ext>
            </a:extLst>
          </p:cNvPr>
          <p:cNvGrpSpPr/>
          <p:nvPr userDrawn="1"/>
        </p:nvGrpSpPr>
        <p:grpSpPr>
          <a:xfrm>
            <a:off x="6328964" y="1555617"/>
            <a:ext cx="536017" cy="357579"/>
            <a:chOff x="5524419" y="3048000"/>
            <a:chExt cx="1146480" cy="764822"/>
          </a:xfrm>
          <a:solidFill>
            <a:schemeClr val="tx1"/>
          </a:solidFill>
        </p:grpSpPr>
        <p:sp>
          <p:nvSpPr>
            <p:cNvPr id="12" name="Freeform 11">
              <a:extLst>
                <a:ext uri="{FF2B5EF4-FFF2-40B4-BE49-F238E27FC236}">
                  <a16:creationId xmlns:a16="http://schemas.microsoft.com/office/drawing/2014/main" id="{0B6EA16F-63DF-1061-B205-079A2B9A3DD9}"/>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a:p>
          </p:txBody>
        </p:sp>
        <p:sp>
          <p:nvSpPr>
            <p:cNvPr id="13" name="Freeform 12">
              <a:extLst>
                <a:ext uri="{FF2B5EF4-FFF2-40B4-BE49-F238E27FC236}">
                  <a16:creationId xmlns:a16="http://schemas.microsoft.com/office/drawing/2014/main" id="{76A00D39-3FAD-4348-F304-6DCA8A81C9BB}"/>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a:p>
          </p:txBody>
        </p:sp>
      </p:grpSp>
      <p:grpSp>
        <p:nvGrpSpPr>
          <p:cNvPr id="17" name="Graphic 5">
            <a:extLst>
              <a:ext uri="{FF2B5EF4-FFF2-40B4-BE49-F238E27FC236}">
                <a16:creationId xmlns:a16="http://schemas.microsoft.com/office/drawing/2014/main" id="{27FC781D-8F04-EAED-0E03-9A3531E7A535}"/>
              </a:ext>
            </a:extLst>
          </p:cNvPr>
          <p:cNvGrpSpPr/>
          <p:nvPr userDrawn="1"/>
        </p:nvGrpSpPr>
        <p:grpSpPr>
          <a:xfrm rot="10800000">
            <a:off x="5404657" y="3236518"/>
            <a:ext cx="536017" cy="357579"/>
            <a:chOff x="5524419" y="3048000"/>
            <a:chExt cx="1146480" cy="764822"/>
          </a:xfrm>
          <a:solidFill>
            <a:schemeClr val="tx1"/>
          </a:solidFill>
        </p:grpSpPr>
        <p:sp>
          <p:nvSpPr>
            <p:cNvPr id="18" name="Freeform 17">
              <a:extLst>
                <a:ext uri="{FF2B5EF4-FFF2-40B4-BE49-F238E27FC236}">
                  <a16:creationId xmlns:a16="http://schemas.microsoft.com/office/drawing/2014/main" id="{EAFF729C-CEE6-3DBA-D54A-3EAABD30108B}"/>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a:p>
          </p:txBody>
        </p:sp>
        <p:sp>
          <p:nvSpPr>
            <p:cNvPr id="19" name="Freeform 18">
              <a:extLst>
                <a:ext uri="{FF2B5EF4-FFF2-40B4-BE49-F238E27FC236}">
                  <a16:creationId xmlns:a16="http://schemas.microsoft.com/office/drawing/2014/main" id="{4C69C683-3431-E790-B94B-31A7C2031610}"/>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a:p>
          </p:txBody>
        </p:sp>
      </p:grpSp>
      <p:cxnSp>
        <p:nvCxnSpPr>
          <p:cNvPr id="20" name="Straight Connector 19">
            <a:extLst>
              <a:ext uri="{FF2B5EF4-FFF2-40B4-BE49-F238E27FC236}">
                <a16:creationId xmlns:a16="http://schemas.microsoft.com/office/drawing/2014/main" id="{C4E56E06-3844-29B2-4F1E-87C88BBB0977}"/>
              </a:ext>
            </a:extLst>
          </p:cNvPr>
          <p:cNvCxnSpPr>
            <a:cxnSpLocks/>
          </p:cNvCxnSpPr>
          <p:nvPr userDrawn="1"/>
        </p:nvCxnSpPr>
        <p:spPr>
          <a:xfrm>
            <a:off x="579826" y="3594098"/>
            <a:ext cx="471607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1" name="Graphic 5">
            <a:extLst>
              <a:ext uri="{FF2B5EF4-FFF2-40B4-BE49-F238E27FC236}">
                <a16:creationId xmlns:a16="http://schemas.microsoft.com/office/drawing/2014/main" id="{19C94731-E1FA-0943-84B6-89E296510261}"/>
              </a:ext>
            </a:extLst>
          </p:cNvPr>
          <p:cNvGrpSpPr/>
          <p:nvPr userDrawn="1"/>
        </p:nvGrpSpPr>
        <p:grpSpPr>
          <a:xfrm rot="10800000">
            <a:off x="11109883" y="3236519"/>
            <a:ext cx="536017" cy="357579"/>
            <a:chOff x="5524419" y="3048000"/>
            <a:chExt cx="1146480" cy="764822"/>
          </a:xfrm>
          <a:solidFill>
            <a:schemeClr val="tx1"/>
          </a:solidFill>
        </p:grpSpPr>
        <p:sp>
          <p:nvSpPr>
            <p:cNvPr id="24" name="Freeform 23">
              <a:extLst>
                <a:ext uri="{FF2B5EF4-FFF2-40B4-BE49-F238E27FC236}">
                  <a16:creationId xmlns:a16="http://schemas.microsoft.com/office/drawing/2014/main" id="{2F7303D2-EB7B-C5CE-FADD-91680B1E65AC}"/>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a:p>
          </p:txBody>
        </p:sp>
        <p:sp>
          <p:nvSpPr>
            <p:cNvPr id="25" name="Freeform 24">
              <a:extLst>
                <a:ext uri="{FF2B5EF4-FFF2-40B4-BE49-F238E27FC236}">
                  <a16:creationId xmlns:a16="http://schemas.microsoft.com/office/drawing/2014/main" id="{4A029BAC-9228-34EB-1184-9383A18CCE62}"/>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a:p>
          </p:txBody>
        </p:sp>
      </p:grpSp>
      <p:cxnSp>
        <p:nvCxnSpPr>
          <p:cNvPr id="26" name="Straight Connector 25">
            <a:extLst>
              <a:ext uri="{FF2B5EF4-FFF2-40B4-BE49-F238E27FC236}">
                <a16:creationId xmlns:a16="http://schemas.microsoft.com/office/drawing/2014/main" id="{EE2B0947-8AD2-DC16-434F-27F645D52FC3}"/>
              </a:ext>
            </a:extLst>
          </p:cNvPr>
          <p:cNvCxnSpPr>
            <a:cxnSpLocks/>
          </p:cNvCxnSpPr>
          <p:nvPr userDrawn="1"/>
        </p:nvCxnSpPr>
        <p:spPr>
          <a:xfrm>
            <a:off x="6292798" y="3594098"/>
            <a:ext cx="469270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79438FA1-9E8F-9A4F-D492-8EAC68D167E2}"/>
              </a:ext>
            </a:extLst>
          </p:cNvPr>
          <p:cNvCxnSpPr>
            <a:cxnSpLocks/>
          </p:cNvCxnSpPr>
          <p:nvPr userDrawn="1"/>
        </p:nvCxnSpPr>
        <p:spPr>
          <a:xfrm>
            <a:off x="6976663" y="1865086"/>
            <a:ext cx="466923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1" name="Content Placeholder 2">
            <a:extLst>
              <a:ext uri="{FF2B5EF4-FFF2-40B4-BE49-F238E27FC236}">
                <a16:creationId xmlns:a16="http://schemas.microsoft.com/office/drawing/2014/main" id="{123462F1-972D-4C65-7D53-4B30E042697A}"/>
              </a:ext>
            </a:extLst>
          </p:cNvPr>
          <p:cNvSpPr>
            <a:spLocks noGrp="1"/>
          </p:cNvSpPr>
          <p:nvPr>
            <p:ph idx="13" hasCustomPrompt="1"/>
          </p:nvPr>
        </p:nvSpPr>
        <p:spPr>
          <a:xfrm>
            <a:off x="571500" y="4214590"/>
            <a:ext cx="5320800" cy="1087200"/>
          </a:xfrm>
        </p:spPr>
        <p:txBody>
          <a:bodyPr>
            <a:normAutofit/>
          </a:bodyPr>
          <a:lstStyle>
            <a:lvl1pPr marL="0" indent="0">
              <a:buNone/>
              <a:defRPr sz="1800">
                <a:solidFill>
                  <a:schemeClr val="tx1"/>
                </a:solidFill>
              </a:defRPr>
            </a:lvl1pPr>
            <a:lvl2pPr>
              <a:defRPr sz="2400">
                <a:solidFill>
                  <a:schemeClr val="tx1"/>
                </a:solidFill>
              </a:defRPr>
            </a:lvl2pPr>
            <a:lvl3pPr>
              <a:defRPr sz="2400">
                <a:solidFill>
                  <a:schemeClr val="tx1"/>
                </a:solidFill>
              </a:defRPr>
            </a:lvl3pPr>
            <a:lvl4pPr>
              <a:defRPr sz="2400">
                <a:solidFill>
                  <a:schemeClr val="tx1"/>
                </a:solidFill>
              </a:defRPr>
            </a:lvl4pPr>
            <a:lvl5pPr>
              <a:defRPr sz="2400">
                <a:solidFill>
                  <a:schemeClr val="tx1"/>
                </a:solidFill>
              </a:defRPr>
            </a:lvl5pPr>
          </a:lstStyle>
          <a:p>
            <a:pPr lvl="0"/>
            <a:r>
              <a:rPr lang="en-GB" dirty="0"/>
              <a:t>Click to add quote</a:t>
            </a:r>
          </a:p>
        </p:txBody>
      </p:sp>
      <p:grpSp>
        <p:nvGrpSpPr>
          <p:cNvPr id="44" name="Graphic 5">
            <a:extLst>
              <a:ext uri="{FF2B5EF4-FFF2-40B4-BE49-F238E27FC236}">
                <a16:creationId xmlns:a16="http://schemas.microsoft.com/office/drawing/2014/main" id="{62D8AF9B-5384-A99F-9737-0547F0BB79FD}"/>
              </a:ext>
            </a:extLst>
          </p:cNvPr>
          <p:cNvGrpSpPr/>
          <p:nvPr userDrawn="1"/>
        </p:nvGrpSpPr>
        <p:grpSpPr>
          <a:xfrm>
            <a:off x="546100" y="3745888"/>
            <a:ext cx="536017" cy="357579"/>
            <a:chOff x="5524419" y="3048000"/>
            <a:chExt cx="1146480" cy="764822"/>
          </a:xfrm>
          <a:solidFill>
            <a:schemeClr val="tx1"/>
          </a:solidFill>
        </p:grpSpPr>
        <p:sp>
          <p:nvSpPr>
            <p:cNvPr id="45" name="Freeform 44">
              <a:extLst>
                <a:ext uri="{FF2B5EF4-FFF2-40B4-BE49-F238E27FC236}">
                  <a16:creationId xmlns:a16="http://schemas.microsoft.com/office/drawing/2014/main" id="{A8F23997-F1DE-E433-DC55-BC8B7AC26E84}"/>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a:p>
          </p:txBody>
        </p:sp>
        <p:sp>
          <p:nvSpPr>
            <p:cNvPr id="46" name="Freeform 45">
              <a:extLst>
                <a:ext uri="{FF2B5EF4-FFF2-40B4-BE49-F238E27FC236}">
                  <a16:creationId xmlns:a16="http://schemas.microsoft.com/office/drawing/2014/main" id="{2E799092-F82D-26AC-DD07-37F1A97413DD}"/>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a:p>
          </p:txBody>
        </p:sp>
      </p:grpSp>
      <p:cxnSp>
        <p:nvCxnSpPr>
          <p:cNvPr id="47" name="Straight Connector 46">
            <a:extLst>
              <a:ext uri="{FF2B5EF4-FFF2-40B4-BE49-F238E27FC236}">
                <a16:creationId xmlns:a16="http://schemas.microsoft.com/office/drawing/2014/main" id="{8EF3D7C5-1C15-F931-459F-8C6A91887A6E}"/>
              </a:ext>
            </a:extLst>
          </p:cNvPr>
          <p:cNvCxnSpPr>
            <a:cxnSpLocks/>
          </p:cNvCxnSpPr>
          <p:nvPr userDrawn="1"/>
        </p:nvCxnSpPr>
        <p:spPr>
          <a:xfrm>
            <a:off x="1193800" y="4055357"/>
            <a:ext cx="466923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8" name="Content Placeholder 21">
            <a:extLst>
              <a:ext uri="{FF2B5EF4-FFF2-40B4-BE49-F238E27FC236}">
                <a16:creationId xmlns:a16="http://schemas.microsoft.com/office/drawing/2014/main" id="{84AC7F30-F8E7-2023-8FA9-BAC06101F6DE}"/>
              </a:ext>
            </a:extLst>
          </p:cNvPr>
          <p:cNvSpPr>
            <a:spLocks noGrp="1"/>
          </p:cNvSpPr>
          <p:nvPr>
            <p:ph sz="quarter" idx="14" hasCustomPrompt="1"/>
          </p:nvPr>
        </p:nvSpPr>
        <p:spPr>
          <a:xfrm>
            <a:off x="579826" y="5302383"/>
            <a:ext cx="4700448" cy="438661"/>
          </a:xfrm>
        </p:spPr>
        <p:txBody>
          <a:bodyPr>
            <a:normAutofit/>
          </a:bodyPr>
          <a:lstStyle>
            <a:lvl1pPr>
              <a:defRPr sz="1400" i="1"/>
            </a:lvl1pPr>
          </a:lstStyle>
          <a:p>
            <a:pPr lvl="0"/>
            <a:r>
              <a:rPr lang="en-GB" dirty="0"/>
              <a:t>Click to add attribution</a:t>
            </a:r>
          </a:p>
        </p:txBody>
      </p:sp>
      <p:grpSp>
        <p:nvGrpSpPr>
          <p:cNvPr id="49" name="Graphic 5">
            <a:extLst>
              <a:ext uri="{FF2B5EF4-FFF2-40B4-BE49-F238E27FC236}">
                <a16:creationId xmlns:a16="http://schemas.microsoft.com/office/drawing/2014/main" id="{C4744106-34AD-FD5B-C4F5-0081AAD44D93}"/>
              </a:ext>
            </a:extLst>
          </p:cNvPr>
          <p:cNvGrpSpPr/>
          <p:nvPr userDrawn="1"/>
        </p:nvGrpSpPr>
        <p:grpSpPr>
          <a:xfrm rot="10800000">
            <a:off x="5404657" y="5383465"/>
            <a:ext cx="536017" cy="357579"/>
            <a:chOff x="5524419" y="3048000"/>
            <a:chExt cx="1146480" cy="764822"/>
          </a:xfrm>
          <a:solidFill>
            <a:schemeClr val="tx1"/>
          </a:solidFill>
        </p:grpSpPr>
        <p:sp>
          <p:nvSpPr>
            <p:cNvPr id="50" name="Freeform 49">
              <a:extLst>
                <a:ext uri="{FF2B5EF4-FFF2-40B4-BE49-F238E27FC236}">
                  <a16:creationId xmlns:a16="http://schemas.microsoft.com/office/drawing/2014/main" id="{5D6ADDE1-A0C7-3D17-16D4-48CC0DA118FB}"/>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a:p>
          </p:txBody>
        </p:sp>
        <p:sp>
          <p:nvSpPr>
            <p:cNvPr id="51" name="Freeform 50">
              <a:extLst>
                <a:ext uri="{FF2B5EF4-FFF2-40B4-BE49-F238E27FC236}">
                  <a16:creationId xmlns:a16="http://schemas.microsoft.com/office/drawing/2014/main" id="{0A3E4BBB-8330-31AC-E772-658E70DF0E84}"/>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a:p>
          </p:txBody>
        </p:sp>
      </p:grpSp>
      <p:cxnSp>
        <p:nvCxnSpPr>
          <p:cNvPr id="52" name="Straight Connector 51">
            <a:extLst>
              <a:ext uri="{FF2B5EF4-FFF2-40B4-BE49-F238E27FC236}">
                <a16:creationId xmlns:a16="http://schemas.microsoft.com/office/drawing/2014/main" id="{84644DA6-0ABF-37E3-3C50-5BECCD9901B5}"/>
              </a:ext>
            </a:extLst>
          </p:cNvPr>
          <p:cNvCxnSpPr>
            <a:cxnSpLocks/>
          </p:cNvCxnSpPr>
          <p:nvPr userDrawn="1"/>
        </p:nvCxnSpPr>
        <p:spPr>
          <a:xfrm>
            <a:off x="579826" y="5741044"/>
            <a:ext cx="471607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5" name="Content Placeholder 2">
            <a:extLst>
              <a:ext uri="{FF2B5EF4-FFF2-40B4-BE49-F238E27FC236}">
                <a16:creationId xmlns:a16="http://schemas.microsoft.com/office/drawing/2014/main" id="{B21915AA-0262-55AC-5150-9D39CE9E66BD}"/>
              </a:ext>
            </a:extLst>
          </p:cNvPr>
          <p:cNvSpPr>
            <a:spLocks noGrp="1"/>
          </p:cNvSpPr>
          <p:nvPr>
            <p:ph idx="15" hasCustomPrompt="1"/>
          </p:nvPr>
        </p:nvSpPr>
        <p:spPr>
          <a:xfrm>
            <a:off x="6354364" y="4225201"/>
            <a:ext cx="5317200" cy="1087200"/>
          </a:xfrm>
        </p:spPr>
        <p:txBody>
          <a:bodyPr>
            <a:normAutofit/>
          </a:bodyPr>
          <a:lstStyle>
            <a:lvl1pPr marL="0" indent="0">
              <a:buNone/>
              <a:defRPr sz="1800">
                <a:solidFill>
                  <a:schemeClr val="tx1"/>
                </a:solidFill>
              </a:defRPr>
            </a:lvl1pPr>
            <a:lvl2pPr>
              <a:defRPr sz="2400">
                <a:solidFill>
                  <a:schemeClr val="tx1"/>
                </a:solidFill>
              </a:defRPr>
            </a:lvl2pPr>
            <a:lvl3pPr>
              <a:defRPr sz="2400">
                <a:solidFill>
                  <a:schemeClr val="tx1"/>
                </a:solidFill>
              </a:defRPr>
            </a:lvl3pPr>
            <a:lvl4pPr>
              <a:defRPr sz="2400">
                <a:solidFill>
                  <a:schemeClr val="tx1"/>
                </a:solidFill>
              </a:defRPr>
            </a:lvl4pPr>
            <a:lvl5pPr>
              <a:defRPr sz="2400">
                <a:solidFill>
                  <a:schemeClr val="tx1"/>
                </a:solidFill>
              </a:defRPr>
            </a:lvl5pPr>
          </a:lstStyle>
          <a:p>
            <a:pPr lvl="0"/>
            <a:r>
              <a:rPr lang="en-GB" dirty="0"/>
              <a:t>Click to add quote</a:t>
            </a:r>
          </a:p>
        </p:txBody>
      </p:sp>
      <p:grpSp>
        <p:nvGrpSpPr>
          <p:cNvPr id="66" name="Graphic 5">
            <a:extLst>
              <a:ext uri="{FF2B5EF4-FFF2-40B4-BE49-F238E27FC236}">
                <a16:creationId xmlns:a16="http://schemas.microsoft.com/office/drawing/2014/main" id="{D61A1CB4-EC60-B98F-B7FD-7B888A3D2706}"/>
              </a:ext>
            </a:extLst>
          </p:cNvPr>
          <p:cNvGrpSpPr/>
          <p:nvPr userDrawn="1"/>
        </p:nvGrpSpPr>
        <p:grpSpPr>
          <a:xfrm>
            <a:off x="6328964" y="3756499"/>
            <a:ext cx="536017" cy="357579"/>
            <a:chOff x="5524419" y="3048000"/>
            <a:chExt cx="1146480" cy="764822"/>
          </a:xfrm>
          <a:solidFill>
            <a:schemeClr val="tx1"/>
          </a:solidFill>
        </p:grpSpPr>
        <p:sp>
          <p:nvSpPr>
            <p:cNvPr id="67" name="Freeform 66">
              <a:extLst>
                <a:ext uri="{FF2B5EF4-FFF2-40B4-BE49-F238E27FC236}">
                  <a16:creationId xmlns:a16="http://schemas.microsoft.com/office/drawing/2014/main" id="{4523F7B4-D82C-436E-3C18-0648474D7DAB}"/>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a:p>
          </p:txBody>
        </p:sp>
        <p:sp>
          <p:nvSpPr>
            <p:cNvPr id="68" name="Freeform 67">
              <a:extLst>
                <a:ext uri="{FF2B5EF4-FFF2-40B4-BE49-F238E27FC236}">
                  <a16:creationId xmlns:a16="http://schemas.microsoft.com/office/drawing/2014/main" id="{7071EB50-5451-8445-FCCA-E1C19647E456}"/>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a:p>
          </p:txBody>
        </p:sp>
      </p:grpSp>
      <p:cxnSp>
        <p:nvCxnSpPr>
          <p:cNvPr id="69" name="Straight Connector 68">
            <a:extLst>
              <a:ext uri="{FF2B5EF4-FFF2-40B4-BE49-F238E27FC236}">
                <a16:creationId xmlns:a16="http://schemas.microsoft.com/office/drawing/2014/main" id="{54F87E9F-FBAC-B6BF-E80A-FFD1106A172A}"/>
              </a:ext>
            </a:extLst>
          </p:cNvPr>
          <p:cNvCxnSpPr>
            <a:cxnSpLocks/>
          </p:cNvCxnSpPr>
          <p:nvPr userDrawn="1"/>
        </p:nvCxnSpPr>
        <p:spPr>
          <a:xfrm>
            <a:off x="6976664" y="4065968"/>
            <a:ext cx="466923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0" name="Content Placeholder 21">
            <a:extLst>
              <a:ext uri="{FF2B5EF4-FFF2-40B4-BE49-F238E27FC236}">
                <a16:creationId xmlns:a16="http://schemas.microsoft.com/office/drawing/2014/main" id="{74FB8FB0-1DDC-5B80-6E12-4E6055F0BF05}"/>
              </a:ext>
            </a:extLst>
          </p:cNvPr>
          <p:cNvSpPr>
            <a:spLocks noGrp="1"/>
          </p:cNvSpPr>
          <p:nvPr>
            <p:ph sz="quarter" idx="16" hasCustomPrompt="1"/>
          </p:nvPr>
        </p:nvSpPr>
        <p:spPr>
          <a:xfrm>
            <a:off x="6362690" y="5312994"/>
            <a:ext cx="4700448" cy="438661"/>
          </a:xfrm>
        </p:spPr>
        <p:txBody>
          <a:bodyPr>
            <a:normAutofit/>
          </a:bodyPr>
          <a:lstStyle>
            <a:lvl1pPr>
              <a:defRPr sz="1400" i="1"/>
            </a:lvl1pPr>
          </a:lstStyle>
          <a:p>
            <a:pPr lvl="0"/>
            <a:r>
              <a:rPr lang="en-GB" dirty="0"/>
              <a:t>Click to add attribution</a:t>
            </a:r>
          </a:p>
        </p:txBody>
      </p:sp>
      <p:grpSp>
        <p:nvGrpSpPr>
          <p:cNvPr id="71" name="Graphic 5">
            <a:extLst>
              <a:ext uri="{FF2B5EF4-FFF2-40B4-BE49-F238E27FC236}">
                <a16:creationId xmlns:a16="http://schemas.microsoft.com/office/drawing/2014/main" id="{6977BC4D-B011-693A-BA7D-BF32FB54D9D3}"/>
              </a:ext>
            </a:extLst>
          </p:cNvPr>
          <p:cNvGrpSpPr/>
          <p:nvPr userDrawn="1"/>
        </p:nvGrpSpPr>
        <p:grpSpPr>
          <a:xfrm rot="10800000">
            <a:off x="11187521" y="5394076"/>
            <a:ext cx="536017" cy="357579"/>
            <a:chOff x="5524419" y="3048000"/>
            <a:chExt cx="1146480" cy="764822"/>
          </a:xfrm>
          <a:solidFill>
            <a:schemeClr val="tx1"/>
          </a:solidFill>
        </p:grpSpPr>
        <p:sp>
          <p:nvSpPr>
            <p:cNvPr id="72" name="Freeform 71">
              <a:extLst>
                <a:ext uri="{FF2B5EF4-FFF2-40B4-BE49-F238E27FC236}">
                  <a16:creationId xmlns:a16="http://schemas.microsoft.com/office/drawing/2014/main" id="{5B7B3E81-5E79-2173-E570-9860F79BA9CF}"/>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a:p>
          </p:txBody>
        </p:sp>
        <p:sp>
          <p:nvSpPr>
            <p:cNvPr id="73" name="Freeform 72">
              <a:extLst>
                <a:ext uri="{FF2B5EF4-FFF2-40B4-BE49-F238E27FC236}">
                  <a16:creationId xmlns:a16="http://schemas.microsoft.com/office/drawing/2014/main" id="{F4B956A2-A5AF-A244-4C75-00C692DD11BE}"/>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a:p>
          </p:txBody>
        </p:sp>
      </p:grpSp>
      <p:cxnSp>
        <p:nvCxnSpPr>
          <p:cNvPr id="74" name="Straight Connector 73">
            <a:extLst>
              <a:ext uri="{FF2B5EF4-FFF2-40B4-BE49-F238E27FC236}">
                <a16:creationId xmlns:a16="http://schemas.microsoft.com/office/drawing/2014/main" id="{D8199A7F-B775-B202-B9B2-F0B7E5DDBDBB}"/>
              </a:ext>
            </a:extLst>
          </p:cNvPr>
          <p:cNvCxnSpPr>
            <a:cxnSpLocks/>
          </p:cNvCxnSpPr>
          <p:nvPr userDrawn="1"/>
        </p:nvCxnSpPr>
        <p:spPr>
          <a:xfrm>
            <a:off x="6362690" y="5751655"/>
            <a:ext cx="471607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16647148"/>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Title and Content x 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a:xfrm>
            <a:off x="571500" y="1739901"/>
            <a:ext cx="3414714"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6" name="Content Placeholder 2">
            <a:extLst>
              <a:ext uri="{FF2B5EF4-FFF2-40B4-BE49-F238E27FC236}">
                <a16:creationId xmlns:a16="http://schemas.microsoft.com/office/drawing/2014/main" id="{254BF4DB-5554-0B46-A8D9-D0F6E33DFA94}"/>
              </a:ext>
            </a:extLst>
          </p:cNvPr>
          <p:cNvSpPr>
            <a:spLocks noGrp="1"/>
          </p:cNvSpPr>
          <p:nvPr>
            <p:ph idx="10"/>
          </p:nvPr>
        </p:nvSpPr>
        <p:spPr>
          <a:xfrm>
            <a:off x="4401343" y="1739901"/>
            <a:ext cx="3414714"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7" name="Content Placeholder 2">
            <a:extLst>
              <a:ext uri="{FF2B5EF4-FFF2-40B4-BE49-F238E27FC236}">
                <a16:creationId xmlns:a16="http://schemas.microsoft.com/office/drawing/2014/main" id="{69AF350D-D0BD-F944-A3C1-0A49D7FF1C81}"/>
              </a:ext>
            </a:extLst>
          </p:cNvPr>
          <p:cNvSpPr>
            <a:spLocks noGrp="1"/>
          </p:cNvSpPr>
          <p:nvPr>
            <p:ph idx="11"/>
          </p:nvPr>
        </p:nvSpPr>
        <p:spPr>
          <a:xfrm>
            <a:off x="8231186" y="1739901"/>
            <a:ext cx="3414714"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9" name="Text Placeholder 5">
            <a:extLst>
              <a:ext uri="{FF2B5EF4-FFF2-40B4-BE49-F238E27FC236}">
                <a16:creationId xmlns:a16="http://schemas.microsoft.com/office/drawing/2014/main" id="{B91D221A-CD99-5547-AF5B-6ACE77F1D49B}"/>
              </a:ext>
            </a:extLst>
          </p:cNvPr>
          <p:cNvSpPr>
            <a:spLocks noGrp="1"/>
          </p:cNvSpPr>
          <p:nvPr>
            <p:ph type="body" sz="quarter" idx="12"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4106964520"/>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itle, Subtitle and Content x 3">
    <p:spTree>
      <p:nvGrpSpPr>
        <p:cNvPr id="1" name=""/>
        <p:cNvGrpSpPr/>
        <p:nvPr/>
      </p:nvGrpSpPr>
      <p:grpSpPr>
        <a:xfrm>
          <a:off x="0" y="0"/>
          <a:ext cx="0" cy="0"/>
          <a:chOff x="0" y="0"/>
          <a:chExt cx="0" cy="0"/>
        </a:xfrm>
      </p:grpSpPr>
      <p:sp>
        <p:nvSpPr>
          <p:cNvPr id="3" name="Content Placeholder 2"/>
          <p:cNvSpPr>
            <a:spLocks noGrp="1"/>
          </p:cNvSpPr>
          <p:nvPr>
            <p:ph idx="1"/>
          </p:nvPr>
        </p:nvSpPr>
        <p:spPr>
          <a:xfrm>
            <a:off x="571500" y="1739901"/>
            <a:ext cx="3414714"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6" name="Content Placeholder 2">
            <a:extLst>
              <a:ext uri="{FF2B5EF4-FFF2-40B4-BE49-F238E27FC236}">
                <a16:creationId xmlns:a16="http://schemas.microsoft.com/office/drawing/2014/main" id="{254BF4DB-5554-0B46-A8D9-D0F6E33DFA94}"/>
              </a:ext>
            </a:extLst>
          </p:cNvPr>
          <p:cNvSpPr>
            <a:spLocks noGrp="1"/>
          </p:cNvSpPr>
          <p:nvPr>
            <p:ph idx="10"/>
          </p:nvPr>
        </p:nvSpPr>
        <p:spPr>
          <a:xfrm>
            <a:off x="4401343" y="1739901"/>
            <a:ext cx="3414714"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7" name="Content Placeholder 2">
            <a:extLst>
              <a:ext uri="{FF2B5EF4-FFF2-40B4-BE49-F238E27FC236}">
                <a16:creationId xmlns:a16="http://schemas.microsoft.com/office/drawing/2014/main" id="{69AF350D-D0BD-F944-A3C1-0A49D7FF1C81}"/>
              </a:ext>
            </a:extLst>
          </p:cNvPr>
          <p:cNvSpPr>
            <a:spLocks noGrp="1"/>
          </p:cNvSpPr>
          <p:nvPr>
            <p:ph idx="11"/>
          </p:nvPr>
        </p:nvSpPr>
        <p:spPr>
          <a:xfrm>
            <a:off x="8231186" y="1739901"/>
            <a:ext cx="3414714"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8" name="Title 1">
            <a:extLst>
              <a:ext uri="{FF2B5EF4-FFF2-40B4-BE49-F238E27FC236}">
                <a16:creationId xmlns:a16="http://schemas.microsoft.com/office/drawing/2014/main" id="{4DDEDA63-4FF0-7B48-833B-9C97494A5902}"/>
              </a:ext>
            </a:extLst>
          </p:cNvPr>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9" name="Content Placeholder 6">
            <a:extLst>
              <a:ext uri="{FF2B5EF4-FFF2-40B4-BE49-F238E27FC236}">
                <a16:creationId xmlns:a16="http://schemas.microsoft.com/office/drawing/2014/main" id="{F1763CB6-7A81-EA41-B125-D7D7301056C2}"/>
              </a:ext>
            </a:extLst>
          </p:cNvPr>
          <p:cNvSpPr>
            <a:spLocks noGrp="1"/>
          </p:cNvSpPr>
          <p:nvPr>
            <p:ph sz="quarter" idx="12"/>
          </p:nvPr>
        </p:nvSpPr>
        <p:spPr>
          <a:xfrm>
            <a:off x="571500" y="1185863"/>
            <a:ext cx="11074400" cy="554038"/>
          </a:xfrm>
        </p:spPr>
        <p:txBody>
          <a:bodyPr anchor="t">
            <a:normAutofit/>
          </a:bodyPr>
          <a:lstStyle>
            <a:lvl1pPr marL="0" indent="0">
              <a:buNone/>
              <a:defRPr sz="1800"/>
            </a:lvl1pPr>
          </a:lstStyle>
          <a:p>
            <a:pPr lvl="0"/>
            <a:r>
              <a:rPr lang="en-GB" dirty="0"/>
              <a:t>Click to edit Master text styles</a:t>
            </a:r>
            <a:endParaRPr lang="en-US" dirty="0"/>
          </a:p>
        </p:txBody>
      </p:sp>
      <p:sp>
        <p:nvSpPr>
          <p:cNvPr id="11" name="Text Placeholder 5">
            <a:extLst>
              <a:ext uri="{FF2B5EF4-FFF2-40B4-BE49-F238E27FC236}">
                <a16:creationId xmlns:a16="http://schemas.microsoft.com/office/drawing/2014/main" id="{8611AFD5-3067-9948-979C-2E6B92DCFA2C}"/>
              </a:ext>
            </a:extLst>
          </p:cNvPr>
          <p:cNvSpPr>
            <a:spLocks noGrp="1"/>
          </p:cNvSpPr>
          <p:nvPr>
            <p:ph type="body" sz="quarter" idx="13"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36523289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Content + Pictur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3EB9BB23-E2FE-439E-C7A0-6DF34CA19B26}"/>
              </a:ext>
            </a:extLst>
          </p:cNvPr>
          <p:cNvSpPr>
            <a:spLocks noGrp="1"/>
          </p:cNvSpPr>
          <p:nvPr>
            <p:ph type="pic" sz="quarter" idx="13"/>
          </p:nvPr>
        </p:nvSpPr>
        <p:spPr>
          <a:xfrm>
            <a:off x="8231188" y="1739900"/>
            <a:ext cx="3783012" cy="3994150"/>
          </a:xfrm>
        </p:spPr>
        <p:txBody>
          <a:bodyPr>
            <a:normAutofit/>
          </a:bodyPr>
          <a:lstStyle>
            <a:lvl1pPr>
              <a:defRPr sz="1600">
                <a:solidFill>
                  <a:schemeClr val="tx1"/>
                </a:solidFill>
              </a:defRPr>
            </a:lvl1pPr>
          </a:lstStyle>
          <a:p>
            <a:endParaRPr lang="en-GB"/>
          </a:p>
        </p:txBody>
      </p:sp>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a:xfrm>
            <a:off x="571499" y="1739901"/>
            <a:ext cx="7244557" cy="39941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9" name="Text Placeholder 5">
            <a:extLst>
              <a:ext uri="{FF2B5EF4-FFF2-40B4-BE49-F238E27FC236}">
                <a16:creationId xmlns:a16="http://schemas.microsoft.com/office/drawing/2014/main" id="{B91D221A-CD99-5547-AF5B-6ACE77F1D49B}"/>
              </a:ext>
            </a:extLst>
          </p:cNvPr>
          <p:cNvSpPr>
            <a:spLocks noGrp="1"/>
          </p:cNvSpPr>
          <p:nvPr>
            <p:ph type="body" sz="quarter" idx="12"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4247994608"/>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Title and Content x 4">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6B806C14-FD87-B84E-9BE0-E4B276965053}"/>
              </a:ext>
            </a:extLst>
          </p:cNvPr>
          <p:cNvSpPr>
            <a:spLocks noGrp="1"/>
          </p:cNvSpPr>
          <p:nvPr>
            <p:ph idx="1"/>
          </p:nvPr>
        </p:nvSpPr>
        <p:spPr>
          <a:xfrm>
            <a:off x="571500" y="1739901"/>
            <a:ext cx="2438204" cy="399415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1" name="Content Placeholder 2">
            <a:extLst>
              <a:ext uri="{FF2B5EF4-FFF2-40B4-BE49-F238E27FC236}">
                <a16:creationId xmlns:a16="http://schemas.microsoft.com/office/drawing/2014/main" id="{00B5B2F2-1069-A747-B461-731E22E26383}"/>
              </a:ext>
            </a:extLst>
          </p:cNvPr>
          <p:cNvSpPr>
            <a:spLocks noGrp="1"/>
          </p:cNvSpPr>
          <p:nvPr>
            <p:ph idx="10"/>
          </p:nvPr>
        </p:nvSpPr>
        <p:spPr>
          <a:xfrm>
            <a:off x="3450232" y="1739901"/>
            <a:ext cx="2438204" cy="399415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2" name="Content Placeholder 2">
            <a:extLst>
              <a:ext uri="{FF2B5EF4-FFF2-40B4-BE49-F238E27FC236}">
                <a16:creationId xmlns:a16="http://schemas.microsoft.com/office/drawing/2014/main" id="{0AA72425-C03A-EF49-94CE-3DE1204F80B0}"/>
              </a:ext>
            </a:extLst>
          </p:cNvPr>
          <p:cNvSpPr>
            <a:spLocks noGrp="1"/>
          </p:cNvSpPr>
          <p:nvPr>
            <p:ph idx="11"/>
          </p:nvPr>
        </p:nvSpPr>
        <p:spPr>
          <a:xfrm>
            <a:off x="6328964" y="1739901"/>
            <a:ext cx="2438204" cy="399415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3" name="Content Placeholder 2">
            <a:extLst>
              <a:ext uri="{FF2B5EF4-FFF2-40B4-BE49-F238E27FC236}">
                <a16:creationId xmlns:a16="http://schemas.microsoft.com/office/drawing/2014/main" id="{D59D33EB-99E9-904E-962E-0854047837FF}"/>
              </a:ext>
            </a:extLst>
          </p:cNvPr>
          <p:cNvSpPr>
            <a:spLocks noGrp="1"/>
          </p:cNvSpPr>
          <p:nvPr>
            <p:ph idx="13"/>
          </p:nvPr>
        </p:nvSpPr>
        <p:spPr>
          <a:xfrm>
            <a:off x="9207696" y="1739901"/>
            <a:ext cx="2438204" cy="399415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4" name="Title 1">
            <a:extLst>
              <a:ext uri="{FF2B5EF4-FFF2-40B4-BE49-F238E27FC236}">
                <a16:creationId xmlns:a16="http://schemas.microsoft.com/office/drawing/2014/main" id="{7F83716E-EC37-534F-A2AB-DEB0DD6973BB}"/>
              </a:ext>
            </a:extLst>
          </p:cNvPr>
          <p:cNvSpPr>
            <a:spLocks noGrp="1"/>
          </p:cNvSpPr>
          <p:nvPr>
            <p:ph type="title"/>
          </p:nvPr>
        </p:nvSpPr>
        <p:spPr>
          <a:xfrm>
            <a:off x="571500" y="558800"/>
            <a:ext cx="11074400" cy="977900"/>
          </a:xfrm>
        </p:spPr>
        <p:txBody>
          <a:bodyPr/>
          <a:lstStyle/>
          <a:p>
            <a:r>
              <a:rPr lang="en-GB"/>
              <a:t>Click to edit Master title style</a:t>
            </a:r>
            <a:endParaRPr lang="en-US" dirty="0"/>
          </a:p>
        </p:txBody>
      </p:sp>
      <p:sp>
        <p:nvSpPr>
          <p:cNvPr id="8" name="Text Placeholder 5">
            <a:extLst>
              <a:ext uri="{FF2B5EF4-FFF2-40B4-BE49-F238E27FC236}">
                <a16:creationId xmlns:a16="http://schemas.microsoft.com/office/drawing/2014/main" id="{8579E91A-AE0B-F940-9E23-58DA506ED461}"/>
              </a:ext>
            </a:extLst>
          </p:cNvPr>
          <p:cNvSpPr>
            <a:spLocks noGrp="1"/>
          </p:cNvSpPr>
          <p:nvPr>
            <p:ph type="body" sz="quarter" idx="14"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4210406209"/>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Title, Subtitle and Content x 4">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4DDEDA63-4FF0-7B48-833B-9C97494A5902}"/>
              </a:ext>
            </a:extLst>
          </p:cNvPr>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9" name="Content Placeholder 6">
            <a:extLst>
              <a:ext uri="{FF2B5EF4-FFF2-40B4-BE49-F238E27FC236}">
                <a16:creationId xmlns:a16="http://schemas.microsoft.com/office/drawing/2014/main" id="{F1763CB6-7A81-EA41-B125-D7D7301056C2}"/>
              </a:ext>
            </a:extLst>
          </p:cNvPr>
          <p:cNvSpPr>
            <a:spLocks noGrp="1"/>
          </p:cNvSpPr>
          <p:nvPr>
            <p:ph sz="quarter" idx="12"/>
          </p:nvPr>
        </p:nvSpPr>
        <p:spPr>
          <a:xfrm>
            <a:off x="571500" y="1185863"/>
            <a:ext cx="11074400" cy="554038"/>
          </a:xfrm>
        </p:spPr>
        <p:txBody>
          <a:bodyPr anchor="t">
            <a:normAutofit/>
          </a:bodyPr>
          <a:lstStyle>
            <a:lvl1pPr marL="0" indent="0">
              <a:buNone/>
              <a:defRPr sz="1800"/>
            </a:lvl1pPr>
          </a:lstStyle>
          <a:p>
            <a:pPr lvl="0"/>
            <a:r>
              <a:rPr lang="en-GB" dirty="0"/>
              <a:t>Click to edit Master text styles</a:t>
            </a:r>
            <a:endParaRPr lang="en-US" dirty="0"/>
          </a:p>
        </p:txBody>
      </p:sp>
      <p:sp>
        <p:nvSpPr>
          <p:cNvPr id="10" name="Content Placeholder 2">
            <a:extLst>
              <a:ext uri="{FF2B5EF4-FFF2-40B4-BE49-F238E27FC236}">
                <a16:creationId xmlns:a16="http://schemas.microsoft.com/office/drawing/2014/main" id="{6B806C14-FD87-B84E-9BE0-E4B276965053}"/>
              </a:ext>
            </a:extLst>
          </p:cNvPr>
          <p:cNvSpPr>
            <a:spLocks noGrp="1"/>
          </p:cNvSpPr>
          <p:nvPr>
            <p:ph idx="1"/>
          </p:nvPr>
        </p:nvSpPr>
        <p:spPr>
          <a:xfrm>
            <a:off x="571500" y="1739901"/>
            <a:ext cx="2438204" cy="399415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1" name="Content Placeholder 2">
            <a:extLst>
              <a:ext uri="{FF2B5EF4-FFF2-40B4-BE49-F238E27FC236}">
                <a16:creationId xmlns:a16="http://schemas.microsoft.com/office/drawing/2014/main" id="{00B5B2F2-1069-A747-B461-731E22E26383}"/>
              </a:ext>
            </a:extLst>
          </p:cNvPr>
          <p:cNvSpPr>
            <a:spLocks noGrp="1"/>
          </p:cNvSpPr>
          <p:nvPr>
            <p:ph idx="10"/>
          </p:nvPr>
        </p:nvSpPr>
        <p:spPr>
          <a:xfrm>
            <a:off x="3450232" y="1739901"/>
            <a:ext cx="2438204" cy="399415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2" name="Content Placeholder 2">
            <a:extLst>
              <a:ext uri="{FF2B5EF4-FFF2-40B4-BE49-F238E27FC236}">
                <a16:creationId xmlns:a16="http://schemas.microsoft.com/office/drawing/2014/main" id="{0AA72425-C03A-EF49-94CE-3DE1204F80B0}"/>
              </a:ext>
            </a:extLst>
          </p:cNvPr>
          <p:cNvSpPr>
            <a:spLocks noGrp="1"/>
          </p:cNvSpPr>
          <p:nvPr>
            <p:ph idx="11"/>
          </p:nvPr>
        </p:nvSpPr>
        <p:spPr>
          <a:xfrm>
            <a:off x="6328964" y="1739901"/>
            <a:ext cx="2438204" cy="399415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3" name="Content Placeholder 2">
            <a:extLst>
              <a:ext uri="{FF2B5EF4-FFF2-40B4-BE49-F238E27FC236}">
                <a16:creationId xmlns:a16="http://schemas.microsoft.com/office/drawing/2014/main" id="{D59D33EB-99E9-904E-962E-0854047837FF}"/>
              </a:ext>
            </a:extLst>
          </p:cNvPr>
          <p:cNvSpPr>
            <a:spLocks noGrp="1"/>
          </p:cNvSpPr>
          <p:nvPr>
            <p:ph idx="13"/>
          </p:nvPr>
        </p:nvSpPr>
        <p:spPr>
          <a:xfrm>
            <a:off x="9207696" y="1739901"/>
            <a:ext cx="2438204" cy="399415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5" name="Text Placeholder 5">
            <a:extLst>
              <a:ext uri="{FF2B5EF4-FFF2-40B4-BE49-F238E27FC236}">
                <a16:creationId xmlns:a16="http://schemas.microsoft.com/office/drawing/2014/main" id="{65DB18CD-7EFB-1645-95CE-35379B33104F}"/>
              </a:ext>
            </a:extLst>
          </p:cNvPr>
          <p:cNvSpPr>
            <a:spLocks noGrp="1"/>
          </p:cNvSpPr>
          <p:nvPr>
            <p:ph type="body" sz="quarter" idx="14"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2623272412"/>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Title and Content x 5">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6B806C14-FD87-B84E-9BE0-E4B276965053}"/>
              </a:ext>
            </a:extLst>
          </p:cNvPr>
          <p:cNvSpPr>
            <a:spLocks noGrp="1"/>
          </p:cNvSpPr>
          <p:nvPr>
            <p:ph idx="1"/>
          </p:nvPr>
        </p:nvSpPr>
        <p:spPr>
          <a:xfrm>
            <a:off x="571499" y="1739901"/>
            <a:ext cx="2041199"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1" name="Content Placeholder 2">
            <a:extLst>
              <a:ext uri="{FF2B5EF4-FFF2-40B4-BE49-F238E27FC236}">
                <a16:creationId xmlns:a16="http://schemas.microsoft.com/office/drawing/2014/main" id="{00B5B2F2-1069-A747-B461-731E22E26383}"/>
              </a:ext>
            </a:extLst>
          </p:cNvPr>
          <p:cNvSpPr>
            <a:spLocks noGrp="1"/>
          </p:cNvSpPr>
          <p:nvPr>
            <p:ph idx="10"/>
          </p:nvPr>
        </p:nvSpPr>
        <p:spPr>
          <a:xfrm>
            <a:off x="2823450" y="1739900"/>
            <a:ext cx="2041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2" name="Content Placeholder 2">
            <a:extLst>
              <a:ext uri="{FF2B5EF4-FFF2-40B4-BE49-F238E27FC236}">
                <a16:creationId xmlns:a16="http://schemas.microsoft.com/office/drawing/2014/main" id="{0AA72425-C03A-EF49-94CE-3DE1204F80B0}"/>
              </a:ext>
            </a:extLst>
          </p:cNvPr>
          <p:cNvSpPr>
            <a:spLocks noGrp="1"/>
          </p:cNvSpPr>
          <p:nvPr>
            <p:ph idx="11"/>
          </p:nvPr>
        </p:nvSpPr>
        <p:spPr>
          <a:xfrm>
            <a:off x="5075400" y="1739899"/>
            <a:ext cx="2041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3" name="Content Placeholder 2">
            <a:extLst>
              <a:ext uri="{FF2B5EF4-FFF2-40B4-BE49-F238E27FC236}">
                <a16:creationId xmlns:a16="http://schemas.microsoft.com/office/drawing/2014/main" id="{D59D33EB-99E9-904E-962E-0854047837FF}"/>
              </a:ext>
            </a:extLst>
          </p:cNvPr>
          <p:cNvSpPr>
            <a:spLocks noGrp="1"/>
          </p:cNvSpPr>
          <p:nvPr>
            <p:ph idx="13"/>
          </p:nvPr>
        </p:nvSpPr>
        <p:spPr>
          <a:xfrm>
            <a:off x="7327350" y="1739899"/>
            <a:ext cx="2041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4" name="Title 1">
            <a:extLst>
              <a:ext uri="{FF2B5EF4-FFF2-40B4-BE49-F238E27FC236}">
                <a16:creationId xmlns:a16="http://schemas.microsoft.com/office/drawing/2014/main" id="{7F83716E-EC37-534F-A2AB-DEB0DD6973BB}"/>
              </a:ext>
            </a:extLst>
          </p:cNvPr>
          <p:cNvSpPr>
            <a:spLocks noGrp="1"/>
          </p:cNvSpPr>
          <p:nvPr>
            <p:ph type="title"/>
          </p:nvPr>
        </p:nvSpPr>
        <p:spPr>
          <a:xfrm>
            <a:off x="571500" y="558800"/>
            <a:ext cx="11074400" cy="977900"/>
          </a:xfrm>
        </p:spPr>
        <p:txBody>
          <a:bodyPr/>
          <a:lstStyle/>
          <a:p>
            <a:r>
              <a:rPr lang="en-GB"/>
              <a:t>Click to edit Master title style</a:t>
            </a:r>
            <a:endParaRPr lang="en-US" dirty="0"/>
          </a:p>
        </p:txBody>
      </p:sp>
      <p:sp>
        <p:nvSpPr>
          <p:cNvPr id="15" name="Content Placeholder 2">
            <a:extLst>
              <a:ext uri="{FF2B5EF4-FFF2-40B4-BE49-F238E27FC236}">
                <a16:creationId xmlns:a16="http://schemas.microsoft.com/office/drawing/2014/main" id="{DA3854F8-3F84-C144-8391-42AC5DBF8CB8}"/>
              </a:ext>
            </a:extLst>
          </p:cNvPr>
          <p:cNvSpPr>
            <a:spLocks noGrp="1"/>
          </p:cNvSpPr>
          <p:nvPr>
            <p:ph idx="14"/>
          </p:nvPr>
        </p:nvSpPr>
        <p:spPr>
          <a:xfrm>
            <a:off x="9579300" y="1739899"/>
            <a:ext cx="2041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9" name="Text Placeholder 5">
            <a:extLst>
              <a:ext uri="{FF2B5EF4-FFF2-40B4-BE49-F238E27FC236}">
                <a16:creationId xmlns:a16="http://schemas.microsoft.com/office/drawing/2014/main" id="{CAB6EEEC-A2C3-B54E-B28F-ED07844A59C3}"/>
              </a:ext>
            </a:extLst>
          </p:cNvPr>
          <p:cNvSpPr>
            <a:spLocks noGrp="1"/>
          </p:cNvSpPr>
          <p:nvPr>
            <p:ph type="body" sz="quarter" idx="15"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1850493643"/>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Title, Subtitle and Content x 5">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6B806C14-FD87-B84E-9BE0-E4B276965053}"/>
              </a:ext>
            </a:extLst>
          </p:cNvPr>
          <p:cNvSpPr>
            <a:spLocks noGrp="1"/>
          </p:cNvSpPr>
          <p:nvPr>
            <p:ph idx="1"/>
          </p:nvPr>
        </p:nvSpPr>
        <p:spPr>
          <a:xfrm>
            <a:off x="571500" y="1739901"/>
            <a:ext cx="2041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1" name="Content Placeholder 2">
            <a:extLst>
              <a:ext uri="{FF2B5EF4-FFF2-40B4-BE49-F238E27FC236}">
                <a16:creationId xmlns:a16="http://schemas.microsoft.com/office/drawing/2014/main" id="{00B5B2F2-1069-A747-B461-731E22E26383}"/>
              </a:ext>
            </a:extLst>
          </p:cNvPr>
          <p:cNvSpPr>
            <a:spLocks noGrp="1"/>
          </p:cNvSpPr>
          <p:nvPr>
            <p:ph idx="10"/>
          </p:nvPr>
        </p:nvSpPr>
        <p:spPr>
          <a:xfrm>
            <a:off x="2823450" y="1739900"/>
            <a:ext cx="2041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2" name="Content Placeholder 2">
            <a:extLst>
              <a:ext uri="{FF2B5EF4-FFF2-40B4-BE49-F238E27FC236}">
                <a16:creationId xmlns:a16="http://schemas.microsoft.com/office/drawing/2014/main" id="{0AA72425-C03A-EF49-94CE-3DE1204F80B0}"/>
              </a:ext>
            </a:extLst>
          </p:cNvPr>
          <p:cNvSpPr>
            <a:spLocks noGrp="1"/>
          </p:cNvSpPr>
          <p:nvPr>
            <p:ph idx="11"/>
          </p:nvPr>
        </p:nvSpPr>
        <p:spPr>
          <a:xfrm>
            <a:off x="5075400" y="1739899"/>
            <a:ext cx="2041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3" name="Content Placeholder 2">
            <a:extLst>
              <a:ext uri="{FF2B5EF4-FFF2-40B4-BE49-F238E27FC236}">
                <a16:creationId xmlns:a16="http://schemas.microsoft.com/office/drawing/2014/main" id="{D59D33EB-99E9-904E-962E-0854047837FF}"/>
              </a:ext>
            </a:extLst>
          </p:cNvPr>
          <p:cNvSpPr>
            <a:spLocks noGrp="1"/>
          </p:cNvSpPr>
          <p:nvPr>
            <p:ph idx="13"/>
          </p:nvPr>
        </p:nvSpPr>
        <p:spPr>
          <a:xfrm>
            <a:off x="7327350" y="1739899"/>
            <a:ext cx="2041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5" name="Content Placeholder 2">
            <a:extLst>
              <a:ext uri="{FF2B5EF4-FFF2-40B4-BE49-F238E27FC236}">
                <a16:creationId xmlns:a16="http://schemas.microsoft.com/office/drawing/2014/main" id="{DA3854F8-3F84-C144-8391-42AC5DBF8CB8}"/>
              </a:ext>
            </a:extLst>
          </p:cNvPr>
          <p:cNvSpPr>
            <a:spLocks noGrp="1"/>
          </p:cNvSpPr>
          <p:nvPr>
            <p:ph idx="14"/>
          </p:nvPr>
        </p:nvSpPr>
        <p:spPr>
          <a:xfrm>
            <a:off x="9579300" y="1739899"/>
            <a:ext cx="2041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8" name="Title 1">
            <a:extLst>
              <a:ext uri="{FF2B5EF4-FFF2-40B4-BE49-F238E27FC236}">
                <a16:creationId xmlns:a16="http://schemas.microsoft.com/office/drawing/2014/main" id="{12B99023-D005-F64B-BDCF-AF4FF10DABE4}"/>
              </a:ext>
            </a:extLst>
          </p:cNvPr>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9" name="Content Placeholder 6">
            <a:extLst>
              <a:ext uri="{FF2B5EF4-FFF2-40B4-BE49-F238E27FC236}">
                <a16:creationId xmlns:a16="http://schemas.microsoft.com/office/drawing/2014/main" id="{92BAB0E3-67A7-364D-A543-DD64169AF12B}"/>
              </a:ext>
            </a:extLst>
          </p:cNvPr>
          <p:cNvSpPr>
            <a:spLocks noGrp="1"/>
          </p:cNvSpPr>
          <p:nvPr>
            <p:ph sz="quarter" idx="12"/>
          </p:nvPr>
        </p:nvSpPr>
        <p:spPr>
          <a:xfrm>
            <a:off x="571500" y="1185863"/>
            <a:ext cx="11074400" cy="554036"/>
          </a:xfrm>
        </p:spPr>
        <p:txBody>
          <a:bodyPr anchor="t">
            <a:normAutofit/>
          </a:bodyPr>
          <a:lstStyle>
            <a:lvl1pPr marL="0" indent="0">
              <a:buNone/>
              <a:defRPr sz="1800"/>
            </a:lvl1pPr>
          </a:lstStyle>
          <a:p>
            <a:pPr lvl="0"/>
            <a:r>
              <a:rPr lang="en-GB" dirty="0"/>
              <a:t>Click to edit Master text styles</a:t>
            </a:r>
            <a:endParaRPr lang="en-US" dirty="0"/>
          </a:p>
        </p:txBody>
      </p:sp>
      <p:sp>
        <p:nvSpPr>
          <p:cNvPr id="16" name="Text Placeholder 5">
            <a:extLst>
              <a:ext uri="{FF2B5EF4-FFF2-40B4-BE49-F238E27FC236}">
                <a16:creationId xmlns:a16="http://schemas.microsoft.com/office/drawing/2014/main" id="{FC2673F3-08AD-3D4E-B72D-DED4E3E6EFC3}"/>
              </a:ext>
            </a:extLst>
          </p:cNvPr>
          <p:cNvSpPr>
            <a:spLocks noGrp="1"/>
          </p:cNvSpPr>
          <p:nvPr>
            <p:ph type="body" sz="quarter" idx="15"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940805090"/>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Title and Content x 6">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6B806C14-FD87-B84E-9BE0-E4B276965053}"/>
              </a:ext>
            </a:extLst>
          </p:cNvPr>
          <p:cNvSpPr>
            <a:spLocks noGrp="1"/>
          </p:cNvSpPr>
          <p:nvPr>
            <p:ph idx="1"/>
          </p:nvPr>
        </p:nvSpPr>
        <p:spPr>
          <a:xfrm>
            <a:off x="571500" y="1739901"/>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1" name="Content Placeholder 2">
            <a:extLst>
              <a:ext uri="{FF2B5EF4-FFF2-40B4-BE49-F238E27FC236}">
                <a16:creationId xmlns:a16="http://schemas.microsoft.com/office/drawing/2014/main" id="{00B5B2F2-1069-A747-B461-731E22E26383}"/>
              </a:ext>
            </a:extLst>
          </p:cNvPr>
          <p:cNvSpPr>
            <a:spLocks noGrp="1"/>
          </p:cNvSpPr>
          <p:nvPr>
            <p:ph idx="10"/>
          </p:nvPr>
        </p:nvSpPr>
        <p:spPr>
          <a:xfrm>
            <a:off x="2446540" y="1739900"/>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2" name="Content Placeholder 2">
            <a:extLst>
              <a:ext uri="{FF2B5EF4-FFF2-40B4-BE49-F238E27FC236}">
                <a16:creationId xmlns:a16="http://schemas.microsoft.com/office/drawing/2014/main" id="{0AA72425-C03A-EF49-94CE-3DE1204F80B0}"/>
              </a:ext>
            </a:extLst>
          </p:cNvPr>
          <p:cNvSpPr>
            <a:spLocks noGrp="1"/>
          </p:cNvSpPr>
          <p:nvPr>
            <p:ph idx="11"/>
          </p:nvPr>
        </p:nvSpPr>
        <p:spPr>
          <a:xfrm>
            <a:off x="4321580" y="1739899"/>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3" name="Content Placeholder 2">
            <a:extLst>
              <a:ext uri="{FF2B5EF4-FFF2-40B4-BE49-F238E27FC236}">
                <a16:creationId xmlns:a16="http://schemas.microsoft.com/office/drawing/2014/main" id="{D59D33EB-99E9-904E-962E-0854047837FF}"/>
              </a:ext>
            </a:extLst>
          </p:cNvPr>
          <p:cNvSpPr>
            <a:spLocks noGrp="1"/>
          </p:cNvSpPr>
          <p:nvPr>
            <p:ph idx="13"/>
          </p:nvPr>
        </p:nvSpPr>
        <p:spPr>
          <a:xfrm>
            <a:off x="6196620" y="1739899"/>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4" name="Title 1">
            <a:extLst>
              <a:ext uri="{FF2B5EF4-FFF2-40B4-BE49-F238E27FC236}">
                <a16:creationId xmlns:a16="http://schemas.microsoft.com/office/drawing/2014/main" id="{7F83716E-EC37-534F-A2AB-DEB0DD6973BB}"/>
              </a:ext>
            </a:extLst>
          </p:cNvPr>
          <p:cNvSpPr>
            <a:spLocks noGrp="1"/>
          </p:cNvSpPr>
          <p:nvPr>
            <p:ph type="title"/>
          </p:nvPr>
        </p:nvSpPr>
        <p:spPr>
          <a:xfrm>
            <a:off x="571500" y="558800"/>
            <a:ext cx="11074400" cy="977900"/>
          </a:xfrm>
        </p:spPr>
        <p:txBody>
          <a:bodyPr/>
          <a:lstStyle/>
          <a:p>
            <a:r>
              <a:rPr lang="en-GB"/>
              <a:t>Click to edit Master title style</a:t>
            </a:r>
            <a:endParaRPr lang="en-US" dirty="0"/>
          </a:p>
        </p:txBody>
      </p:sp>
      <p:sp>
        <p:nvSpPr>
          <p:cNvPr id="15" name="Content Placeholder 2">
            <a:extLst>
              <a:ext uri="{FF2B5EF4-FFF2-40B4-BE49-F238E27FC236}">
                <a16:creationId xmlns:a16="http://schemas.microsoft.com/office/drawing/2014/main" id="{DA3854F8-3F84-C144-8391-42AC5DBF8CB8}"/>
              </a:ext>
            </a:extLst>
          </p:cNvPr>
          <p:cNvSpPr>
            <a:spLocks noGrp="1"/>
          </p:cNvSpPr>
          <p:nvPr>
            <p:ph idx="14"/>
          </p:nvPr>
        </p:nvSpPr>
        <p:spPr>
          <a:xfrm>
            <a:off x="8071660" y="1739899"/>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8" name="Content Placeholder 2">
            <a:extLst>
              <a:ext uri="{FF2B5EF4-FFF2-40B4-BE49-F238E27FC236}">
                <a16:creationId xmlns:a16="http://schemas.microsoft.com/office/drawing/2014/main" id="{951785F9-FBFC-804E-85FD-D38E4A928CB3}"/>
              </a:ext>
            </a:extLst>
          </p:cNvPr>
          <p:cNvSpPr>
            <a:spLocks noGrp="1"/>
          </p:cNvSpPr>
          <p:nvPr>
            <p:ph idx="15"/>
          </p:nvPr>
        </p:nvSpPr>
        <p:spPr>
          <a:xfrm>
            <a:off x="9946700" y="1739898"/>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6" name="Text Placeholder 5">
            <a:extLst>
              <a:ext uri="{FF2B5EF4-FFF2-40B4-BE49-F238E27FC236}">
                <a16:creationId xmlns:a16="http://schemas.microsoft.com/office/drawing/2014/main" id="{98769EE1-93F4-D64E-9715-D436864E41DF}"/>
              </a:ext>
            </a:extLst>
          </p:cNvPr>
          <p:cNvSpPr>
            <a:spLocks noGrp="1"/>
          </p:cNvSpPr>
          <p:nvPr>
            <p:ph type="body" sz="quarter" idx="16"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812110974"/>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Title, Subtitle and Content x 6">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6B806C14-FD87-B84E-9BE0-E4B276965053}"/>
              </a:ext>
            </a:extLst>
          </p:cNvPr>
          <p:cNvSpPr>
            <a:spLocks noGrp="1"/>
          </p:cNvSpPr>
          <p:nvPr>
            <p:ph idx="1"/>
          </p:nvPr>
        </p:nvSpPr>
        <p:spPr>
          <a:xfrm>
            <a:off x="571500" y="1739901"/>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1" name="Content Placeholder 2">
            <a:extLst>
              <a:ext uri="{FF2B5EF4-FFF2-40B4-BE49-F238E27FC236}">
                <a16:creationId xmlns:a16="http://schemas.microsoft.com/office/drawing/2014/main" id="{00B5B2F2-1069-A747-B461-731E22E26383}"/>
              </a:ext>
            </a:extLst>
          </p:cNvPr>
          <p:cNvSpPr>
            <a:spLocks noGrp="1"/>
          </p:cNvSpPr>
          <p:nvPr>
            <p:ph idx="10"/>
          </p:nvPr>
        </p:nvSpPr>
        <p:spPr>
          <a:xfrm>
            <a:off x="2446540" y="1739900"/>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2" name="Content Placeholder 2">
            <a:extLst>
              <a:ext uri="{FF2B5EF4-FFF2-40B4-BE49-F238E27FC236}">
                <a16:creationId xmlns:a16="http://schemas.microsoft.com/office/drawing/2014/main" id="{0AA72425-C03A-EF49-94CE-3DE1204F80B0}"/>
              </a:ext>
            </a:extLst>
          </p:cNvPr>
          <p:cNvSpPr>
            <a:spLocks noGrp="1"/>
          </p:cNvSpPr>
          <p:nvPr>
            <p:ph idx="11"/>
          </p:nvPr>
        </p:nvSpPr>
        <p:spPr>
          <a:xfrm>
            <a:off x="4321580" y="1739899"/>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3" name="Content Placeholder 2">
            <a:extLst>
              <a:ext uri="{FF2B5EF4-FFF2-40B4-BE49-F238E27FC236}">
                <a16:creationId xmlns:a16="http://schemas.microsoft.com/office/drawing/2014/main" id="{D59D33EB-99E9-904E-962E-0854047837FF}"/>
              </a:ext>
            </a:extLst>
          </p:cNvPr>
          <p:cNvSpPr>
            <a:spLocks noGrp="1"/>
          </p:cNvSpPr>
          <p:nvPr>
            <p:ph idx="13"/>
          </p:nvPr>
        </p:nvSpPr>
        <p:spPr>
          <a:xfrm>
            <a:off x="6196620" y="1739899"/>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5" name="Content Placeholder 2">
            <a:extLst>
              <a:ext uri="{FF2B5EF4-FFF2-40B4-BE49-F238E27FC236}">
                <a16:creationId xmlns:a16="http://schemas.microsoft.com/office/drawing/2014/main" id="{DA3854F8-3F84-C144-8391-42AC5DBF8CB8}"/>
              </a:ext>
            </a:extLst>
          </p:cNvPr>
          <p:cNvSpPr>
            <a:spLocks noGrp="1"/>
          </p:cNvSpPr>
          <p:nvPr>
            <p:ph idx="14"/>
          </p:nvPr>
        </p:nvSpPr>
        <p:spPr>
          <a:xfrm>
            <a:off x="8071660" y="1739899"/>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8" name="Content Placeholder 2">
            <a:extLst>
              <a:ext uri="{FF2B5EF4-FFF2-40B4-BE49-F238E27FC236}">
                <a16:creationId xmlns:a16="http://schemas.microsoft.com/office/drawing/2014/main" id="{951785F9-FBFC-804E-85FD-D38E4A928CB3}"/>
              </a:ext>
            </a:extLst>
          </p:cNvPr>
          <p:cNvSpPr>
            <a:spLocks noGrp="1"/>
          </p:cNvSpPr>
          <p:nvPr>
            <p:ph idx="15"/>
          </p:nvPr>
        </p:nvSpPr>
        <p:spPr>
          <a:xfrm>
            <a:off x="9946700" y="1739898"/>
            <a:ext cx="1699200" cy="3994152"/>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9" name="Title 1">
            <a:extLst>
              <a:ext uri="{FF2B5EF4-FFF2-40B4-BE49-F238E27FC236}">
                <a16:creationId xmlns:a16="http://schemas.microsoft.com/office/drawing/2014/main" id="{3AFF6BB1-188B-F045-B2BD-23AF9074CFCE}"/>
              </a:ext>
            </a:extLst>
          </p:cNvPr>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16" name="Content Placeholder 6">
            <a:extLst>
              <a:ext uri="{FF2B5EF4-FFF2-40B4-BE49-F238E27FC236}">
                <a16:creationId xmlns:a16="http://schemas.microsoft.com/office/drawing/2014/main" id="{1DFC7E09-71D7-D149-B4A5-98CA0204C39F}"/>
              </a:ext>
            </a:extLst>
          </p:cNvPr>
          <p:cNvSpPr>
            <a:spLocks noGrp="1"/>
          </p:cNvSpPr>
          <p:nvPr>
            <p:ph sz="quarter" idx="12"/>
          </p:nvPr>
        </p:nvSpPr>
        <p:spPr>
          <a:xfrm>
            <a:off x="571500" y="1185862"/>
            <a:ext cx="11074400" cy="554035"/>
          </a:xfrm>
        </p:spPr>
        <p:txBody>
          <a:bodyPr anchor="t">
            <a:normAutofit/>
          </a:bodyPr>
          <a:lstStyle>
            <a:lvl1pPr marL="0" indent="0">
              <a:buNone/>
              <a:defRPr sz="1800"/>
            </a:lvl1pPr>
          </a:lstStyle>
          <a:p>
            <a:pPr lvl="0"/>
            <a:r>
              <a:rPr lang="en-GB" dirty="0"/>
              <a:t>Click to edit Master text styles</a:t>
            </a:r>
            <a:endParaRPr lang="en-US" dirty="0"/>
          </a:p>
        </p:txBody>
      </p:sp>
      <p:sp>
        <p:nvSpPr>
          <p:cNvPr id="17" name="Text Placeholder 5">
            <a:extLst>
              <a:ext uri="{FF2B5EF4-FFF2-40B4-BE49-F238E27FC236}">
                <a16:creationId xmlns:a16="http://schemas.microsoft.com/office/drawing/2014/main" id="{923FAC6C-7E77-C14C-BEB3-A13E1EF3534C}"/>
              </a:ext>
            </a:extLst>
          </p:cNvPr>
          <p:cNvSpPr>
            <a:spLocks noGrp="1"/>
          </p:cNvSpPr>
          <p:nvPr>
            <p:ph type="body" sz="quarter" idx="16"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881211802"/>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Title and Content x 7">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Click to edit Master title style</a:t>
            </a:r>
            <a:endParaRPr lang="en-US" dirty="0"/>
          </a:p>
        </p:txBody>
      </p:sp>
      <p:sp>
        <p:nvSpPr>
          <p:cNvPr id="3" name="Content Placeholder 2"/>
          <p:cNvSpPr>
            <a:spLocks noGrp="1"/>
          </p:cNvSpPr>
          <p:nvPr>
            <p:ph idx="1"/>
          </p:nvPr>
        </p:nvSpPr>
        <p:spPr>
          <a:xfrm>
            <a:off x="571500" y="1739900"/>
            <a:ext cx="1620000" cy="2622012"/>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6" name="Content Placeholder 2">
            <a:extLst>
              <a:ext uri="{FF2B5EF4-FFF2-40B4-BE49-F238E27FC236}">
                <a16:creationId xmlns:a16="http://schemas.microsoft.com/office/drawing/2014/main" id="{254BF4DB-5554-0B46-A8D9-D0F6E33DFA94}"/>
              </a:ext>
            </a:extLst>
          </p:cNvPr>
          <p:cNvSpPr>
            <a:spLocks noGrp="1" noChangeAspect="1"/>
          </p:cNvSpPr>
          <p:nvPr>
            <p:ph idx="10"/>
          </p:nvPr>
        </p:nvSpPr>
        <p:spPr>
          <a:xfrm>
            <a:off x="3722967" y="1736725"/>
            <a:ext cx="1620000" cy="2622012"/>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7" name="Content Placeholder 2">
            <a:extLst>
              <a:ext uri="{FF2B5EF4-FFF2-40B4-BE49-F238E27FC236}">
                <a16:creationId xmlns:a16="http://schemas.microsoft.com/office/drawing/2014/main" id="{69AF350D-D0BD-F944-A3C1-0A49D7FF1C81}"/>
              </a:ext>
            </a:extLst>
          </p:cNvPr>
          <p:cNvSpPr>
            <a:spLocks noGrp="1" noChangeAspect="1"/>
          </p:cNvSpPr>
          <p:nvPr>
            <p:ph idx="11"/>
          </p:nvPr>
        </p:nvSpPr>
        <p:spPr>
          <a:xfrm>
            <a:off x="6874434" y="1733550"/>
            <a:ext cx="1620000" cy="2622012"/>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8" name="Content Placeholder 2">
            <a:extLst>
              <a:ext uri="{FF2B5EF4-FFF2-40B4-BE49-F238E27FC236}">
                <a16:creationId xmlns:a16="http://schemas.microsoft.com/office/drawing/2014/main" id="{8F303705-A1EC-C74B-8470-3C584F756A51}"/>
              </a:ext>
            </a:extLst>
          </p:cNvPr>
          <p:cNvSpPr>
            <a:spLocks noGrp="1"/>
          </p:cNvSpPr>
          <p:nvPr>
            <p:ph idx="12"/>
          </p:nvPr>
        </p:nvSpPr>
        <p:spPr>
          <a:xfrm>
            <a:off x="10025900" y="1727487"/>
            <a:ext cx="1620000" cy="2622012"/>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9" name="Content Placeholder 2">
            <a:extLst>
              <a:ext uri="{FF2B5EF4-FFF2-40B4-BE49-F238E27FC236}">
                <a16:creationId xmlns:a16="http://schemas.microsoft.com/office/drawing/2014/main" id="{26A828C4-C33C-C141-9702-AB222D795347}"/>
              </a:ext>
            </a:extLst>
          </p:cNvPr>
          <p:cNvSpPr>
            <a:spLocks noGrp="1"/>
          </p:cNvSpPr>
          <p:nvPr>
            <p:ph idx="13"/>
          </p:nvPr>
        </p:nvSpPr>
        <p:spPr>
          <a:xfrm>
            <a:off x="2134533" y="3424600"/>
            <a:ext cx="1620000" cy="2622012"/>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16" name="Content Placeholder 2">
            <a:extLst>
              <a:ext uri="{FF2B5EF4-FFF2-40B4-BE49-F238E27FC236}">
                <a16:creationId xmlns:a16="http://schemas.microsoft.com/office/drawing/2014/main" id="{90562629-54E1-4747-A0D3-DB243833DC5B}"/>
              </a:ext>
            </a:extLst>
          </p:cNvPr>
          <p:cNvSpPr>
            <a:spLocks noGrp="1"/>
          </p:cNvSpPr>
          <p:nvPr>
            <p:ph idx="19"/>
          </p:nvPr>
        </p:nvSpPr>
        <p:spPr>
          <a:xfrm>
            <a:off x="5286000" y="3424600"/>
            <a:ext cx="1620000" cy="2622012"/>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17" name="Content Placeholder 2">
            <a:extLst>
              <a:ext uri="{FF2B5EF4-FFF2-40B4-BE49-F238E27FC236}">
                <a16:creationId xmlns:a16="http://schemas.microsoft.com/office/drawing/2014/main" id="{77851415-D924-CF4A-9E16-C28DFB7F3930}"/>
              </a:ext>
            </a:extLst>
          </p:cNvPr>
          <p:cNvSpPr>
            <a:spLocks noGrp="1"/>
          </p:cNvSpPr>
          <p:nvPr>
            <p:ph idx="20"/>
          </p:nvPr>
        </p:nvSpPr>
        <p:spPr>
          <a:xfrm>
            <a:off x="8448764" y="3386924"/>
            <a:ext cx="1620000" cy="2622012"/>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11" name="Text Placeholder 5">
            <a:extLst>
              <a:ext uri="{FF2B5EF4-FFF2-40B4-BE49-F238E27FC236}">
                <a16:creationId xmlns:a16="http://schemas.microsoft.com/office/drawing/2014/main" id="{81E93253-B1F3-B442-BFE1-298FA93F06B6}"/>
              </a:ext>
            </a:extLst>
          </p:cNvPr>
          <p:cNvSpPr>
            <a:spLocks noGrp="1"/>
          </p:cNvSpPr>
          <p:nvPr>
            <p:ph type="body" sz="quarter" idx="21"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1814464883"/>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Title, Subtitle and Content x 7">
    <p:spTree>
      <p:nvGrpSpPr>
        <p:cNvPr id="1" name=""/>
        <p:cNvGrpSpPr/>
        <p:nvPr/>
      </p:nvGrpSpPr>
      <p:grpSpPr>
        <a:xfrm>
          <a:off x="0" y="0"/>
          <a:ext cx="0" cy="0"/>
          <a:chOff x="0" y="0"/>
          <a:chExt cx="0" cy="0"/>
        </a:xfrm>
      </p:grpSpPr>
      <p:sp>
        <p:nvSpPr>
          <p:cNvPr id="3" name="Content Placeholder 2"/>
          <p:cNvSpPr>
            <a:spLocks noGrp="1"/>
          </p:cNvSpPr>
          <p:nvPr>
            <p:ph idx="1"/>
          </p:nvPr>
        </p:nvSpPr>
        <p:spPr>
          <a:xfrm>
            <a:off x="571500" y="1739900"/>
            <a:ext cx="1620000" cy="2622012"/>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6" name="Content Placeholder 2">
            <a:extLst>
              <a:ext uri="{FF2B5EF4-FFF2-40B4-BE49-F238E27FC236}">
                <a16:creationId xmlns:a16="http://schemas.microsoft.com/office/drawing/2014/main" id="{254BF4DB-5554-0B46-A8D9-D0F6E33DFA94}"/>
              </a:ext>
            </a:extLst>
          </p:cNvPr>
          <p:cNvSpPr>
            <a:spLocks noGrp="1" noChangeAspect="1"/>
          </p:cNvSpPr>
          <p:nvPr>
            <p:ph idx="10"/>
          </p:nvPr>
        </p:nvSpPr>
        <p:spPr>
          <a:xfrm>
            <a:off x="3722967" y="1736725"/>
            <a:ext cx="1620000" cy="2622012"/>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7" name="Content Placeholder 2">
            <a:extLst>
              <a:ext uri="{FF2B5EF4-FFF2-40B4-BE49-F238E27FC236}">
                <a16:creationId xmlns:a16="http://schemas.microsoft.com/office/drawing/2014/main" id="{69AF350D-D0BD-F944-A3C1-0A49D7FF1C81}"/>
              </a:ext>
            </a:extLst>
          </p:cNvPr>
          <p:cNvSpPr>
            <a:spLocks noGrp="1" noChangeAspect="1"/>
          </p:cNvSpPr>
          <p:nvPr>
            <p:ph idx="11"/>
          </p:nvPr>
        </p:nvSpPr>
        <p:spPr>
          <a:xfrm>
            <a:off x="6874434" y="1733550"/>
            <a:ext cx="1620000" cy="2622012"/>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8" name="Content Placeholder 2">
            <a:extLst>
              <a:ext uri="{FF2B5EF4-FFF2-40B4-BE49-F238E27FC236}">
                <a16:creationId xmlns:a16="http://schemas.microsoft.com/office/drawing/2014/main" id="{8F303705-A1EC-C74B-8470-3C584F756A51}"/>
              </a:ext>
            </a:extLst>
          </p:cNvPr>
          <p:cNvSpPr>
            <a:spLocks noGrp="1"/>
          </p:cNvSpPr>
          <p:nvPr>
            <p:ph idx="12"/>
          </p:nvPr>
        </p:nvSpPr>
        <p:spPr>
          <a:xfrm>
            <a:off x="10025900" y="1727487"/>
            <a:ext cx="1620000" cy="2622012"/>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9" name="Content Placeholder 2">
            <a:extLst>
              <a:ext uri="{FF2B5EF4-FFF2-40B4-BE49-F238E27FC236}">
                <a16:creationId xmlns:a16="http://schemas.microsoft.com/office/drawing/2014/main" id="{26A828C4-C33C-C141-9702-AB222D795347}"/>
              </a:ext>
            </a:extLst>
          </p:cNvPr>
          <p:cNvSpPr>
            <a:spLocks noGrp="1"/>
          </p:cNvSpPr>
          <p:nvPr>
            <p:ph idx="13"/>
          </p:nvPr>
        </p:nvSpPr>
        <p:spPr>
          <a:xfrm>
            <a:off x="2134533" y="3424600"/>
            <a:ext cx="1620000" cy="23094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16" name="Content Placeholder 2">
            <a:extLst>
              <a:ext uri="{FF2B5EF4-FFF2-40B4-BE49-F238E27FC236}">
                <a16:creationId xmlns:a16="http://schemas.microsoft.com/office/drawing/2014/main" id="{90562629-54E1-4747-A0D3-DB243833DC5B}"/>
              </a:ext>
            </a:extLst>
          </p:cNvPr>
          <p:cNvSpPr>
            <a:spLocks noGrp="1"/>
          </p:cNvSpPr>
          <p:nvPr>
            <p:ph idx="19"/>
          </p:nvPr>
        </p:nvSpPr>
        <p:spPr>
          <a:xfrm>
            <a:off x="5286000" y="3424600"/>
            <a:ext cx="1620000" cy="23094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17" name="Content Placeholder 2">
            <a:extLst>
              <a:ext uri="{FF2B5EF4-FFF2-40B4-BE49-F238E27FC236}">
                <a16:creationId xmlns:a16="http://schemas.microsoft.com/office/drawing/2014/main" id="{77851415-D924-CF4A-9E16-C28DFB7F3930}"/>
              </a:ext>
            </a:extLst>
          </p:cNvPr>
          <p:cNvSpPr>
            <a:spLocks noGrp="1"/>
          </p:cNvSpPr>
          <p:nvPr>
            <p:ph idx="20"/>
          </p:nvPr>
        </p:nvSpPr>
        <p:spPr>
          <a:xfrm>
            <a:off x="8448764" y="3386924"/>
            <a:ext cx="1620000" cy="230945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10" name="Title 1">
            <a:extLst>
              <a:ext uri="{FF2B5EF4-FFF2-40B4-BE49-F238E27FC236}">
                <a16:creationId xmlns:a16="http://schemas.microsoft.com/office/drawing/2014/main" id="{A5336331-0E2F-1846-BA90-1DF73C201F6F}"/>
              </a:ext>
            </a:extLst>
          </p:cNvPr>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11" name="Content Placeholder 6">
            <a:extLst>
              <a:ext uri="{FF2B5EF4-FFF2-40B4-BE49-F238E27FC236}">
                <a16:creationId xmlns:a16="http://schemas.microsoft.com/office/drawing/2014/main" id="{911C31CC-6BA5-F348-9CF1-01A18065FDF9}"/>
              </a:ext>
            </a:extLst>
          </p:cNvPr>
          <p:cNvSpPr>
            <a:spLocks noGrp="1"/>
          </p:cNvSpPr>
          <p:nvPr>
            <p:ph sz="quarter" idx="21"/>
          </p:nvPr>
        </p:nvSpPr>
        <p:spPr>
          <a:xfrm>
            <a:off x="571500" y="1185863"/>
            <a:ext cx="11074400" cy="550862"/>
          </a:xfrm>
        </p:spPr>
        <p:txBody>
          <a:bodyPr anchor="t">
            <a:normAutofit/>
          </a:bodyPr>
          <a:lstStyle>
            <a:lvl1pPr marL="0" indent="0">
              <a:buNone/>
              <a:defRPr sz="1800"/>
            </a:lvl1pPr>
          </a:lstStyle>
          <a:p>
            <a:pPr lvl="0"/>
            <a:r>
              <a:rPr lang="en-GB" dirty="0"/>
              <a:t>Click to edit Master text styles</a:t>
            </a:r>
            <a:endParaRPr lang="en-US" dirty="0"/>
          </a:p>
        </p:txBody>
      </p:sp>
      <p:sp>
        <p:nvSpPr>
          <p:cNvPr id="13" name="Text Placeholder 5">
            <a:extLst>
              <a:ext uri="{FF2B5EF4-FFF2-40B4-BE49-F238E27FC236}">
                <a16:creationId xmlns:a16="http://schemas.microsoft.com/office/drawing/2014/main" id="{523E80A9-EEDB-044A-8E03-8C1E0C802006}"/>
              </a:ext>
            </a:extLst>
          </p:cNvPr>
          <p:cNvSpPr>
            <a:spLocks noGrp="1"/>
          </p:cNvSpPr>
          <p:nvPr>
            <p:ph type="body" sz="quarter" idx="22"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3875019978"/>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Title and Content x 6 (Stack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a:xfrm>
            <a:off x="571500" y="17399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6" name="Content Placeholder 2">
            <a:extLst>
              <a:ext uri="{FF2B5EF4-FFF2-40B4-BE49-F238E27FC236}">
                <a16:creationId xmlns:a16="http://schemas.microsoft.com/office/drawing/2014/main" id="{254BF4DB-5554-0B46-A8D9-D0F6E33DFA94}"/>
              </a:ext>
            </a:extLst>
          </p:cNvPr>
          <p:cNvSpPr>
            <a:spLocks noGrp="1"/>
          </p:cNvSpPr>
          <p:nvPr>
            <p:ph idx="10"/>
          </p:nvPr>
        </p:nvSpPr>
        <p:spPr>
          <a:xfrm>
            <a:off x="4401343" y="17399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7" name="Content Placeholder 2">
            <a:extLst>
              <a:ext uri="{FF2B5EF4-FFF2-40B4-BE49-F238E27FC236}">
                <a16:creationId xmlns:a16="http://schemas.microsoft.com/office/drawing/2014/main" id="{69AF350D-D0BD-F944-A3C1-0A49D7FF1C81}"/>
              </a:ext>
            </a:extLst>
          </p:cNvPr>
          <p:cNvSpPr>
            <a:spLocks noGrp="1"/>
          </p:cNvSpPr>
          <p:nvPr>
            <p:ph idx="11"/>
          </p:nvPr>
        </p:nvSpPr>
        <p:spPr>
          <a:xfrm>
            <a:off x="8231186" y="17399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9" name="Text Placeholder 5">
            <a:extLst>
              <a:ext uri="{FF2B5EF4-FFF2-40B4-BE49-F238E27FC236}">
                <a16:creationId xmlns:a16="http://schemas.microsoft.com/office/drawing/2014/main" id="{B91D221A-CD99-5547-AF5B-6ACE77F1D49B}"/>
              </a:ext>
            </a:extLst>
          </p:cNvPr>
          <p:cNvSpPr>
            <a:spLocks noGrp="1"/>
          </p:cNvSpPr>
          <p:nvPr>
            <p:ph type="body" sz="quarter" idx="12"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
        <p:nvSpPr>
          <p:cNvPr id="4" name="Content Placeholder 2">
            <a:extLst>
              <a:ext uri="{FF2B5EF4-FFF2-40B4-BE49-F238E27FC236}">
                <a16:creationId xmlns:a16="http://schemas.microsoft.com/office/drawing/2014/main" id="{558C416B-9321-066F-5FF1-27425348494F}"/>
              </a:ext>
            </a:extLst>
          </p:cNvPr>
          <p:cNvSpPr>
            <a:spLocks noGrp="1"/>
          </p:cNvSpPr>
          <p:nvPr>
            <p:ph idx="13"/>
          </p:nvPr>
        </p:nvSpPr>
        <p:spPr>
          <a:xfrm>
            <a:off x="571500" y="37235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5" name="Content Placeholder 2">
            <a:extLst>
              <a:ext uri="{FF2B5EF4-FFF2-40B4-BE49-F238E27FC236}">
                <a16:creationId xmlns:a16="http://schemas.microsoft.com/office/drawing/2014/main" id="{5B526EC0-274B-BA4C-924B-835D7BB959CD}"/>
              </a:ext>
            </a:extLst>
          </p:cNvPr>
          <p:cNvSpPr>
            <a:spLocks noGrp="1"/>
          </p:cNvSpPr>
          <p:nvPr>
            <p:ph idx="14"/>
          </p:nvPr>
        </p:nvSpPr>
        <p:spPr>
          <a:xfrm>
            <a:off x="4401343" y="37235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8" name="Content Placeholder 2">
            <a:extLst>
              <a:ext uri="{FF2B5EF4-FFF2-40B4-BE49-F238E27FC236}">
                <a16:creationId xmlns:a16="http://schemas.microsoft.com/office/drawing/2014/main" id="{FC05AC2E-89A5-400F-C1F3-D0ACA9CCE672}"/>
              </a:ext>
            </a:extLst>
          </p:cNvPr>
          <p:cNvSpPr>
            <a:spLocks noGrp="1"/>
          </p:cNvSpPr>
          <p:nvPr>
            <p:ph idx="15"/>
          </p:nvPr>
        </p:nvSpPr>
        <p:spPr>
          <a:xfrm>
            <a:off x="8231186" y="37235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Tree>
    <p:extLst>
      <p:ext uri="{BB962C8B-B14F-4D97-AF65-F5344CB8AC3E}">
        <p14:creationId xmlns:p14="http://schemas.microsoft.com/office/powerpoint/2010/main" val="3183406823"/>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Title, Subtitle and Content x 6 (Stacked)">
    <p:spTree>
      <p:nvGrpSpPr>
        <p:cNvPr id="1" name=""/>
        <p:cNvGrpSpPr/>
        <p:nvPr/>
      </p:nvGrpSpPr>
      <p:grpSpPr>
        <a:xfrm>
          <a:off x="0" y="0"/>
          <a:ext cx="0" cy="0"/>
          <a:chOff x="0" y="0"/>
          <a:chExt cx="0" cy="0"/>
        </a:xfrm>
      </p:grpSpPr>
      <p:sp>
        <p:nvSpPr>
          <p:cNvPr id="3" name="Content Placeholder 2"/>
          <p:cNvSpPr>
            <a:spLocks noGrp="1"/>
          </p:cNvSpPr>
          <p:nvPr>
            <p:ph idx="1"/>
          </p:nvPr>
        </p:nvSpPr>
        <p:spPr>
          <a:xfrm>
            <a:off x="571500" y="17399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6" name="Content Placeholder 2">
            <a:extLst>
              <a:ext uri="{FF2B5EF4-FFF2-40B4-BE49-F238E27FC236}">
                <a16:creationId xmlns:a16="http://schemas.microsoft.com/office/drawing/2014/main" id="{254BF4DB-5554-0B46-A8D9-D0F6E33DFA94}"/>
              </a:ext>
            </a:extLst>
          </p:cNvPr>
          <p:cNvSpPr>
            <a:spLocks noGrp="1"/>
          </p:cNvSpPr>
          <p:nvPr>
            <p:ph idx="10"/>
          </p:nvPr>
        </p:nvSpPr>
        <p:spPr>
          <a:xfrm>
            <a:off x="4401343" y="17399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7" name="Content Placeholder 2">
            <a:extLst>
              <a:ext uri="{FF2B5EF4-FFF2-40B4-BE49-F238E27FC236}">
                <a16:creationId xmlns:a16="http://schemas.microsoft.com/office/drawing/2014/main" id="{69AF350D-D0BD-F944-A3C1-0A49D7FF1C81}"/>
              </a:ext>
            </a:extLst>
          </p:cNvPr>
          <p:cNvSpPr>
            <a:spLocks noGrp="1"/>
          </p:cNvSpPr>
          <p:nvPr>
            <p:ph idx="11"/>
          </p:nvPr>
        </p:nvSpPr>
        <p:spPr>
          <a:xfrm>
            <a:off x="8231186" y="17399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9" name="Text Placeholder 5">
            <a:extLst>
              <a:ext uri="{FF2B5EF4-FFF2-40B4-BE49-F238E27FC236}">
                <a16:creationId xmlns:a16="http://schemas.microsoft.com/office/drawing/2014/main" id="{B91D221A-CD99-5547-AF5B-6ACE77F1D49B}"/>
              </a:ext>
            </a:extLst>
          </p:cNvPr>
          <p:cNvSpPr>
            <a:spLocks noGrp="1"/>
          </p:cNvSpPr>
          <p:nvPr>
            <p:ph type="body" sz="quarter" idx="12"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
        <p:nvSpPr>
          <p:cNvPr id="4" name="Content Placeholder 2">
            <a:extLst>
              <a:ext uri="{FF2B5EF4-FFF2-40B4-BE49-F238E27FC236}">
                <a16:creationId xmlns:a16="http://schemas.microsoft.com/office/drawing/2014/main" id="{558C416B-9321-066F-5FF1-27425348494F}"/>
              </a:ext>
            </a:extLst>
          </p:cNvPr>
          <p:cNvSpPr>
            <a:spLocks noGrp="1"/>
          </p:cNvSpPr>
          <p:nvPr>
            <p:ph idx="13"/>
          </p:nvPr>
        </p:nvSpPr>
        <p:spPr>
          <a:xfrm>
            <a:off x="571500" y="37235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5" name="Content Placeholder 2">
            <a:extLst>
              <a:ext uri="{FF2B5EF4-FFF2-40B4-BE49-F238E27FC236}">
                <a16:creationId xmlns:a16="http://schemas.microsoft.com/office/drawing/2014/main" id="{5B526EC0-274B-BA4C-924B-835D7BB959CD}"/>
              </a:ext>
            </a:extLst>
          </p:cNvPr>
          <p:cNvSpPr>
            <a:spLocks noGrp="1"/>
          </p:cNvSpPr>
          <p:nvPr>
            <p:ph idx="14"/>
          </p:nvPr>
        </p:nvSpPr>
        <p:spPr>
          <a:xfrm>
            <a:off x="4401343" y="37235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8" name="Content Placeholder 2">
            <a:extLst>
              <a:ext uri="{FF2B5EF4-FFF2-40B4-BE49-F238E27FC236}">
                <a16:creationId xmlns:a16="http://schemas.microsoft.com/office/drawing/2014/main" id="{FC05AC2E-89A5-400F-C1F3-D0ACA9CCE672}"/>
              </a:ext>
            </a:extLst>
          </p:cNvPr>
          <p:cNvSpPr>
            <a:spLocks noGrp="1"/>
          </p:cNvSpPr>
          <p:nvPr>
            <p:ph idx="15"/>
          </p:nvPr>
        </p:nvSpPr>
        <p:spPr>
          <a:xfrm>
            <a:off x="8231186" y="3723501"/>
            <a:ext cx="3414714" cy="1983600"/>
          </a:xfrm>
        </p:spPr>
        <p:txBody>
          <a:bodyPr>
            <a:normAutofit/>
          </a:bodyPr>
          <a:lstStyle>
            <a:lvl1pPr marL="0" indent="0">
              <a:buNone/>
              <a:defRPr sz="1600">
                <a:solidFill>
                  <a:schemeClr val="tx1"/>
                </a:solidFill>
              </a:defRPr>
            </a:lvl1pPr>
            <a:lvl2pPr>
              <a:defRPr sz="2400"/>
            </a:lvl2pPr>
            <a:lvl3pPr>
              <a:defRPr sz="2400"/>
            </a:lvl3pPr>
            <a:lvl4pPr>
              <a:defRPr sz="2400"/>
            </a:lvl4pPr>
            <a:lvl5pPr>
              <a:defRPr sz="2400"/>
            </a:lvl5pPr>
          </a:lstStyle>
          <a:p>
            <a:pPr lvl="0"/>
            <a:r>
              <a:rPr lang="en-GB" dirty="0"/>
              <a:t>Click to edit Master text styles</a:t>
            </a:r>
          </a:p>
        </p:txBody>
      </p:sp>
      <p:sp>
        <p:nvSpPr>
          <p:cNvPr id="10" name="Title 1">
            <a:extLst>
              <a:ext uri="{FF2B5EF4-FFF2-40B4-BE49-F238E27FC236}">
                <a16:creationId xmlns:a16="http://schemas.microsoft.com/office/drawing/2014/main" id="{891D707F-C01A-DE0A-8336-67B67F8AA788}"/>
              </a:ext>
            </a:extLst>
          </p:cNvPr>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11" name="Content Placeholder 6">
            <a:extLst>
              <a:ext uri="{FF2B5EF4-FFF2-40B4-BE49-F238E27FC236}">
                <a16:creationId xmlns:a16="http://schemas.microsoft.com/office/drawing/2014/main" id="{F6DB2194-4AEB-D93D-DE67-CF26A19C379B}"/>
              </a:ext>
            </a:extLst>
          </p:cNvPr>
          <p:cNvSpPr>
            <a:spLocks noGrp="1"/>
          </p:cNvSpPr>
          <p:nvPr>
            <p:ph sz="quarter" idx="21"/>
          </p:nvPr>
        </p:nvSpPr>
        <p:spPr>
          <a:xfrm>
            <a:off x="571500" y="1185863"/>
            <a:ext cx="11074400" cy="554038"/>
          </a:xfrm>
        </p:spPr>
        <p:txBody>
          <a:bodyPr anchor="t">
            <a:normAutofit/>
          </a:bodyPr>
          <a:lstStyle>
            <a:lvl1pPr marL="0" indent="0">
              <a:buNone/>
              <a:defRPr sz="1800"/>
            </a:lvl1pPr>
          </a:lstStyle>
          <a:p>
            <a:pPr lvl="0"/>
            <a:r>
              <a:rPr lang="en-GB" dirty="0"/>
              <a:t>Click to edit Master text styles</a:t>
            </a:r>
            <a:endParaRPr lang="en-US" dirty="0"/>
          </a:p>
        </p:txBody>
      </p:sp>
    </p:spTree>
    <p:extLst>
      <p:ext uri="{BB962C8B-B14F-4D97-AF65-F5344CB8AC3E}">
        <p14:creationId xmlns:p14="http://schemas.microsoft.com/office/powerpoint/2010/main" val="35887892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Content, Quot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hasCustomPrompt="1"/>
          </p:nvPr>
        </p:nvSpPr>
        <p:spPr>
          <a:xfrm>
            <a:off x="3437532" y="2289694"/>
            <a:ext cx="5316936" cy="2217863"/>
          </a:xfrm>
        </p:spPr>
        <p:txBody>
          <a:bodyPr>
            <a:normAutofit/>
          </a:bodyPr>
          <a:lstStyle>
            <a:lvl1pPr marL="0" indent="0">
              <a:buNone/>
              <a:defRPr sz="2400">
                <a:solidFill>
                  <a:schemeClr val="tx1"/>
                </a:solidFill>
              </a:defRPr>
            </a:lvl1pPr>
            <a:lvl2pPr>
              <a:defRPr sz="2400">
                <a:solidFill>
                  <a:schemeClr val="tx1"/>
                </a:solidFill>
              </a:defRPr>
            </a:lvl2pPr>
            <a:lvl3pPr>
              <a:defRPr sz="2400">
                <a:solidFill>
                  <a:schemeClr val="tx1"/>
                </a:solidFill>
              </a:defRPr>
            </a:lvl3pPr>
            <a:lvl4pPr>
              <a:defRPr sz="2400">
                <a:solidFill>
                  <a:schemeClr val="tx1"/>
                </a:solidFill>
              </a:defRPr>
            </a:lvl4pPr>
            <a:lvl5pPr>
              <a:defRPr sz="2400">
                <a:solidFill>
                  <a:schemeClr val="tx1"/>
                </a:solidFill>
              </a:defRPr>
            </a:lvl5pPr>
          </a:lstStyle>
          <a:p>
            <a:pPr lvl="0"/>
            <a:r>
              <a:rPr lang="en-GB" dirty="0"/>
              <a:t>Click to add quote</a:t>
            </a:r>
          </a:p>
        </p:txBody>
      </p:sp>
      <p:grpSp>
        <p:nvGrpSpPr>
          <p:cNvPr id="7" name="Graphic 5">
            <a:extLst>
              <a:ext uri="{FF2B5EF4-FFF2-40B4-BE49-F238E27FC236}">
                <a16:creationId xmlns:a16="http://schemas.microsoft.com/office/drawing/2014/main" id="{8B31B50E-78E8-9B45-8951-CD842CF33FD2}"/>
              </a:ext>
            </a:extLst>
          </p:cNvPr>
          <p:cNvGrpSpPr/>
          <p:nvPr/>
        </p:nvGrpSpPr>
        <p:grpSpPr>
          <a:xfrm>
            <a:off x="3454400" y="1641475"/>
            <a:ext cx="803501" cy="536019"/>
            <a:chOff x="5524419" y="3048000"/>
            <a:chExt cx="1146480" cy="764822"/>
          </a:xfrm>
          <a:solidFill>
            <a:schemeClr val="tx1"/>
          </a:solidFill>
        </p:grpSpPr>
        <p:sp>
          <p:nvSpPr>
            <p:cNvPr id="8" name="Freeform 7">
              <a:extLst>
                <a:ext uri="{FF2B5EF4-FFF2-40B4-BE49-F238E27FC236}">
                  <a16:creationId xmlns:a16="http://schemas.microsoft.com/office/drawing/2014/main" id="{EC01DF2C-B3C4-D846-8B78-F411999C5F7C}"/>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07019F13-2463-E543-BD83-066B1CBF7308}"/>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a:p>
          </p:txBody>
        </p:sp>
      </p:grpSp>
      <p:cxnSp>
        <p:nvCxnSpPr>
          <p:cNvPr id="14" name="Straight Connector 13">
            <a:extLst>
              <a:ext uri="{FF2B5EF4-FFF2-40B4-BE49-F238E27FC236}">
                <a16:creationId xmlns:a16="http://schemas.microsoft.com/office/drawing/2014/main" id="{6737CAF5-04E1-C44E-82A8-24052523AEEC}"/>
              </a:ext>
            </a:extLst>
          </p:cNvPr>
          <p:cNvCxnSpPr>
            <a:cxnSpLocks/>
          </p:cNvCxnSpPr>
          <p:nvPr userDrawn="1"/>
        </p:nvCxnSpPr>
        <p:spPr>
          <a:xfrm>
            <a:off x="4356101" y="2030186"/>
            <a:ext cx="438983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Content Placeholder 21">
            <a:extLst>
              <a:ext uri="{FF2B5EF4-FFF2-40B4-BE49-F238E27FC236}">
                <a16:creationId xmlns:a16="http://schemas.microsoft.com/office/drawing/2014/main" id="{1CE61C31-1A39-E3A2-71FE-48153A0AD48C}"/>
              </a:ext>
            </a:extLst>
          </p:cNvPr>
          <p:cNvSpPr>
            <a:spLocks noGrp="1"/>
          </p:cNvSpPr>
          <p:nvPr>
            <p:ph sz="quarter" idx="11" hasCustomPrompt="1"/>
          </p:nvPr>
        </p:nvSpPr>
        <p:spPr>
          <a:xfrm>
            <a:off x="3445857" y="4530194"/>
            <a:ext cx="5308611" cy="668337"/>
          </a:xfrm>
        </p:spPr>
        <p:txBody>
          <a:bodyPr>
            <a:normAutofit/>
          </a:bodyPr>
          <a:lstStyle>
            <a:lvl1pPr>
              <a:defRPr sz="1400" i="1"/>
            </a:lvl1pPr>
          </a:lstStyle>
          <a:p>
            <a:pPr lvl="0"/>
            <a:r>
              <a:rPr lang="en-GB" dirty="0"/>
              <a:t>Click to add attribution</a:t>
            </a:r>
          </a:p>
        </p:txBody>
      </p:sp>
      <p:grpSp>
        <p:nvGrpSpPr>
          <p:cNvPr id="36" name="Graphic 5">
            <a:extLst>
              <a:ext uri="{FF2B5EF4-FFF2-40B4-BE49-F238E27FC236}">
                <a16:creationId xmlns:a16="http://schemas.microsoft.com/office/drawing/2014/main" id="{462A7709-DEB2-9C60-736D-ED18EB88B6BA}"/>
              </a:ext>
            </a:extLst>
          </p:cNvPr>
          <p:cNvGrpSpPr/>
          <p:nvPr userDrawn="1"/>
        </p:nvGrpSpPr>
        <p:grpSpPr>
          <a:xfrm rot="10800000">
            <a:off x="7950967" y="5221161"/>
            <a:ext cx="803501" cy="536019"/>
            <a:chOff x="5524419" y="3048000"/>
            <a:chExt cx="1146480" cy="764822"/>
          </a:xfrm>
          <a:solidFill>
            <a:schemeClr val="tx1"/>
          </a:solidFill>
        </p:grpSpPr>
        <p:sp>
          <p:nvSpPr>
            <p:cNvPr id="37" name="Freeform 36">
              <a:extLst>
                <a:ext uri="{FF2B5EF4-FFF2-40B4-BE49-F238E27FC236}">
                  <a16:creationId xmlns:a16="http://schemas.microsoft.com/office/drawing/2014/main" id="{801B76CE-8868-09CC-A1A2-4FF692BB9CDE}"/>
                </a:ext>
              </a:extLst>
            </p:cNvPr>
            <p:cNvSpPr/>
            <p:nvPr/>
          </p:nvSpPr>
          <p:spPr>
            <a:xfrm>
              <a:off x="6134648" y="3048000"/>
              <a:ext cx="536252" cy="764822"/>
            </a:xfrm>
            <a:custGeom>
              <a:avLst/>
              <a:gdLst>
                <a:gd name="connsiteX0" fmla="*/ 82 w 536252"/>
                <a:gd name="connsiteY0" fmla="*/ 497840 h 764822"/>
                <a:gd name="connsiteX1" fmla="*/ 268167 w 536252"/>
                <a:gd name="connsiteY1" fmla="*/ 764822 h 764822"/>
                <a:gd name="connsiteX2" fmla="*/ 536253 w 536252"/>
                <a:gd name="connsiteY2" fmla="*/ 497840 h 764822"/>
                <a:gd name="connsiteX3" fmla="*/ 268356 w 536252"/>
                <a:gd name="connsiteY3" fmla="*/ 230858 h 764822"/>
                <a:gd name="connsiteX4" fmla="*/ 245307 w 536252"/>
                <a:gd name="connsiteY4" fmla="*/ 231987 h 764822"/>
                <a:gd name="connsiteX5" fmla="*/ 323995 w 536252"/>
                <a:gd name="connsiteY5" fmla="*/ 0 h 764822"/>
                <a:gd name="connsiteX6" fmla="*/ 82 w 536252"/>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2" h="764822">
                  <a:moveTo>
                    <a:pt x="82" y="497840"/>
                  </a:moveTo>
                  <a:cubicBezTo>
                    <a:pt x="82" y="645290"/>
                    <a:pt x="120108" y="764822"/>
                    <a:pt x="268167" y="764822"/>
                  </a:cubicBezTo>
                  <a:cubicBezTo>
                    <a:pt x="416227" y="764822"/>
                    <a:pt x="536253" y="645290"/>
                    <a:pt x="536253" y="497840"/>
                  </a:cubicBezTo>
                  <a:cubicBezTo>
                    <a:pt x="536252" y="350463"/>
                    <a:pt x="416342" y="230962"/>
                    <a:pt x="268356" y="230858"/>
                  </a:cubicBezTo>
                  <a:cubicBezTo>
                    <a:pt x="260610" y="230858"/>
                    <a:pt x="252959" y="231328"/>
                    <a:pt x="245307" y="231987"/>
                  </a:cubicBezTo>
                  <a:cubicBezTo>
                    <a:pt x="257587" y="70932"/>
                    <a:pt x="323995" y="0"/>
                    <a:pt x="323995" y="0"/>
                  </a:cubicBezTo>
                  <a:cubicBezTo>
                    <a:pt x="-13899" y="186361"/>
                    <a:pt x="82" y="497840"/>
                    <a:pt x="82" y="497840"/>
                  </a:cubicBezTo>
                  <a:close/>
                </a:path>
              </a:pathLst>
            </a:custGeom>
            <a:grpFill/>
            <a:ln w="9446" cap="flat">
              <a:noFill/>
              <a:prstDash val="solid"/>
              <a:miter/>
            </a:ln>
          </p:spPr>
          <p:txBody>
            <a:bodyPr rtlCol="0" anchor="ctr"/>
            <a:lstStyle/>
            <a:p>
              <a:endParaRPr lang="en-US"/>
            </a:p>
          </p:txBody>
        </p:sp>
        <p:sp>
          <p:nvSpPr>
            <p:cNvPr id="38" name="Freeform 37">
              <a:extLst>
                <a:ext uri="{FF2B5EF4-FFF2-40B4-BE49-F238E27FC236}">
                  <a16:creationId xmlns:a16="http://schemas.microsoft.com/office/drawing/2014/main" id="{8F284D2F-5C9A-BB18-A6EF-62C8345AD435}"/>
                </a:ext>
              </a:extLst>
            </p:cNvPr>
            <p:cNvSpPr/>
            <p:nvPr/>
          </p:nvSpPr>
          <p:spPr>
            <a:xfrm>
              <a:off x="5524419" y="3048000"/>
              <a:ext cx="536250" cy="764822"/>
            </a:xfrm>
            <a:custGeom>
              <a:avLst/>
              <a:gdLst>
                <a:gd name="connsiteX0" fmla="*/ 80 w 536250"/>
                <a:gd name="connsiteY0" fmla="*/ 497840 h 764822"/>
                <a:gd name="connsiteX1" fmla="*/ 268166 w 536250"/>
                <a:gd name="connsiteY1" fmla="*/ 764822 h 764822"/>
                <a:gd name="connsiteX2" fmla="*/ 536251 w 536250"/>
                <a:gd name="connsiteY2" fmla="*/ 497840 h 764822"/>
                <a:gd name="connsiteX3" fmla="*/ 268260 w 536250"/>
                <a:gd name="connsiteY3" fmla="*/ 230858 h 764822"/>
                <a:gd name="connsiteX4" fmla="*/ 245211 w 536250"/>
                <a:gd name="connsiteY4" fmla="*/ 231987 h 764822"/>
                <a:gd name="connsiteX5" fmla="*/ 324088 w 536250"/>
                <a:gd name="connsiteY5" fmla="*/ 0 h 764822"/>
                <a:gd name="connsiteX6" fmla="*/ 80 w 536250"/>
                <a:gd name="connsiteY6" fmla="*/ 497840 h 76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250" h="764822">
                  <a:moveTo>
                    <a:pt x="80" y="497840"/>
                  </a:moveTo>
                  <a:cubicBezTo>
                    <a:pt x="80" y="645290"/>
                    <a:pt x="120106" y="764822"/>
                    <a:pt x="268166" y="764822"/>
                  </a:cubicBezTo>
                  <a:cubicBezTo>
                    <a:pt x="416225" y="764822"/>
                    <a:pt x="536251" y="645290"/>
                    <a:pt x="536251" y="497840"/>
                  </a:cubicBezTo>
                  <a:cubicBezTo>
                    <a:pt x="536251" y="350426"/>
                    <a:pt x="416283" y="230910"/>
                    <a:pt x="268260" y="230858"/>
                  </a:cubicBezTo>
                  <a:cubicBezTo>
                    <a:pt x="260514" y="230858"/>
                    <a:pt x="252863" y="231328"/>
                    <a:pt x="245211" y="231987"/>
                  </a:cubicBezTo>
                  <a:cubicBezTo>
                    <a:pt x="257775" y="70932"/>
                    <a:pt x="324088" y="0"/>
                    <a:pt x="324088" y="0"/>
                  </a:cubicBezTo>
                  <a:cubicBezTo>
                    <a:pt x="-13806" y="186361"/>
                    <a:pt x="80" y="497840"/>
                    <a:pt x="80" y="497840"/>
                  </a:cubicBezTo>
                  <a:close/>
                </a:path>
              </a:pathLst>
            </a:custGeom>
            <a:grpFill/>
            <a:ln w="9446" cap="flat">
              <a:noFill/>
              <a:prstDash val="solid"/>
              <a:miter/>
            </a:ln>
          </p:spPr>
          <p:txBody>
            <a:bodyPr rtlCol="0" anchor="ctr"/>
            <a:lstStyle/>
            <a:p>
              <a:endParaRPr lang="en-US"/>
            </a:p>
          </p:txBody>
        </p:sp>
      </p:grpSp>
      <p:cxnSp>
        <p:nvCxnSpPr>
          <p:cNvPr id="39" name="Straight Connector 38">
            <a:extLst>
              <a:ext uri="{FF2B5EF4-FFF2-40B4-BE49-F238E27FC236}">
                <a16:creationId xmlns:a16="http://schemas.microsoft.com/office/drawing/2014/main" id="{FE3C27D5-7359-E460-2A90-0D46D1280F46}"/>
              </a:ext>
            </a:extLst>
          </p:cNvPr>
          <p:cNvCxnSpPr>
            <a:cxnSpLocks/>
          </p:cNvCxnSpPr>
          <p:nvPr userDrawn="1"/>
        </p:nvCxnSpPr>
        <p:spPr>
          <a:xfrm>
            <a:off x="3437532" y="5489171"/>
            <a:ext cx="438983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89950010"/>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Title and Content x 8">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6B806C14-FD87-B84E-9BE0-E4B276965053}"/>
              </a:ext>
            </a:extLst>
          </p:cNvPr>
          <p:cNvSpPr>
            <a:spLocks noGrp="1"/>
          </p:cNvSpPr>
          <p:nvPr>
            <p:ph idx="1"/>
          </p:nvPr>
        </p:nvSpPr>
        <p:spPr>
          <a:xfrm>
            <a:off x="571500" y="173990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1" name="Content Placeholder 2">
            <a:extLst>
              <a:ext uri="{FF2B5EF4-FFF2-40B4-BE49-F238E27FC236}">
                <a16:creationId xmlns:a16="http://schemas.microsoft.com/office/drawing/2014/main" id="{00B5B2F2-1069-A747-B461-731E22E26383}"/>
              </a:ext>
            </a:extLst>
          </p:cNvPr>
          <p:cNvSpPr>
            <a:spLocks noGrp="1"/>
          </p:cNvSpPr>
          <p:nvPr>
            <p:ph idx="10"/>
          </p:nvPr>
        </p:nvSpPr>
        <p:spPr>
          <a:xfrm>
            <a:off x="3542967" y="173990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2" name="Content Placeholder 2">
            <a:extLst>
              <a:ext uri="{FF2B5EF4-FFF2-40B4-BE49-F238E27FC236}">
                <a16:creationId xmlns:a16="http://schemas.microsoft.com/office/drawing/2014/main" id="{0AA72425-C03A-EF49-94CE-3DE1204F80B0}"/>
              </a:ext>
            </a:extLst>
          </p:cNvPr>
          <p:cNvSpPr>
            <a:spLocks noGrp="1"/>
          </p:cNvSpPr>
          <p:nvPr>
            <p:ph idx="11"/>
          </p:nvPr>
        </p:nvSpPr>
        <p:spPr>
          <a:xfrm>
            <a:off x="6514434" y="173990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3" name="Content Placeholder 2">
            <a:extLst>
              <a:ext uri="{FF2B5EF4-FFF2-40B4-BE49-F238E27FC236}">
                <a16:creationId xmlns:a16="http://schemas.microsoft.com/office/drawing/2014/main" id="{D59D33EB-99E9-904E-962E-0854047837FF}"/>
              </a:ext>
            </a:extLst>
          </p:cNvPr>
          <p:cNvSpPr>
            <a:spLocks noGrp="1"/>
          </p:cNvSpPr>
          <p:nvPr>
            <p:ph idx="13"/>
          </p:nvPr>
        </p:nvSpPr>
        <p:spPr>
          <a:xfrm>
            <a:off x="9485900" y="173990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4" name="Title 1">
            <a:extLst>
              <a:ext uri="{FF2B5EF4-FFF2-40B4-BE49-F238E27FC236}">
                <a16:creationId xmlns:a16="http://schemas.microsoft.com/office/drawing/2014/main" id="{7F83716E-EC37-534F-A2AB-DEB0DD6973BB}"/>
              </a:ext>
            </a:extLst>
          </p:cNvPr>
          <p:cNvSpPr>
            <a:spLocks noGrp="1"/>
          </p:cNvSpPr>
          <p:nvPr>
            <p:ph type="title"/>
          </p:nvPr>
        </p:nvSpPr>
        <p:spPr>
          <a:xfrm>
            <a:off x="571500" y="558800"/>
            <a:ext cx="11074400" cy="977900"/>
          </a:xfrm>
        </p:spPr>
        <p:txBody>
          <a:bodyPr/>
          <a:lstStyle/>
          <a:p>
            <a:r>
              <a:rPr lang="en-GB"/>
              <a:t>Click to edit Master title style</a:t>
            </a:r>
            <a:endParaRPr lang="en-US" dirty="0"/>
          </a:p>
        </p:txBody>
      </p:sp>
      <p:sp>
        <p:nvSpPr>
          <p:cNvPr id="16" name="Content Placeholder 2">
            <a:extLst>
              <a:ext uri="{FF2B5EF4-FFF2-40B4-BE49-F238E27FC236}">
                <a16:creationId xmlns:a16="http://schemas.microsoft.com/office/drawing/2014/main" id="{51DBFFB2-43C0-EC40-A772-ADE577F24FC2}"/>
              </a:ext>
            </a:extLst>
          </p:cNvPr>
          <p:cNvSpPr>
            <a:spLocks noGrp="1"/>
          </p:cNvSpPr>
          <p:nvPr>
            <p:ph idx="14"/>
          </p:nvPr>
        </p:nvSpPr>
        <p:spPr>
          <a:xfrm>
            <a:off x="571500" y="373226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7" name="Content Placeholder 2">
            <a:extLst>
              <a:ext uri="{FF2B5EF4-FFF2-40B4-BE49-F238E27FC236}">
                <a16:creationId xmlns:a16="http://schemas.microsoft.com/office/drawing/2014/main" id="{1CC83760-DFA9-F645-86D2-226838D35A8A}"/>
              </a:ext>
            </a:extLst>
          </p:cNvPr>
          <p:cNvSpPr>
            <a:spLocks noGrp="1"/>
          </p:cNvSpPr>
          <p:nvPr>
            <p:ph idx="15"/>
          </p:nvPr>
        </p:nvSpPr>
        <p:spPr>
          <a:xfrm>
            <a:off x="3542967" y="373226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8" name="Content Placeholder 2">
            <a:extLst>
              <a:ext uri="{FF2B5EF4-FFF2-40B4-BE49-F238E27FC236}">
                <a16:creationId xmlns:a16="http://schemas.microsoft.com/office/drawing/2014/main" id="{9E0895B2-23EC-9F41-995D-B04CF0F6CED7}"/>
              </a:ext>
            </a:extLst>
          </p:cNvPr>
          <p:cNvSpPr>
            <a:spLocks noGrp="1"/>
          </p:cNvSpPr>
          <p:nvPr>
            <p:ph idx="16"/>
          </p:nvPr>
        </p:nvSpPr>
        <p:spPr>
          <a:xfrm>
            <a:off x="6514434" y="373226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9" name="Content Placeholder 2">
            <a:extLst>
              <a:ext uri="{FF2B5EF4-FFF2-40B4-BE49-F238E27FC236}">
                <a16:creationId xmlns:a16="http://schemas.microsoft.com/office/drawing/2014/main" id="{6F867196-0C79-AD4E-A56A-4B66E1E22CCF}"/>
              </a:ext>
            </a:extLst>
          </p:cNvPr>
          <p:cNvSpPr>
            <a:spLocks noGrp="1"/>
          </p:cNvSpPr>
          <p:nvPr>
            <p:ph idx="17"/>
          </p:nvPr>
        </p:nvSpPr>
        <p:spPr>
          <a:xfrm>
            <a:off x="9485900" y="373226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20" name="Text Placeholder 5">
            <a:extLst>
              <a:ext uri="{FF2B5EF4-FFF2-40B4-BE49-F238E27FC236}">
                <a16:creationId xmlns:a16="http://schemas.microsoft.com/office/drawing/2014/main" id="{134100BD-A903-244F-BA98-085B0A5B70E3}"/>
              </a:ext>
            </a:extLst>
          </p:cNvPr>
          <p:cNvSpPr>
            <a:spLocks noGrp="1"/>
          </p:cNvSpPr>
          <p:nvPr>
            <p:ph type="body" sz="quarter" idx="18"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2436291042"/>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Title, Subtitle and Content x 8">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18D1AEF1-779A-5445-8D98-6BAACCA7CE29}"/>
              </a:ext>
            </a:extLst>
          </p:cNvPr>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20" name="Content Placeholder 6">
            <a:extLst>
              <a:ext uri="{FF2B5EF4-FFF2-40B4-BE49-F238E27FC236}">
                <a16:creationId xmlns:a16="http://schemas.microsoft.com/office/drawing/2014/main" id="{78DCBD08-69F4-FE4D-8410-413DEC38D902}"/>
              </a:ext>
            </a:extLst>
          </p:cNvPr>
          <p:cNvSpPr>
            <a:spLocks noGrp="1"/>
          </p:cNvSpPr>
          <p:nvPr>
            <p:ph sz="quarter" idx="21"/>
          </p:nvPr>
        </p:nvSpPr>
        <p:spPr>
          <a:xfrm>
            <a:off x="571500" y="1185862"/>
            <a:ext cx="11074400" cy="541677"/>
          </a:xfrm>
        </p:spPr>
        <p:txBody>
          <a:bodyPr anchor="t">
            <a:normAutofit/>
          </a:bodyPr>
          <a:lstStyle>
            <a:lvl1pPr marL="0" indent="0">
              <a:buNone/>
              <a:defRPr sz="1800"/>
            </a:lvl1pPr>
          </a:lstStyle>
          <a:p>
            <a:pPr lvl="0"/>
            <a:r>
              <a:rPr lang="en-GB" dirty="0"/>
              <a:t>Click to edit Master text styles</a:t>
            </a:r>
            <a:endParaRPr lang="en-US" dirty="0"/>
          </a:p>
        </p:txBody>
      </p:sp>
      <p:sp>
        <p:nvSpPr>
          <p:cNvPr id="21" name="Text Placeholder 5">
            <a:extLst>
              <a:ext uri="{FF2B5EF4-FFF2-40B4-BE49-F238E27FC236}">
                <a16:creationId xmlns:a16="http://schemas.microsoft.com/office/drawing/2014/main" id="{27D11091-8672-6142-933B-3515088D3054}"/>
              </a:ext>
            </a:extLst>
          </p:cNvPr>
          <p:cNvSpPr>
            <a:spLocks noGrp="1"/>
          </p:cNvSpPr>
          <p:nvPr>
            <p:ph type="body" sz="quarter" idx="22"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
        <p:nvSpPr>
          <p:cNvPr id="2" name="Content Placeholder 2">
            <a:extLst>
              <a:ext uri="{FF2B5EF4-FFF2-40B4-BE49-F238E27FC236}">
                <a16:creationId xmlns:a16="http://schemas.microsoft.com/office/drawing/2014/main" id="{22284088-419F-AB4C-F2A6-F049C28E809D}"/>
              </a:ext>
            </a:extLst>
          </p:cNvPr>
          <p:cNvSpPr>
            <a:spLocks noGrp="1"/>
          </p:cNvSpPr>
          <p:nvPr>
            <p:ph idx="1"/>
          </p:nvPr>
        </p:nvSpPr>
        <p:spPr>
          <a:xfrm>
            <a:off x="571500" y="173990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3" name="Content Placeholder 2">
            <a:extLst>
              <a:ext uri="{FF2B5EF4-FFF2-40B4-BE49-F238E27FC236}">
                <a16:creationId xmlns:a16="http://schemas.microsoft.com/office/drawing/2014/main" id="{CAFBA0E9-F7F3-1F1B-AE48-813EE5767C10}"/>
              </a:ext>
            </a:extLst>
          </p:cNvPr>
          <p:cNvSpPr>
            <a:spLocks noGrp="1"/>
          </p:cNvSpPr>
          <p:nvPr>
            <p:ph idx="10"/>
          </p:nvPr>
        </p:nvSpPr>
        <p:spPr>
          <a:xfrm>
            <a:off x="3542967" y="173990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4" name="Content Placeholder 2">
            <a:extLst>
              <a:ext uri="{FF2B5EF4-FFF2-40B4-BE49-F238E27FC236}">
                <a16:creationId xmlns:a16="http://schemas.microsoft.com/office/drawing/2014/main" id="{28156E38-B32F-3219-D735-AB75142AD1E3}"/>
              </a:ext>
            </a:extLst>
          </p:cNvPr>
          <p:cNvSpPr>
            <a:spLocks noGrp="1"/>
          </p:cNvSpPr>
          <p:nvPr>
            <p:ph idx="11"/>
          </p:nvPr>
        </p:nvSpPr>
        <p:spPr>
          <a:xfrm>
            <a:off x="6514434" y="173990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5" name="Content Placeholder 2">
            <a:extLst>
              <a:ext uri="{FF2B5EF4-FFF2-40B4-BE49-F238E27FC236}">
                <a16:creationId xmlns:a16="http://schemas.microsoft.com/office/drawing/2014/main" id="{B925BACE-155E-131A-F6FD-D07B280E78C4}"/>
              </a:ext>
            </a:extLst>
          </p:cNvPr>
          <p:cNvSpPr>
            <a:spLocks noGrp="1"/>
          </p:cNvSpPr>
          <p:nvPr>
            <p:ph idx="13"/>
          </p:nvPr>
        </p:nvSpPr>
        <p:spPr>
          <a:xfrm>
            <a:off x="9485900" y="173990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6" name="Content Placeholder 2">
            <a:extLst>
              <a:ext uri="{FF2B5EF4-FFF2-40B4-BE49-F238E27FC236}">
                <a16:creationId xmlns:a16="http://schemas.microsoft.com/office/drawing/2014/main" id="{9EBB21ED-4339-DBDB-E913-D00E43F11453}"/>
              </a:ext>
            </a:extLst>
          </p:cNvPr>
          <p:cNvSpPr>
            <a:spLocks noGrp="1"/>
          </p:cNvSpPr>
          <p:nvPr>
            <p:ph idx="14"/>
          </p:nvPr>
        </p:nvSpPr>
        <p:spPr>
          <a:xfrm>
            <a:off x="571500" y="373226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7" name="Content Placeholder 2">
            <a:extLst>
              <a:ext uri="{FF2B5EF4-FFF2-40B4-BE49-F238E27FC236}">
                <a16:creationId xmlns:a16="http://schemas.microsoft.com/office/drawing/2014/main" id="{41AF57BE-9BD1-BF12-CAEF-9716CA261BF2}"/>
              </a:ext>
            </a:extLst>
          </p:cNvPr>
          <p:cNvSpPr>
            <a:spLocks noGrp="1"/>
          </p:cNvSpPr>
          <p:nvPr>
            <p:ph idx="15"/>
          </p:nvPr>
        </p:nvSpPr>
        <p:spPr>
          <a:xfrm>
            <a:off x="3542967" y="373226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8" name="Content Placeholder 2">
            <a:extLst>
              <a:ext uri="{FF2B5EF4-FFF2-40B4-BE49-F238E27FC236}">
                <a16:creationId xmlns:a16="http://schemas.microsoft.com/office/drawing/2014/main" id="{846729A3-AD34-8617-A303-4240A26F5931}"/>
              </a:ext>
            </a:extLst>
          </p:cNvPr>
          <p:cNvSpPr>
            <a:spLocks noGrp="1"/>
          </p:cNvSpPr>
          <p:nvPr>
            <p:ph idx="16"/>
          </p:nvPr>
        </p:nvSpPr>
        <p:spPr>
          <a:xfrm>
            <a:off x="6514434" y="373226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9" name="Content Placeholder 2">
            <a:extLst>
              <a:ext uri="{FF2B5EF4-FFF2-40B4-BE49-F238E27FC236}">
                <a16:creationId xmlns:a16="http://schemas.microsoft.com/office/drawing/2014/main" id="{21B367E2-8B95-978F-4102-EEDE97A985E9}"/>
              </a:ext>
            </a:extLst>
          </p:cNvPr>
          <p:cNvSpPr>
            <a:spLocks noGrp="1"/>
          </p:cNvSpPr>
          <p:nvPr>
            <p:ph idx="17"/>
          </p:nvPr>
        </p:nvSpPr>
        <p:spPr>
          <a:xfrm>
            <a:off x="9485900" y="3732260"/>
            <a:ext cx="2160000" cy="1980000"/>
          </a:xfrm>
        </p:spPr>
        <p:txBody>
          <a:bodyPr>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Tree>
    <p:extLst>
      <p:ext uri="{BB962C8B-B14F-4D97-AF65-F5344CB8AC3E}">
        <p14:creationId xmlns:p14="http://schemas.microsoft.com/office/powerpoint/2010/main" val="13607333"/>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Title and Content 3/4">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9" name="Text Placeholder 8">
            <a:extLst>
              <a:ext uri="{FF2B5EF4-FFF2-40B4-BE49-F238E27FC236}">
                <a16:creationId xmlns:a16="http://schemas.microsoft.com/office/drawing/2014/main" id="{7D41BA9D-7051-6B46-9223-D827864FC899}"/>
              </a:ext>
            </a:extLst>
          </p:cNvPr>
          <p:cNvSpPr>
            <a:spLocks noGrp="1"/>
          </p:cNvSpPr>
          <p:nvPr>
            <p:ph type="body" sz="quarter" idx="10"/>
          </p:nvPr>
        </p:nvSpPr>
        <p:spPr>
          <a:xfrm>
            <a:off x="571500" y="2900363"/>
            <a:ext cx="8601075" cy="2833687"/>
          </a:xfrm>
        </p:spPr>
        <p:txBody>
          <a:bodyPr numCol="2" spcCol="360000">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p>
        </p:txBody>
      </p:sp>
      <p:sp>
        <p:nvSpPr>
          <p:cNvPr id="5" name="Text Placeholder 5">
            <a:extLst>
              <a:ext uri="{FF2B5EF4-FFF2-40B4-BE49-F238E27FC236}">
                <a16:creationId xmlns:a16="http://schemas.microsoft.com/office/drawing/2014/main" id="{C9D98B55-C80C-8747-A45C-D584AFD8B571}"/>
              </a:ext>
            </a:extLst>
          </p:cNvPr>
          <p:cNvSpPr>
            <a:spLocks noGrp="1"/>
          </p:cNvSpPr>
          <p:nvPr>
            <p:ph type="body" sz="quarter" idx="11"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3914605428"/>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7D41BA9D-7051-6B46-9223-D827864FC899}"/>
              </a:ext>
            </a:extLst>
          </p:cNvPr>
          <p:cNvSpPr>
            <a:spLocks noGrp="1"/>
          </p:cNvSpPr>
          <p:nvPr>
            <p:ph type="body" sz="quarter" idx="10"/>
          </p:nvPr>
        </p:nvSpPr>
        <p:spPr>
          <a:xfrm>
            <a:off x="571500" y="2900363"/>
            <a:ext cx="8601075" cy="2833687"/>
          </a:xfrm>
        </p:spPr>
        <p:txBody>
          <a:bodyPr numCol="2" spcCol="360000">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p>
        </p:txBody>
      </p:sp>
      <p:sp>
        <p:nvSpPr>
          <p:cNvPr id="6" name="Title 1">
            <a:extLst>
              <a:ext uri="{FF2B5EF4-FFF2-40B4-BE49-F238E27FC236}">
                <a16:creationId xmlns:a16="http://schemas.microsoft.com/office/drawing/2014/main" id="{9F73F225-81B2-B94B-9FC1-9EF30127F68D}"/>
              </a:ext>
            </a:extLst>
          </p:cNvPr>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7" name="Content Placeholder 6">
            <a:extLst>
              <a:ext uri="{FF2B5EF4-FFF2-40B4-BE49-F238E27FC236}">
                <a16:creationId xmlns:a16="http://schemas.microsoft.com/office/drawing/2014/main" id="{E79E77DA-C80E-5E4D-94AF-4FDFC31AE7CF}"/>
              </a:ext>
            </a:extLst>
          </p:cNvPr>
          <p:cNvSpPr>
            <a:spLocks noGrp="1"/>
          </p:cNvSpPr>
          <p:nvPr>
            <p:ph sz="quarter" idx="11"/>
          </p:nvPr>
        </p:nvSpPr>
        <p:spPr>
          <a:xfrm>
            <a:off x="571500" y="1185863"/>
            <a:ext cx="11074400" cy="627062"/>
          </a:xfrm>
        </p:spPr>
        <p:txBody>
          <a:bodyPr anchor="t">
            <a:normAutofit/>
          </a:bodyPr>
          <a:lstStyle>
            <a:lvl1pPr marL="0" indent="0">
              <a:buNone/>
              <a:defRPr sz="1800"/>
            </a:lvl1pPr>
          </a:lstStyle>
          <a:p>
            <a:pPr lvl="0"/>
            <a:r>
              <a:rPr lang="en-GB" dirty="0"/>
              <a:t>Click to edit Master text styles</a:t>
            </a:r>
            <a:endParaRPr lang="en-US" dirty="0"/>
          </a:p>
        </p:txBody>
      </p:sp>
      <p:sp>
        <p:nvSpPr>
          <p:cNvPr id="8" name="Text Placeholder 5">
            <a:extLst>
              <a:ext uri="{FF2B5EF4-FFF2-40B4-BE49-F238E27FC236}">
                <a16:creationId xmlns:a16="http://schemas.microsoft.com/office/drawing/2014/main" id="{96426A7B-1BA0-FD40-9512-7C4D591C1233}"/>
              </a:ext>
            </a:extLst>
          </p:cNvPr>
          <p:cNvSpPr>
            <a:spLocks noGrp="1"/>
          </p:cNvSpPr>
          <p:nvPr>
            <p:ph type="body" sz="quarter" idx="12"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590753407"/>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Intro and Content (Full Width)">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9" name="Text Placeholder 8">
            <a:extLst>
              <a:ext uri="{FF2B5EF4-FFF2-40B4-BE49-F238E27FC236}">
                <a16:creationId xmlns:a16="http://schemas.microsoft.com/office/drawing/2014/main" id="{7D41BA9D-7051-6B46-9223-D827864FC899}"/>
              </a:ext>
            </a:extLst>
          </p:cNvPr>
          <p:cNvSpPr>
            <a:spLocks noGrp="1"/>
          </p:cNvSpPr>
          <p:nvPr>
            <p:ph type="body" sz="quarter" idx="10"/>
          </p:nvPr>
        </p:nvSpPr>
        <p:spPr>
          <a:xfrm>
            <a:off x="571500" y="2222501"/>
            <a:ext cx="11074400" cy="3511550"/>
          </a:xfrm>
        </p:spPr>
        <p:txBody>
          <a:bodyPr numCol="3" spcCol="360000">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p>
        </p:txBody>
      </p:sp>
      <p:sp>
        <p:nvSpPr>
          <p:cNvPr id="5" name="Text Placeholder 5">
            <a:extLst>
              <a:ext uri="{FF2B5EF4-FFF2-40B4-BE49-F238E27FC236}">
                <a16:creationId xmlns:a16="http://schemas.microsoft.com/office/drawing/2014/main" id="{C9D98B55-C80C-8747-A45C-D584AFD8B571}"/>
              </a:ext>
            </a:extLst>
          </p:cNvPr>
          <p:cNvSpPr>
            <a:spLocks noGrp="1"/>
          </p:cNvSpPr>
          <p:nvPr>
            <p:ph type="body" sz="quarter" idx="11"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1466156979"/>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Intro, Subtitle and Content (Full Width)">
    <p:spTree>
      <p:nvGrpSpPr>
        <p:cNvPr id="1" name=""/>
        <p:cNvGrpSpPr/>
        <p:nvPr/>
      </p:nvGrpSpPr>
      <p:grpSpPr>
        <a:xfrm>
          <a:off x="0" y="0"/>
          <a:ext cx="0" cy="0"/>
          <a:chOff x="0" y="0"/>
          <a:chExt cx="0" cy="0"/>
        </a:xfrm>
      </p:grpSpPr>
      <p:sp>
        <p:nvSpPr>
          <p:cNvPr id="2" name="Title 1"/>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9" name="Text Placeholder 8">
            <a:extLst>
              <a:ext uri="{FF2B5EF4-FFF2-40B4-BE49-F238E27FC236}">
                <a16:creationId xmlns:a16="http://schemas.microsoft.com/office/drawing/2014/main" id="{7D41BA9D-7051-6B46-9223-D827864FC899}"/>
              </a:ext>
            </a:extLst>
          </p:cNvPr>
          <p:cNvSpPr>
            <a:spLocks noGrp="1"/>
          </p:cNvSpPr>
          <p:nvPr>
            <p:ph type="body" sz="quarter" idx="10"/>
          </p:nvPr>
        </p:nvSpPr>
        <p:spPr>
          <a:xfrm>
            <a:off x="571500" y="2222501"/>
            <a:ext cx="11074400" cy="3511550"/>
          </a:xfrm>
        </p:spPr>
        <p:txBody>
          <a:bodyPr numCol="2" spcCol="360000">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p>
        </p:txBody>
      </p:sp>
      <p:sp>
        <p:nvSpPr>
          <p:cNvPr id="5" name="Text Placeholder 5">
            <a:extLst>
              <a:ext uri="{FF2B5EF4-FFF2-40B4-BE49-F238E27FC236}">
                <a16:creationId xmlns:a16="http://schemas.microsoft.com/office/drawing/2014/main" id="{C9D98B55-C80C-8747-A45C-D584AFD8B571}"/>
              </a:ext>
            </a:extLst>
          </p:cNvPr>
          <p:cNvSpPr>
            <a:spLocks noGrp="1"/>
          </p:cNvSpPr>
          <p:nvPr>
            <p:ph type="body" sz="quarter" idx="11"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
        <p:nvSpPr>
          <p:cNvPr id="3" name="Content Placeholder 6">
            <a:extLst>
              <a:ext uri="{FF2B5EF4-FFF2-40B4-BE49-F238E27FC236}">
                <a16:creationId xmlns:a16="http://schemas.microsoft.com/office/drawing/2014/main" id="{E4BB8EF8-306E-7132-E8BA-58E59154ADC2}"/>
              </a:ext>
            </a:extLst>
          </p:cNvPr>
          <p:cNvSpPr>
            <a:spLocks noGrp="1"/>
          </p:cNvSpPr>
          <p:nvPr>
            <p:ph sz="quarter" idx="12"/>
          </p:nvPr>
        </p:nvSpPr>
        <p:spPr>
          <a:xfrm>
            <a:off x="571500" y="1185863"/>
            <a:ext cx="11074400" cy="593726"/>
          </a:xfrm>
        </p:spPr>
        <p:txBody>
          <a:bodyPr anchor="t">
            <a:normAutofit/>
          </a:bodyPr>
          <a:lstStyle>
            <a:lvl1pPr marL="0" indent="0">
              <a:buNone/>
              <a:defRPr sz="1800"/>
            </a:lvl1pPr>
          </a:lstStyle>
          <a:p>
            <a:pPr lvl="0"/>
            <a:r>
              <a:rPr lang="en-GB" dirty="0"/>
              <a:t>Click to edit Master text styles</a:t>
            </a:r>
            <a:endParaRPr lang="en-US" dirty="0"/>
          </a:p>
        </p:txBody>
      </p:sp>
    </p:spTree>
    <p:extLst>
      <p:ext uri="{BB962C8B-B14F-4D97-AF65-F5344CB8AC3E}">
        <p14:creationId xmlns:p14="http://schemas.microsoft.com/office/powerpoint/2010/main" val="1060599017"/>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Tree>
    <p:extLst>
      <p:ext uri="{BB962C8B-B14F-4D97-AF65-F5344CB8AC3E}">
        <p14:creationId xmlns:p14="http://schemas.microsoft.com/office/powerpoint/2010/main" val="684372878"/>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Title, Subtitle">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447CAAFD-66FB-5441-9758-6EEB4039BA47}"/>
              </a:ext>
            </a:extLst>
          </p:cNvPr>
          <p:cNvSpPr>
            <a:spLocks noGrp="1"/>
          </p:cNvSpPr>
          <p:nvPr>
            <p:ph type="title"/>
          </p:nvPr>
        </p:nvSpPr>
        <p:spPr>
          <a:xfrm>
            <a:off x="571500" y="558800"/>
            <a:ext cx="11074400" cy="627063"/>
          </a:xfrm>
        </p:spPr>
        <p:txBody>
          <a:bodyPr/>
          <a:lstStyle/>
          <a:p>
            <a:r>
              <a:rPr lang="en-GB" dirty="0"/>
              <a:t>Click to edit Master title style</a:t>
            </a:r>
            <a:endParaRPr lang="en-US" dirty="0"/>
          </a:p>
        </p:txBody>
      </p:sp>
      <p:sp>
        <p:nvSpPr>
          <p:cNvPr id="4" name="Content Placeholder 6">
            <a:extLst>
              <a:ext uri="{FF2B5EF4-FFF2-40B4-BE49-F238E27FC236}">
                <a16:creationId xmlns:a16="http://schemas.microsoft.com/office/drawing/2014/main" id="{11FF0296-BBCE-4648-8551-3D94B72893A9}"/>
              </a:ext>
            </a:extLst>
          </p:cNvPr>
          <p:cNvSpPr>
            <a:spLocks noGrp="1"/>
          </p:cNvSpPr>
          <p:nvPr>
            <p:ph sz="quarter" idx="11"/>
          </p:nvPr>
        </p:nvSpPr>
        <p:spPr>
          <a:xfrm>
            <a:off x="571500" y="1185863"/>
            <a:ext cx="11074400" cy="627062"/>
          </a:xfrm>
        </p:spPr>
        <p:txBody>
          <a:bodyPr anchor="t">
            <a:normAutofit/>
          </a:bodyPr>
          <a:lstStyle>
            <a:lvl1pPr marL="0" indent="0">
              <a:buNone/>
              <a:defRPr sz="1800"/>
            </a:lvl1pPr>
          </a:lstStyle>
          <a:p>
            <a:pPr lvl="0"/>
            <a:r>
              <a:rPr lang="en-GB" dirty="0"/>
              <a:t>Click to edit Master text styles</a:t>
            </a:r>
            <a:endParaRPr lang="en-US" dirty="0"/>
          </a:p>
        </p:txBody>
      </p:sp>
    </p:spTree>
    <p:extLst>
      <p:ext uri="{BB962C8B-B14F-4D97-AF65-F5344CB8AC3E}">
        <p14:creationId xmlns:p14="http://schemas.microsoft.com/office/powerpoint/2010/main" val="1141782352"/>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9325588"/>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Summar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a:xfrm>
            <a:off x="571500" y="1739900"/>
            <a:ext cx="3414714" cy="2646363"/>
          </a:xfrm>
        </p:spPr>
        <p:txBody>
          <a:bodyPr>
            <a:normAutofit/>
          </a:bodyPr>
          <a:lstStyle>
            <a:lvl1pPr marL="0" indent="0">
              <a:buNone/>
              <a:defRPr sz="2400"/>
            </a:lvl1pPr>
            <a:lvl2pPr>
              <a:defRPr sz="2400"/>
            </a:lvl2pPr>
            <a:lvl3pPr>
              <a:defRPr sz="2400"/>
            </a:lvl3pPr>
            <a:lvl4pPr>
              <a:defRPr sz="2400"/>
            </a:lvl4pPr>
            <a:lvl5pPr>
              <a:defRPr sz="2400"/>
            </a:lvl5pPr>
          </a:lstStyle>
          <a:p>
            <a:pPr lvl="0"/>
            <a:r>
              <a:rPr lang="en-GB" dirty="0"/>
              <a:t>Click to edit Master text styles</a:t>
            </a:r>
          </a:p>
        </p:txBody>
      </p:sp>
      <p:sp>
        <p:nvSpPr>
          <p:cNvPr id="6" name="Content Placeholder 2">
            <a:extLst>
              <a:ext uri="{FF2B5EF4-FFF2-40B4-BE49-F238E27FC236}">
                <a16:creationId xmlns:a16="http://schemas.microsoft.com/office/drawing/2014/main" id="{254BF4DB-5554-0B46-A8D9-D0F6E33DFA94}"/>
              </a:ext>
            </a:extLst>
          </p:cNvPr>
          <p:cNvSpPr>
            <a:spLocks noGrp="1"/>
          </p:cNvSpPr>
          <p:nvPr>
            <p:ph idx="10"/>
          </p:nvPr>
        </p:nvSpPr>
        <p:spPr>
          <a:xfrm>
            <a:off x="4401343" y="1739900"/>
            <a:ext cx="3414714" cy="2646363"/>
          </a:xfrm>
        </p:spPr>
        <p:txBody>
          <a:bodyPr>
            <a:normAutofit/>
          </a:bodyPr>
          <a:lstStyle>
            <a:lvl1pPr marL="0" indent="0">
              <a:buNone/>
              <a:defRPr sz="2400"/>
            </a:lvl1pPr>
            <a:lvl2pPr>
              <a:defRPr sz="2400"/>
            </a:lvl2pPr>
            <a:lvl3pPr>
              <a:defRPr sz="2400"/>
            </a:lvl3pPr>
            <a:lvl4pPr>
              <a:defRPr sz="2400"/>
            </a:lvl4pPr>
            <a:lvl5pPr>
              <a:defRPr sz="2400"/>
            </a:lvl5pPr>
          </a:lstStyle>
          <a:p>
            <a:pPr lvl="0"/>
            <a:r>
              <a:rPr lang="en-GB" dirty="0"/>
              <a:t>Click to edit Master text styles</a:t>
            </a:r>
          </a:p>
        </p:txBody>
      </p:sp>
      <p:sp>
        <p:nvSpPr>
          <p:cNvPr id="7" name="Content Placeholder 2">
            <a:extLst>
              <a:ext uri="{FF2B5EF4-FFF2-40B4-BE49-F238E27FC236}">
                <a16:creationId xmlns:a16="http://schemas.microsoft.com/office/drawing/2014/main" id="{69AF350D-D0BD-F944-A3C1-0A49D7FF1C81}"/>
              </a:ext>
            </a:extLst>
          </p:cNvPr>
          <p:cNvSpPr>
            <a:spLocks noGrp="1"/>
          </p:cNvSpPr>
          <p:nvPr>
            <p:ph idx="11"/>
          </p:nvPr>
        </p:nvSpPr>
        <p:spPr>
          <a:xfrm>
            <a:off x="8231186" y="1739901"/>
            <a:ext cx="3414714" cy="2646362"/>
          </a:xfrm>
        </p:spPr>
        <p:txBody>
          <a:bodyPr>
            <a:normAutofit/>
          </a:bodyPr>
          <a:lstStyle>
            <a:lvl1pPr marL="0" indent="0">
              <a:buNone/>
              <a:defRPr sz="2400"/>
            </a:lvl1pPr>
            <a:lvl2pPr>
              <a:defRPr sz="2400"/>
            </a:lvl2pPr>
            <a:lvl3pPr>
              <a:defRPr sz="2400"/>
            </a:lvl3pPr>
            <a:lvl4pPr>
              <a:defRPr sz="2400"/>
            </a:lvl4pPr>
            <a:lvl5pPr>
              <a:defRPr sz="2400"/>
            </a:lvl5pPr>
          </a:lstStyle>
          <a:p>
            <a:pPr lvl="0"/>
            <a:r>
              <a:rPr lang="en-GB" dirty="0"/>
              <a:t>Click to edit Master text styles</a:t>
            </a:r>
          </a:p>
        </p:txBody>
      </p:sp>
      <p:sp>
        <p:nvSpPr>
          <p:cNvPr id="11" name="Text Placeholder 10">
            <a:extLst>
              <a:ext uri="{FF2B5EF4-FFF2-40B4-BE49-F238E27FC236}">
                <a16:creationId xmlns:a16="http://schemas.microsoft.com/office/drawing/2014/main" id="{54E46756-1A57-9A4E-938C-1539E69ECE7A}"/>
              </a:ext>
            </a:extLst>
          </p:cNvPr>
          <p:cNvSpPr>
            <a:spLocks noGrp="1"/>
          </p:cNvSpPr>
          <p:nvPr>
            <p:ph type="body" sz="quarter" idx="12"/>
          </p:nvPr>
        </p:nvSpPr>
        <p:spPr>
          <a:xfrm>
            <a:off x="571499" y="4386263"/>
            <a:ext cx="3414714" cy="1347788"/>
          </a:xfrm>
        </p:spPr>
        <p:txBody>
          <a:bodyPr tIns="180000">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2" name="Text Placeholder 10">
            <a:extLst>
              <a:ext uri="{FF2B5EF4-FFF2-40B4-BE49-F238E27FC236}">
                <a16:creationId xmlns:a16="http://schemas.microsoft.com/office/drawing/2014/main" id="{7AF1F297-A734-9E4D-B6D0-DDE1A5841636}"/>
              </a:ext>
            </a:extLst>
          </p:cNvPr>
          <p:cNvSpPr>
            <a:spLocks noGrp="1"/>
          </p:cNvSpPr>
          <p:nvPr>
            <p:ph type="body" sz="quarter" idx="13"/>
          </p:nvPr>
        </p:nvSpPr>
        <p:spPr>
          <a:xfrm>
            <a:off x="4401341" y="4386263"/>
            <a:ext cx="3414714" cy="1347788"/>
          </a:xfrm>
        </p:spPr>
        <p:txBody>
          <a:bodyPr tIns="180000">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3" name="Text Placeholder 10">
            <a:extLst>
              <a:ext uri="{FF2B5EF4-FFF2-40B4-BE49-F238E27FC236}">
                <a16:creationId xmlns:a16="http://schemas.microsoft.com/office/drawing/2014/main" id="{B3B5368D-926D-984C-A533-0ABC7BDC372E}"/>
              </a:ext>
            </a:extLst>
          </p:cNvPr>
          <p:cNvSpPr>
            <a:spLocks noGrp="1"/>
          </p:cNvSpPr>
          <p:nvPr>
            <p:ph type="body" sz="quarter" idx="14"/>
          </p:nvPr>
        </p:nvSpPr>
        <p:spPr>
          <a:xfrm>
            <a:off x="8231186" y="4386263"/>
            <a:ext cx="3414714" cy="1347788"/>
          </a:xfrm>
        </p:spPr>
        <p:txBody>
          <a:bodyPr tIns="180000">
            <a:normAutofit/>
          </a:bodyPr>
          <a:lstStyle>
            <a:lvl1pPr marL="0" indent="0">
              <a:buNone/>
              <a:defRPr sz="1600">
                <a:solidFill>
                  <a:schemeClr val="tx1"/>
                </a:solidFill>
              </a:defRPr>
            </a:lvl1pPr>
            <a:lvl2pPr>
              <a:defRPr sz="1800"/>
            </a:lvl2pPr>
            <a:lvl3pPr>
              <a:defRPr sz="1800"/>
            </a:lvl3pPr>
            <a:lvl4pPr>
              <a:defRPr sz="1800"/>
            </a:lvl4pPr>
            <a:lvl5pPr>
              <a:defRPr sz="1800"/>
            </a:lvl5pPr>
          </a:lstStyle>
          <a:p>
            <a:pPr lvl="0"/>
            <a:r>
              <a:rPr lang="en-GB" dirty="0"/>
              <a:t>Click to edit Master text styles</a:t>
            </a:r>
            <a:endParaRPr lang="en-US" dirty="0"/>
          </a:p>
        </p:txBody>
      </p:sp>
      <p:sp>
        <p:nvSpPr>
          <p:cNvPr id="10" name="Text Placeholder 5">
            <a:extLst>
              <a:ext uri="{FF2B5EF4-FFF2-40B4-BE49-F238E27FC236}">
                <a16:creationId xmlns:a16="http://schemas.microsoft.com/office/drawing/2014/main" id="{2CF4D5EF-E498-DF4A-804E-CA0BE9428B5C}"/>
              </a:ext>
            </a:extLst>
          </p:cNvPr>
          <p:cNvSpPr>
            <a:spLocks noGrp="1"/>
          </p:cNvSpPr>
          <p:nvPr>
            <p:ph type="body" sz="quarter" idx="15" hasCustomPrompt="1"/>
          </p:nvPr>
        </p:nvSpPr>
        <p:spPr>
          <a:xfrm>
            <a:off x="571500" y="6176963"/>
            <a:ext cx="5524500" cy="360362"/>
          </a:xfrm>
        </p:spPr>
        <p:txBody>
          <a:bodyPr>
            <a:normAutofit/>
          </a:bodyPr>
          <a:lstStyle>
            <a:lvl1pPr marL="0" indent="0">
              <a:buNone/>
              <a:defRPr sz="1000"/>
            </a:lvl1pPr>
          </a:lstStyle>
          <a:p>
            <a:pPr lvl="0"/>
            <a:r>
              <a:rPr lang="en-GB" dirty="0"/>
              <a:t>Insert base size / notes</a:t>
            </a:r>
            <a:endParaRPr lang="en-US" dirty="0"/>
          </a:p>
        </p:txBody>
      </p:sp>
    </p:spTree>
    <p:extLst>
      <p:ext uri="{BB962C8B-B14F-4D97-AF65-F5344CB8AC3E}">
        <p14:creationId xmlns:p14="http://schemas.microsoft.com/office/powerpoint/2010/main" val="230907029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image" Target="../media/image2.sv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image" Target="../media/image1.svg"/><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47.xml"/><Relationship Id="rId18" Type="http://schemas.openxmlformats.org/officeDocument/2006/relationships/slideLayout" Target="../slideLayouts/slideLayout52.xml"/><Relationship Id="rId26" Type="http://schemas.openxmlformats.org/officeDocument/2006/relationships/slideLayout" Target="../slideLayouts/slideLayout60.xml"/><Relationship Id="rId3" Type="http://schemas.openxmlformats.org/officeDocument/2006/relationships/slideLayout" Target="../slideLayouts/slideLayout37.xml"/><Relationship Id="rId21" Type="http://schemas.openxmlformats.org/officeDocument/2006/relationships/slideLayout" Target="../slideLayouts/slideLayout55.xml"/><Relationship Id="rId34" Type="http://schemas.openxmlformats.org/officeDocument/2006/relationships/image" Target="../media/image3.svg"/><Relationship Id="rId7" Type="http://schemas.openxmlformats.org/officeDocument/2006/relationships/slideLayout" Target="../slideLayouts/slideLayout41.xml"/><Relationship Id="rId12" Type="http://schemas.openxmlformats.org/officeDocument/2006/relationships/slideLayout" Target="../slideLayouts/slideLayout46.xml"/><Relationship Id="rId17" Type="http://schemas.openxmlformats.org/officeDocument/2006/relationships/slideLayout" Target="../slideLayouts/slideLayout51.xml"/><Relationship Id="rId25" Type="http://schemas.openxmlformats.org/officeDocument/2006/relationships/slideLayout" Target="../slideLayouts/slideLayout59.xml"/><Relationship Id="rId33" Type="http://schemas.openxmlformats.org/officeDocument/2006/relationships/theme" Target="../theme/theme2.xml"/><Relationship Id="rId2" Type="http://schemas.openxmlformats.org/officeDocument/2006/relationships/slideLayout" Target="../slideLayouts/slideLayout36.xml"/><Relationship Id="rId16" Type="http://schemas.openxmlformats.org/officeDocument/2006/relationships/slideLayout" Target="../slideLayouts/slideLayout50.xml"/><Relationship Id="rId20" Type="http://schemas.openxmlformats.org/officeDocument/2006/relationships/slideLayout" Target="../slideLayouts/slideLayout54.xml"/><Relationship Id="rId29" Type="http://schemas.openxmlformats.org/officeDocument/2006/relationships/slideLayout" Target="../slideLayouts/slideLayout63.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24" Type="http://schemas.openxmlformats.org/officeDocument/2006/relationships/slideLayout" Target="../slideLayouts/slideLayout58.xml"/><Relationship Id="rId32" Type="http://schemas.openxmlformats.org/officeDocument/2006/relationships/slideLayout" Target="../slideLayouts/slideLayout66.xml"/><Relationship Id="rId5" Type="http://schemas.openxmlformats.org/officeDocument/2006/relationships/slideLayout" Target="../slideLayouts/slideLayout39.xml"/><Relationship Id="rId15" Type="http://schemas.openxmlformats.org/officeDocument/2006/relationships/slideLayout" Target="../slideLayouts/slideLayout49.xml"/><Relationship Id="rId23" Type="http://schemas.openxmlformats.org/officeDocument/2006/relationships/slideLayout" Target="../slideLayouts/slideLayout57.xml"/><Relationship Id="rId28" Type="http://schemas.openxmlformats.org/officeDocument/2006/relationships/slideLayout" Target="../slideLayouts/slideLayout62.xml"/><Relationship Id="rId10" Type="http://schemas.openxmlformats.org/officeDocument/2006/relationships/slideLayout" Target="../slideLayouts/slideLayout44.xml"/><Relationship Id="rId19" Type="http://schemas.openxmlformats.org/officeDocument/2006/relationships/slideLayout" Target="../slideLayouts/slideLayout53.xml"/><Relationship Id="rId31" Type="http://schemas.openxmlformats.org/officeDocument/2006/relationships/slideLayout" Target="../slideLayouts/slideLayout65.xml"/><Relationship Id="rId4" Type="http://schemas.openxmlformats.org/officeDocument/2006/relationships/slideLayout" Target="../slideLayouts/slideLayout38.xml"/><Relationship Id="rId9" Type="http://schemas.openxmlformats.org/officeDocument/2006/relationships/slideLayout" Target="../slideLayouts/slideLayout43.xml"/><Relationship Id="rId14" Type="http://schemas.openxmlformats.org/officeDocument/2006/relationships/slideLayout" Target="../slideLayouts/slideLayout48.xml"/><Relationship Id="rId22" Type="http://schemas.openxmlformats.org/officeDocument/2006/relationships/slideLayout" Target="../slideLayouts/slideLayout56.xml"/><Relationship Id="rId27" Type="http://schemas.openxmlformats.org/officeDocument/2006/relationships/slideLayout" Target="../slideLayouts/slideLayout61.xml"/><Relationship Id="rId30" Type="http://schemas.openxmlformats.org/officeDocument/2006/relationships/slideLayout" Target="../slideLayouts/slideLayout64.xml"/><Relationship Id="rId35" Type="http://schemas.openxmlformats.org/officeDocument/2006/relationships/image" Target="../media/image4.svg"/><Relationship Id="rId8" Type="http://schemas.openxmlformats.org/officeDocument/2006/relationships/slideLayout" Target="../slideLayouts/slideLayout42.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79.xml"/><Relationship Id="rId18" Type="http://schemas.openxmlformats.org/officeDocument/2006/relationships/slideLayout" Target="../slideLayouts/slideLayout84.xml"/><Relationship Id="rId26" Type="http://schemas.openxmlformats.org/officeDocument/2006/relationships/slideLayout" Target="../slideLayouts/slideLayout92.xml"/><Relationship Id="rId21" Type="http://schemas.openxmlformats.org/officeDocument/2006/relationships/slideLayout" Target="../slideLayouts/slideLayout87.xml"/><Relationship Id="rId34" Type="http://schemas.openxmlformats.org/officeDocument/2006/relationships/slideLayout" Target="../slideLayouts/slideLayout100.xml"/><Relationship Id="rId7" Type="http://schemas.openxmlformats.org/officeDocument/2006/relationships/slideLayout" Target="../slideLayouts/slideLayout73.xml"/><Relationship Id="rId12" Type="http://schemas.openxmlformats.org/officeDocument/2006/relationships/slideLayout" Target="../slideLayouts/slideLayout78.xml"/><Relationship Id="rId17" Type="http://schemas.openxmlformats.org/officeDocument/2006/relationships/slideLayout" Target="../slideLayouts/slideLayout83.xml"/><Relationship Id="rId25" Type="http://schemas.openxmlformats.org/officeDocument/2006/relationships/slideLayout" Target="../slideLayouts/slideLayout91.xml"/><Relationship Id="rId33" Type="http://schemas.openxmlformats.org/officeDocument/2006/relationships/slideLayout" Target="../slideLayouts/slideLayout99.xml"/><Relationship Id="rId38" Type="http://schemas.openxmlformats.org/officeDocument/2006/relationships/image" Target="../media/image5.svg"/><Relationship Id="rId2" Type="http://schemas.openxmlformats.org/officeDocument/2006/relationships/slideLayout" Target="../slideLayouts/slideLayout68.xml"/><Relationship Id="rId16" Type="http://schemas.openxmlformats.org/officeDocument/2006/relationships/slideLayout" Target="../slideLayouts/slideLayout82.xml"/><Relationship Id="rId20" Type="http://schemas.openxmlformats.org/officeDocument/2006/relationships/slideLayout" Target="../slideLayouts/slideLayout86.xml"/><Relationship Id="rId29" Type="http://schemas.openxmlformats.org/officeDocument/2006/relationships/slideLayout" Target="../slideLayouts/slideLayout95.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24" Type="http://schemas.openxmlformats.org/officeDocument/2006/relationships/slideLayout" Target="../slideLayouts/slideLayout90.xml"/><Relationship Id="rId32" Type="http://schemas.openxmlformats.org/officeDocument/2006/relationships/slideLayout" Target="../slideLayouts/slideLayout98.xml"/><Relationship Id="rId37" Type="http://schemas.openxmlformats.org/officeDocument/2006/relationships/image" Target="../media/image1.svg"/><Relationship Id="rId5" Type="http://schemas.openxmlformats.org/officeDocument/2006/relationships/slideLayout" Target="../slideLayouts/slideLayout71.xml"/><Relationship Id="rId15" Type="http://schemas.openxmlformats.org/officeDocument/2006/relationships/slideLayout" Target="../slideLayouts/slideLayout81.xml"/><Relationship Id="rId23" Type="http://schemas.openxmlformats.org/officeDocument/2006/relationships/slideLayout" Target="../slideLayouts/slideLayout89.xml"/><Relationship Id="rId28" Type="http://schemas.openxmlformats.org/officeDocument/2006/relationships/slideLayout" Target="../slideLayouts/slideLayout94.xml"/><Relationship Id="rId36" Type="http://schemas.openxmlformats.org/officeDocument/2006/relationships/theme" Target="../theme/theme3.xml"/><Relationship Id="rId10" Type="http://schemas.openxmlformats.org/officeDocument/2006/relationships/slideLayout" Target="../slideLayouts/slideLayout76.xml"/><Relationship Id="rId19" Type="http://schemas.openxmlformats.org/officeDocument/2006/relationships/slideLayout" Target="../slideLayouts/slideLayout85.xml"/><Relationship Id="rId31" Type="http://schemas.openxmlformats.org/officeDocument/2006/relationships/slideLayout" Target="../slideLayouts/slideLayout97.xml"/><Relationship Id="rId4" Type="http://schemas.openxmlformats.org/officeDocument/2006/relationships/slideLayout" Target="../slideLayouts/slideLayout70.xml"/><Relationship Id="rId9" Type="http://schemas.openxmlformats.org/officeDocument/2006/relationships/slideLayout" Target="../slideLayouts/slideLayout75.xml"/><Relationship Id="rId14" Type="http://schemas.openxmlformats.org/officeDocument/2006/relationships/slideLayout" Target="../slideLayouts/slideLayout80.xml"/><Relationship Id="rId22" Type="http://schemas.openxmlformats.org/officeDocument/2006/relationships/slideLayout" Target="../slideLayouts/slideLayout88.xml"/><Relationship Id="rId27" Type="http://schemas.openxmlformats.org/officeDocument/2006/relationships/slideLayout" Target="../slideLayouts/slideLayout93.xml"/><Relationship Id="rId30" Type="http://schemas.openxmlformats.org/officeDocument/2006/relationships/slideLayout" Target="../slideLayouts/slideLayout96.xml"/><Relationship Id="rId35" Type="http://schemas.openxmlformats.org/officeDocument/2006/relationships/slideLayout" Target="../slideLayouts/slideLayout101.xml"/><Relationship Id="rId8" Type="http://schemas.openxmlformats.org/officeDocument/2006/relationships/slideLayout" Target="../slideLayouts/slideLayout74.xml"/><Relationship Id="rId3" Type="http://schemas.openxmlformats.org/officeDocument/2006/relationships/slideLayout" Target="../slideLayouts/slideLayout69.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109.xml"/><Relationship Id="rId13" Type="http://schemas.openxmlformats.org/officeDocument/2006/relationships/image" Target="../media/image2.svg"/><Relationship Id="rId3" Type="http://schemas.openxmlformats.org/officeDocument/2006/relationships/slideLayout" Target="../slideLayouts/slideLayout104.xml"/><Relationship Id="rId7" Type="http://schemas.openxmlformats.org/officeDocument/2006/relationships/slideLayout" Target="../slideLayouts/slideLayout108.xml"/><Relationship Id="rId12" Type="http://schemas.openxmlformats.org/officeDocument/2006/relationships/image" Target="../media/image1.svg"/><Relationship Id="rId2" Type="http://schemas.openxmlformats.org/officeDocument/2006/relationships/slideLayout" Target="../slideLayouts/slideLayout103.xml"/><Relationship Id="rId1" Type="http://schemas.openxmlformats.org/officeDocument/2006/relationships/slideLayout" Target="../slideLayouts/slideLayout102.xml"/><Relationship Id="rId6" Type="http://schemas.openxmlformats.org/officeDocument/2006/relationships/slideLayout" Target="../slideLayouts/slideLayout107.xml"/><Relationship Id="rId11" Type="http://schemas.openxmlformats.org/officeDocument/2006/relationships/theme" Target="../theme/theme4.xml"/><Relationship Id="rId5" Type="http://schemas.openxmlformats.org/officeDocument/2006/relationships/slideLayout" Target="../slideLayouts/slideLayout106.xml"/><Relationship Id="rId10" Type="http://schemas.openxmlformats.org/officeDocument/2006/relationships/slideLayout" Target="../slideLayouts/slideLayout111.xml"/><Relationship Id="rId4" Type="http://schemas.openxmlformats.org/officeDocument/2006/relationships/slideLayout" Target="../slideLayouts/slideLayout105.xml"/><Relationship Id="rId9" Type="http://schemas.openxmlformats.org/officeDocument/2006/relationships/slideLayout" Target="../slideLayouts/slideLayout110.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119.xml"/><Relationship Id="rId13" Type="http://schemas.openxmlformats.org/officeDocument/2006/relationships/image" Target="../media/image2.svg"/><Relationship Id="rId3" Type="http://schemas.openxmlformats.org/officeDocument/2006/relationships/slideLayout" Target="../slideLayouts/slideLayout114.xml"/><Relationship Id="rId7" Type="http://schemas.openxmlformats.org/officeDocument/2006/relationships/slideLayout" Target="../slideLayouts/slideLayout118.xml"/><Relationship Id="rId12" Type="http://schemas.openxmlformats.org/officeDocument/2006/relationships/image" Target="../media/image1.svg"/><Relationship Id="rId2" Type="http://schemas.openxmlformats.org/officeDocument/2006/relationships/slideLayout" Target="../slideLayouts/slideLayout113.xml"/><Relationship Id="rId1" Type="http://schemas.openxmlformats.org/officeDocument/2006/relationships/slideLayout" Target="../slideLayouts/slideLayout112.xml"/><Relationship Id="rId6" Type="http://schemas.openxmlformats.org/officeDocument/2006/relationships/slideLayout" Target="../slideLayouts/slideLayout117.xml"/><Relationship Id="rId11" Type="http://schemas.openxmlformats.org/officeDocument/2006/relationships/theme" Target="../theme/theme5.xml"/><Relationship Id="rId5" Type="http://schemas.openxmlformats.org/officeDocument/2006/relationships/slideLayout" Target="../slideLayouts/slideLayout116.xml"/><Relationship Id="rId10" Type="http://schemas.openxmlformats.org/officeDocument/2006/relationships/slideLayout" Target="../slideLayouts/slideLayout121.xml"/><Relationship Id="rId4" Type="http://schemas.openxmlformats.org/officeDocument/2006/relationships/slideLayout" Target="../slideLayouts/slideLayout115.xml"/><Relationship Id="rId9" Type="http://schemas.openxmlformats.org/officeDocument/2006/relationships/slideLayout" Target="../slideLayouts/slideLayout120.xml"/></Relationships>
</file>

<file path=ppt/slideMasters/_rels/slideMaster6.xml.rels><?xml version="1.0" encoding="UTF-8" standalone="yes"?>
<Relationships xmlns="http://schemas.openxmlformats.org/package/2006/relationships"><Relationship Id="rId13" Type="http://schemas.openxmlformats.org/officeDocument/2006/relationships/slideLayout" Target="../slideLayouts/slideLayout134.xml"/><Relationship Id="rId18" Type="http://schemas.openxmlformats.org/officeDocument/2006/relationships/slideLayout" Target="../slideLayouts/slideLayout139.xml"/><Relationship Id="rId26" Type="http://schemas.openxmlformats.org/officeDocument/2006/relationships/slideLayout" Target="../slideLayouts/slideLayout147.xml"/><Relationship Id="rId3" Type="http://schemas.openxmlformats.org/officeDocument/2006/relationships/slideLayout" Target="../slideLayouts/slideLayout124.xml"/><Relationship Id="rId21" Type="http://schemas.openxmlformats.org/officeDocument/2006/relationships/slideLayout" Target="../slideLayouts/slideLayout142.xml"/><Relationship Id="rId34" Type="http://schemas.openxmlformats.org/officeDocument/2006/relationships/theme" Target="../theme/theme6.xml"/><Relationship Id="rId7" Type="http://schemas.openxmlformats.org/officeDocument/2006/relationships/slideLayout" Target="../slideLayouts/slideLayout128.xml"/><Relationship Id="rId12" Type="http://schemas.openxmlformats.org/officeDocument/2006/relationships/slideLayout" Target="../slideLayouts/slideLayout133.xml"/><Relationship Id="rId17" Type="http://schemas.openxmlformats.org/officeDocument/2006/relationships/slideLayout" Target="../slideLayouts/slideLayout138.xml"/><Relationship Id="rId25" Type="http://schemas.openxmlformats.org/officeDocument/2006/relationships/slideLayout" Target="../slideLayouts/slideLayout146.xml"/><Relationship Id="rId33" Type="http://schemas.openxmlformats.org/officeDocument/2006/relationships/slideLayout" Target="../slideLayouts/slideLayout154.xml"/><Relationship Id="rId2" Type="http://schemas.openxmlformats.org/officeDocument/2006/relationships/slideLayout" Target="../slideLayouts/slideLayout123.xml"/><Relationship Id="rId16" Type="http://schemas.openxmlformats.org/officeDocument/2006/relationships/slideLayout" Target="../slideLayouts/slideLayout137.xml"/><Relationship Id="rId20" Type="http://schemas.openxmlformats.org/officeDocument/2006/relationships/slideLayout" Target="../slideLayouts/slideLayout141.xml"/><Relationship Id="rId29" Type="http://schemas.openxmlformats.org/officeDocument/2006/relationships/slideLayout" Target="../slideLayouts/slideLayout150.xml"/><Relationship Id="rId1" Type="http://schemas.openxmlformats.org/officeDocument/2006/relationships/slideLayout" Target="../slideLayouts/slideLayout122.xml"/><Relationship Id="rId6" Type="http://schemas.openxmlformats.org/officeDocument/2006/relationships/slideLayout" Target="../slideLayouts/slideLayout127.xml"/><Relationship Id="rId11" Type="http://schemas.openxmlformats.org/officeDocument/2006/relationships/slideLayout" Target="../slideLayouts/slideLayout132.xml"/><Relationship Id="rId24" Type="http://schemas.openxmlformats.org/officeDocument/2006/relationships/slideLayout" Target="../slideLayouts/slideLayout145.xml"/><Relationship Id="rId32" Type="http://schemas.openxmlformats.org/officeDocument/2006/relationships/slideLayout" Target="../slideLayouts/slideLayout153.xml"/><Relationship Id="rId5" Type="http://schemas.openxmlformats.org/officeDocument/2006/relationships/slideLayout" Target="../slideLayouts/slideLayout126.xml"/><Relationship Id="rId15" Type="http://schemas.openxmlformats.org/officeDocument/2006/relationships/slideLayout" Target="../slideLayouts/slideLayout136.xml"/><Relationship Id="rId23" Type="http://schemas.openxmlformats.org/officeDocument/2006/relationships/slideLayout" Target="../slideLayouts/slideLayout144.xml"/><Relationship Id="rId28" Type="http://schemas.openxmlformats.org/officeDocument/2006/relationships/slideLayout" Target="../slideLayouts/slideLayout149.xml"/><Relationship Id="rId36" Type="http://schemas.openxmlformats.org/officeDocument/2006/relationships/image" Target="../media/image4.svg"/><Relationship Id="rId10" Type="http://schemas.openxmlformats.org/officeDocument/2006/relationships/slideLayout" Target="../slideLayouts/slideLayout131.xml"/><Relationship Id="rId19" Type="http://schemas.openxmlformats.org/officeDocument/2006/relationships/slideLayout" Target="../slideLayouts/slideLayout140.xml"/><Relationship Id="rId31" Type="http://schemas.openxmlformats.org/officeDocument/2006/relationships/slideLayout" Target="../slideLayouts/slideLayout152.xml"/><Relationship Id="rId4" Type="http://schemas.openxmlformats.org/officeDocument/2006/relationships/slideLayout" Target="../slideLayouts/slideLayout125.xml"/><Relationship Id="rId9" Type="http://schemas.openxmlformats.org/officeDocument/2006/relationships/slideLayout" Target="../slideLayouts/slideLayout130.xml"/><Relationship Id="rId14" Type="http://schemas.openxmlformats.org/officeDocument/2006/relationships/slideLayout" Target="../slideLayouts/slideLayout135.xml"/><Relationship Id="rId22" Type="http://schemas.openxmlformats.org/officeDocument/2006/relationships/slideLayout" Target="../slideLayouts/slideLayout143.xml"/><Relationship Id="rId27" Type="http://schemas.openxmlformats.org/officeDocument/2006/relationships/slideLayout" Target="../slideLayouts/slideLayout148.xml"/><Relationship Id="rId30" Type="http://schemas.openxmlformats.org/officeDocument/2006/relationships/slideLayout" Target="../slideLayouts/slideLayout151.xml"/><Relationship Id="rId35" Type="http://schemas.openxmlformats.org/officeDocument/2006/relationships/image" Target="../media/image3.svg"/><Relationship Id="rId8" Type="http://schemas.openxmlformats.org/officeDocument/2006/relationships/slideLayout" Target="../slideLayouts/slideLayout129.xml"/></Relationships>
</file>

<file path=ppt/slideMasters/_rels/slideMaster7.xml.rels><?xml version="1.0" encoding="UTF-8" standalone="yes"?>
<Relationships xmlns="http://schemas.openxmlformats.org/package/2006/relationships"><Relationship Id="rId13" Type="http://schemas.openxmlformats.org/officeDocument/2006/relationships/slideLayout" Target="../slideLayouts/slideLayout167.xml"/><Relationship Id="rId18" Type="http://schemas.openxmlformats.org/officeDocument/2006/relationships/slideLayout" Target="../slideLayouts/slideLayout172.xml"/><Relationship Id="rId26" Type="http://schemas.openxmlformats.org/officeDocument/2006/relationships/slideLayout" Target="../slideLayouts/slideLayout180.xml"/><Relationship Id="rId3" Type="http://schemas.openxmlformats.org/officeDocument/2006/relationships/slideLayout" Target="../slideLayouts/slideLayout157.xml"/><Relationship Id="rId21" Type="http://schemas.openxmlformats.org/officeDocument/2006/relationships/slideLayout" Target="../slideLayouts/slideLayout175.xml"/><Relationship Id="rId34" Type="http://schemas.openxmlformats.org/officeDocument/2006/relationships/image" Target="../media/image3.svg"/><Relationship Id="rId7" Type="http://schemas.openxmlformats.org/officeDocument/2006/relationships/slideLayout" Target="../slideLayouts/slideLayout161.xml"/><Relationship Id="rId12" Type="http://schemas.openxmlformats.org/officeDocument/2006/relationships/slideLayout" Target="../slideLayouts/slideLayout166.xml"/><Relationship Id="rId17" Type="http://schemas.openxmlformats.org/officeDocument/2006/relationships/slideLayout" Target="../slideLayouts/slideLayout171.xml"/><Relationship Id="rId25" Type="http://schemas.openxmlformats.org/officeDocument/2006/relationships/slideLayout" Target="../slideLayouts/slideLayout179.xml"/><Relationship Id="rId33" Type="http://schemas.openxmlformats.org/officeDocument/2006/relationships/theme" Target="../theme/theme7.xml"/><Relationship Id="rId2" Type="http://schemas.openxmlformats.org/officeDocument/2006/relationships/slideLayout" Target="../slideLayouts/slideLayout156.xml"/><Relationship Id="rId16" Type="http://schemas.openxmlformats.org/officeDocument/2006/relationships/slideLayout" Target="../slideLayouts/slideLayout170.xml"/><Relationship Id="rId20" Type="http://schemas.openxmlformats.org/officeDocument/2006/relationships/slideLayout" Target="../slideLayouts/slideLayout174.xml"/><Relationship Id="rId29" Type="http://schemas.openxmlformats.org/officeDocument/2006/relationships/slideLayout" Target="../slideLayouts/slideLayout183.xml"/><Relationship Id="rId1" Type="http://schemas.openxmlformats.org/officeDocument/2006/relationships/slideLayout" Target="../slideLayouts/slideLayout155.xml"/><Relationship Id="rId6" Type="http://schemas.openxmlformats.org/officeDocument/2006/relationships/slideLayout" Target="../slideLayouts/slideLayout160.xml"/><Relationship Id="rId11" Type="http://schemas.openxmlformats.org/officeDocument/2006/relationships/slideLayout" Target="../slideLayouts/slideLayout165.xml"/><Relationship Id="rId24" Type="http://schemas.openxmlformats.org/officeDocument/2006/relationships/slideLayout" Target="../slideLayouts/slideLayout178.xml"/><Relationship Id="rId32" Type="http://schemas.openxmlformats.org/officeDocument/2006/relationships/slideLayout" Target="../slideLayouts/slideLayout186.xml"/><Relationship Id="rId5" Type="http://schemas.openxmlformats.org/officeDocument/2006/relationships/slideLayout" Target="../slideLayouts/slideLayout159.xml"/><Relationship Id="rId15" Type="http://schemas.openxmlformats.org/officeDocument/2006/relationships/slideLayout" Target="../slideLayouts/slideLayout169.xml"/><Relationship Id="rId23" Type="http://schemas.openxmlformats.org/officeDocument/2006/relationships/slideLayout" Target="../slideLayouts/slideLayout177.xml"/><Relationship Id="rId28" Type="http://schemas.openxmlformats.org/officeDocument/2006/relationships/slideLayout" Target="../slideLayouts/slideLayout182.xml"/><Relationship Id="rId10" Type="http://schemas.openxmlformats.org/officeDocument/2006/relationships/slideLayout" Target="../slideLayouts/slideLayout164.xml"/><Relationship Id="rId19" Type="http://schemas.openxmlformats.org/officeDocument/2006/relationships/slideLayout" Target="../slideLayouts/slideLayout173.xml"/><Relationship Id="rId31" Type="http://schemas.openxmlformats.org/officeDocument/2006/relationships/slideLayout" Target="../slideLayouts/slideLayout185.xml"/><Relationship Id="rId4" Type="http://schemas.openxmlformats.org/officeDocument/2006/relationships/slideLayout" Target="../slideLayouts/slideLayout158.xml"/><Relationship Id="rId9" Type="http://schemas.openxmlformats.org/officeDocument/2006/relationships/slideLayout" Target="../slideLayouts/slideLayout163.xml"/><Relationship Id="rId14" Type="http://schemas.openxmlformats.org/officeDocument/2006/relationships/slideLayout" Target="../slideLayouts/slideLayout168.xml"/><Relationship Id="rId22" Type="http://schemas.openxmlformats.org/officeDocument/2006/relationships/slideLayout" Target="../slideLayouts/slideLayout176.xml"/><Relationship Id="rId27" Type="http://schemas.openxmlformats.org/officeDocument/2006/relationships/slideLayout" Target="../slideLayouts/slideLayout181.xml"/><Relationship Id="rId30" Type="http://schemas.openxmlformats.org/officeDocument/2006/relationships/slideLayout" Target="../slideLayouts/slideLayout184.xml"/><Relationship Id="rId8" Type="http://schemas.openxmlformats.org/officeDocument/2006/relationships/slideLayout" Target="../slideLayouts/slideLayout16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8" name="Graphic 27">
            <a:extLst>
              <a:ext uri="{FF2B5EF4-FFF2-40B4-BE49-F238E27FC236}">
                <a16:creationId xmlns:a16="http://schemas.microsoft.com/office/drawing/2014/main" id="{C73CF005-6BE0-5C9D-8D01-B3BA468C08BE}"/>
              </a:ext>
            </a:extLst>
          </p:cNvPr>
          <p:cNvPicPr>
            <a:picLocks noChangeAspect="1"/>
          </p:cNvPicPr>
          <p:nvPr userDrawn="1"/>
        </p:nvPicPr>
        <p:blipFill>
          <a:blip>
            <a:extLst>
              <a:ext uri="{96DAC541-7B7A-43D3-8B79-37D633B846F1}">
                <asvg:svgBlip xmlns:asvg="http://schemas.microsoft.com/office/drawing/2016/SVG/main" r:embed="rId36"/>
              </a:ext>
            </a:extLst>
          </a:blip>
          <a:stretch>
            <a:fillRect/>
          </a:stretch>
        </p:blipFill>
        <p:spPr>
          <a:xfrm>
            <a:off x="-42000" y="-18836"/>
            <a:ext cx="12276000" cy="6895673"/>
          </a:xfrm>
          <a:prstGeom prst="rect">
            <a:avLst/>
          </a:prstGeom>
        </p:spPr>
      </p:pic>
      <p:sp>
        <p:nvSpPr>
          <p:cNvPr id="2" name="Title Placeholder 1"/>
          <p:cNvSpPr>
            <a:spLocks noGrp="1"/>
          </p:cNvSpPr>
          <p:nvPr>
            <p:ph type="title"/>
          </p:nvPr>
        </p:nvSpPr>
        <p:spPr>
          <a:xfrm>
            <a:off x="571500" y="558800"/>
            <a:ext cx="11074400" cy="977900"/>
          </a:xfrm>
          <a:prstGeom prst="rect">
            <a:avLst/>
          </a:prstGeom>
        </p:spPr>
        <p:txBody>
          <a:bodyPr vert="horz" lIns="91440" tIns="45720" rIns="91440" bIns="45720" rtlCol="0" anchor="t">
            <a:normAutofit/>
          </a:bodyPr>
          <a:lstStyle/>
          <a:p>
            <a:r>
              <a:rPr lang="en-GB" dirty="0"/>
              <a:t>Click to edit Master title style</a:t>
            </a:r>
            <a:endParaRPr lang="en-US" dirty="0"/>
          </a:p>
        </p:txBody>
      </p:sp>
      <p:sp>
        <p:nvSpPr>
          <p:cNvPr id="3" name="Text Placeholder 2"/>
          <p:cNvSpPr>
            <a:spLocks noGrp="1"/>
          </p:cNvSpPr>
          <p:nvPr>
            <p:ph type="body" idx="1"/>
          </p:nvPr>
        </p:nvSpPr>
        <p:spPr>
          <a:xfrm>
            <a:off x="571500" y="1739900"/>
            <a:ext cx="11074400" cy="4000079"/>
          </a:xfrm>
          <a:prstGeom prst="rect">
            <a:avLst/>
          </a:prstGeom>
        </p:spPr>
        <p:txBody>
          <a:bodyPr vert="horz" lIns="91440" tIns="45720" rIns="91440" bIns="45720" rtlCol="0">
            <a:normAutofit/>
          </a:bodyPr>
          <a:lstStyle/>
          <a:p>
            <a:pPr lvl="0"/>
            <a:r>
              <a:rPr lang="en-GB" dirty="0"/>
              <a:t>Click to edit Master text styles</a:t>
            </a:r>
          </a:p>
        </p:txBody>
      </p:sp>
      <p:pic>
        <p:nvPicPr>
          <p:cNvPr id="33" name="Graphic 32">
            <a:extLst>
              <a:ext uri="{FF2B5EF4-FFF2-40B4-BE49-F238E27FC236}">
                <a16:creationId xmlns:a16="http://schemas.microsoft.com/office/drawing/2014/main" id="{98CDE238-029D-B5E9-7E28-090E2332CA10}"/>
              </a:ext>
            </a:extLst>
          </p:cNvPr>
          <p:cNvPicPr>
            <a:picLocks noChangeAspect="1"/>
          </p:cNvPicPr>
          <p:nvPr userDrawn="1"/>
        </p:nvPicPr>
        <p:blipFill>
          <a:blip>
            <a:extLst>
              <a:ext uri="{96DAC541-7B7A-43D3-8B79-37D633B846F1}">
                <asvg:svgBlip xmlns:asvg="http://schemas.microsoft.com/office/drawing/2016/SVG/main" r:embed="rId37"/>
              </a:ext>
            </a:extLst>
          </a:blip>
          <a:stretch>
            <a:fillRect/>
          </a:stretch>
        </p:blipFill>
        <p:spPr>
          <a:xfrm>
            <a:off x="9753600" y="5834457"/>
            <a:ext cx="1904023" cy="553593"/>
          </a:xfrm>
          <a:prstGeom prst="rect">
            <a:avLst/>
          </a:prstGeom>
        </p:spPr>
      </p:pic>
    </p:spTree>
    <p:extLst>
      <p:ext uri="{BB962C8B-B14F-4D97-AF65-F5344CB8AC3E}">
        <p14:creationId xmlns:p14="http://schemas.microsoft.com/office/powerpoint/2010/main" val="42987068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 id="2147483693" r:id="rId33"/>
    <p:sldLayoutId id="2147483694" r:id="rId34"/>
  </p:sldLayoutIdLst>
  <p:txStyles>
    <p:titleStyle>
      <a:lvl1pPr algn="l" defTabSz="914400" rtl="0" eaLnBrk="1" latinLnBrk="0" hangingPunct="1">
        <a:lnSpc>
          <a:spcPct val="90000"/>
        </a:lnSpc>
        <a:spcBef>
          <a:spcPct val="0"/>
        </a:spcBef>
        <a:buNone/>
        <a:defRPr sz="3600" b="0" i="0" kern="1200">
          <a:solidFill>
            <a:schemeClr val="tx1"/>
          </a:solidFill>
          <a:latin typeface="+mj-lt"/>
          <a:ea typeface="+mj-ea"/>
          <a:cs typeface="Arial Narrow" panose="020B0604020202020204" pitchFamily="34" charset="0"/>
        </a:defRPr>
      </a:lvl1pPr>
    </p:titleStyle>
    <p:bodyStyle>
      <a:lvl1pPr marL="0" indent="0" algn="l" defTabSz="914400" rtl="0" eaLnBrk="1" latinLnBrk="0" hangingPunct="1">
        <a:lnSpc>
          <a:spcPct val="100000"/>
        </a:lnSpc>
        <a:spcBef>
          <a:spcPts val="1000"/>
        </a:spcBef>
        <a:buFont typeface="Arial" panose="020B0604020202020204" pitchFamily="34" charset="0"/>
        <a:buNone/>
        <a:defRPr sz="16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12">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gradFill>
          <a:gsLst>
            <a:gs pos="0">
              <a:srgbClr val="F75151"/>
            </a:gs>
            <a:gs pos="100000">
              <a:srgbClr val="CC0A20"/>
            </a:gs>
          </a:gsLst>
          <a:lin ang="18900000" scaled="1"/>
        </a:gradFill>
        <a:effectLst/>
      </p:bgPr>
    </p:bg>
    <p:spTree>
      <p:nvGrpSpPr>
        <p:cNvPr id="1" name=""/>
        <p:cNvGrpSpPr/>
        <p:nvPr/>
      </p:nvGrpSpPr>
      <p:grpSpPr>
        <a:xfrm>
          <a:off x="0" y="0"/>
          <a:ext cx="0" cy="0"/>
          <a:chOff x="0" y="0"/>
          <a:chExt cx="0" cy="0"/>
        </a:xfrm>
      </p:grpSpPr>
      <p:pic>
        <p:nvPicPr>
          <p:cNvPr id="28" name="Graphic 27">
            <a:extLst>
              <a:ext uri="{FF2B5EF4-FFF2-40B4-BE49-F238E27FC236}">
                <a16:creationId xmlns:a16="http://schemas.microsoft.com/office/drawing/2014/main" id="{C73CF005-6BE0-5C9D-8D01-B3BA468C08BE}"/>
              </a:ext>
            </a:extLst>
          </p:cNvPr>
          <p:cNvPicPr>
            <a:picLocks noChangeAspect="1"/>
          </p:cNvPicPr>
          <p:nvPr userDrawn="1"/>
        </p:nvPicPr>
        <p:blipFill>
          <a:blip>
            <a:extLst>
              <a:ext uri="{96DAC541-7B7A-43D3-8B79-37D633B846F1}">
                <asvg:svgBlip xmlns:asvg="http://schemas.microsoft.com/office/drawing/2016/SVG/main" r:embed="rId34"/>
              </a:ext>
            </a:extLst>
          </a:blip>
          <a:stretch>
            <a:fillRect/>
          </a:stretch>
        </p:blipFill>
        <p:spPr>
          <a:xfrm>
            <a:off x="-42000" y="0"/>
            <a:ext cx="12276000" cy="6895673"/>
          </a:xfrm>
          <a:prstGeom prst="rect">
            <a:avLst/>
          </a:prstGeom>
        </p:spPr>
      </p:pic>
      <p:sp>
        <p:nvSpPr>
          <p:cNvPr id="2" name="Title Placeholder 1"/>
          <p:cNvSpPr>
            <a:spLocks noGrp="1"/>
          </p:cNvSpPr>
          <p:nvPr>
            <p:ph type="title"/>
          </p:nvPr>
        </p:nvSpPr>
        <p:spPr>
          <a:xfrm>
            <a:off x="571500" y="558800"/>
            <a:ext cx="11074400" cy="977900"/>
          </a:xfrm>
          <a:prstGeom prst="rect">
            <a:avLst/>
          </a:prstGeom>
        </p:spPr>
        <p:txBody>
          <a:bodyPr vert="horz" lIns="91440" tIns="45720" rIns="91440" bIns="45720" rtlCol="0" anchor="t">
            <a:normAutofit/>
          </a:bodyPr>
          <a:lstStyle/>
          <a:p>
            <a:r>
              <a:rPr lang="en-GB" dirty="0"/>
              <a:t>Click to edit Master title style</a:t>
            </a:r>
            <a:endParaRPr lang="en-US" dirty="0"/>
          </a:p>
        </p:txBody>
      </p:sp>
      <p:sp>
        <p:nvSpPr>
          <p:cNvPr id="3" name="Text Placeholder 2"/>
          <p:cNvSpPr>
            <a:spLocks noGrp="1"/>
          </p:cNvSpPr>
          <p:nvPr>
            <p:ph type="body" idx="1"/>
          </p:nvPr>
        </p:nvSpPr>
        <p:spPr>
          <a:xfrm>
            <a:off x="571500" y="1739900"/>
            <a:ext cx="11074400" cy="4000079"/>
          </a:xfrm>
          <a:prstGeom prst="rect">
            <a:avLst/>
          </a:prstGeom>
        </p:spPr>
        <p:txBody>
          <a:bodyPr vert="horz" lIns="91440" tIns="45720" rIns="91440" bIns="45720" rtlCol="0">
            <a:normAutofit/>
          </a:bodyPr>
          <a:lstStyle/>
          <a:p>
            <a:pPr lvl="0"/>
            <a:r>
              <a:rPr lang="en-GB" dirty="0"/>
              <a:t>Click to edit Master text styles</a:t>
            </a:r>
          </a:p>
        </p:txBody>
      </p:sp>
      <p:pic>
        <p:nvPicPr>
          <p:cNvPr id="33" name="Graphic 32">
            <a:extLst>
              <a:ext uri="{FF2B5EF4-FFF2-40B4-BE49-F238E27FC236}">
                <a16:creationId xmlns:a16="http://schemas.microsoft.com/office/drawing/2014/main" id="{98CDE238-029D-B5E9-7E28-090E2332CA10}"/>
              </a:ext>
            </a:extLst>
          </p:cNvPr>
          <p:cNvPicPr>
            <a:picLocks noChangeAspect="1"/>
          </p:cNvPicPr>
          <p:nvPr userDrawn="1"/>
        </p:nvPicPr>
        <p:blipFill>
          <a:blip>
            <a:extLst>
              <a:ext uri="{96DAC541-7B7A-43D3-8B79-37D633B846F1}">
                <asvg:svgBlip xmlns:asvg="http://schemas.microsoft.com/office/drawing/2016/SVG/main" r:embed="rId35"/>
              </a:ext>
            </a:extLst>
          </a:blip>
          <a:stretch>
            <a:fillRect/>
          </a:stretch>
        </p:blipFill>
        <p:spPr>
          <a:xfrm>
            <a:off x="9753600" y="5834457"/>
            <a:ext cx="1904023" cy="553593"/>
          </a:xfrm>
          <a:prstGeom prst="rect">
            <a:avLst/>
          </a:prstGeom>
        </p:spPr>
      </p:pic>
    </p:spTree>
    <p:extLst>
      <p:ext uri="{BB962C8B-B14F-4D97-AF65-F5344CB8AC3E}">
        <p14:creationId xmlns:p14="http://schemas.microsoft.com/office/powerpoint/2010/main" val="3901819739"/>
      </p:ext>
    </p:extLst>
  </p:cSld>
  <p:clrMap bg1="dk1" tx1="lt1" bg2="dk2" tx2="lt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 id="2147483701" r:id="rId6"/>
    <p:sldLayoutId id="2147483702" r:id="rId7"/>
    <p:sldLayoutId id="2147483703" r:id="rId8"/>
    <p:sldLayoutId id="2147483704" r:id="rId9"/>
    <p:sldLayoutId id="2147483705" r:id="rId10"/>
    <p:sldLayoutId id="2147483706" r:id="rId11"/>
    <p:sldLayoutId id="2147483707" r:id="rId12"/>
    <p:sldLayoutId id="2147483708" r:id="rId13"/>
    <p:sldLayoutId id="2147483710" r:id="rId14"/>
    <p:sldLayoutId id="2147483711" r:id="rId15"/>
    <p:sldLayoutId id="2147483712" r:id="rId16"/>
    <p:sldLayoutId id="2147483713" r:id="rId17"/>
    <p:sldLayoutId id="2147483714" r:id="rId18"/>
    <p:sldLayoutId id="2147483715" r:id="rId19"/>
    <p:sldLayoutId id="2147483716" r:id="rId20"/>
    <p:sldLayoutId id="2147483717" r:id="rId21"/>
    <p:sldLayoutId id="2147483718" r:id="rId22"/>
    <p:sldLayoutId id="2147483719" r:id="rId23"/>
    <p:sldLayoutId id="2147483720" r:id="rId24"/>
    <p:sldLayoutId id="2147483721" r:id="rId25"/>
    <p:sldLayoutId id="2147483722" r:id="rId26"/>
    <p:sldLayoutId id="2147483723" r:id="rId27"/>
    <p:sldLayoutId id="2147483724" r:id="rId28"/>
    <p:sldLayoutId id="2147483725" r:id="rId29"/>
    <p:sldLayoutId id="2147483726" r:id="rId30"/>
    <p:sldLayoutId id="2147483727" r:id="rId31"/>
    <p:sldLayoutId id="2147483728" r:id="rId32"/>
  </p:sldLayoutIdLst>
  <p:txStyles>
    <p:titleStyle>
      <a:lvl1pPr algn="l" defTabSz="914400" rtl="0" eaLnBrk="1" latinLnBrk="0" hangingPunct="1">
        <a:lnSpc>
          <a:spcPct val="90000"/>
        </a:lnSpc>
        <a:spcBef>
          <a:spcPct val="0"/>
        </a:spcBef>
        <a:buNone/>
        <a:defRPr sz="3600" b="0" i="0" kern="1200">
          <a:solidFill>
            <a:schemeClr val="tx1"/>
          </a:solidFill>
          <a:latin typeface="+mj-lt"/>
          <a:ea typeface="+mj-ea"/>
          <a:cs typeface="Arial Narrow" panose="020B0604020202020204" pitchFamily="34" charset="0"/>
        </a:defRPr>
      </a:lvl1pPr>
    </p:titleStyle>
    <p:bodyStyle>
      <a:lvl1pPr marL="0" indent="0" algn="l" defTabSz="914400" rtl="0" eaLnBrk="1" latinLnBrk="0" hangingPunct="1">
        <a:lnSpc>
          <a:spcPct val="100000"/>
        </a:lnSpc>
        <a:spcBef>
          <a:spcPts val="1000"/>
        </a:spcBef>
        <a:buFont typeface="Arial" panose="020B0604020202020204" pitchFamily="34" charset="0"/>
        <a:buNone/>
        <a:defRPr sz="16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12">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8" name="Graphic 27">
            <a:extLst>
              <a:ext uri="{FF2B5EF4-FFF2-40B4-BE49-F238E27FC236}">
                <a16:creationId xmlns:a16="http://schemas.microsoft.com/office/drawing/2014/main" id="{C73CF005-6BE0-5C9D-8D01-B3BA468C08BE}"/>
              </a:ext>
            </a:extLst>
          </p:cNvPr>
          <p:cNvPicPr>
            <a:picLocks noChangeAspect="1"/>
          </p:cNvPicPr>
          <p:nvPr userDrawn="1"/>
        </p:nvPicPr>
        <p:blipFill>
          <a:blip>
            <a:extLst>
              <a:ext uri="{96DAC541-7B7A-43D3-8B79-37D633B846F1}">
                <asvg:svgBlip xmlns:asvg="http://schemas.microsoft.com/office/drawing/2016/SVG/main" r:embed="rId37"/>
              </a:ext>
            </a:extLst>
          </a:blip>
          <a:stretch>
            <a:fillRect/>
          </a:stretch>
        </p:blipFill>
        <p:spPr>
          <a:xfrm>
            <a:off x="-42000" y="-18836"/>
            <a:ext cx="12276000" cy="6895673"/>
          </a:xfrm>
          <a:prstGeom prst="rect">
            <a:avLst/>
          </a:prstGeom>
        </p:spPr>
      </p:pic>
      <p:sp>
        <p:nvSpPr>
          <p:cNvPr id="2" name="Title Placeholder 1"/>
          <p:cNvSpPr>
            <a:spLocks noGrp="1"/>
          </p:cNvSpPr>
          <p:nvPr>
            <p:ph type="title"/>
          </p:nvPr>
        </p:nvSpPr>
        <p:spPr>
          <a:xfrm>
            <a:off x="571500" y="558800"/>
            <a:ext cx="11074400" cy="977900"/>
          </a:xfrm>
          <a:prstGeom prst="rect">
            <a:avLst/>
          </a:prstGeom>
        </p:spPr>
        <p:txBody>
          <a:bodyPr vert="horz" lIns="91440" tIns="45720" rIns="91440" bIns="45720" rtlCol="0" anchor="t">
            <a:normAutofit/>
          </a:bodyPr>
          <a:lstStyle/>
          <a:p>
            <a:r>
              <a:rPr lang="en-GB" dirty="0"/>
              <a:t>Click to edit Master title style</a:t>
            </a:r>
            <a:endParaRPr lang="en-US" dirty="0"/>
          </a:p>
        </p:txBody>
      </p:sp>
      <p:sp>
        <p:nvSpPr>
          <p:cNvPr id="3" name="Text Placeholder 2"/>
          <p:cNvSpPr>
            <a:spLocks noGrp="1"/>
          </p:cNvSpPr>
          <p:nvPr>
            <p:ph type="body" idx="1"/>
          </p:nvPr>
        </p:nvSpPr>
        <p:spPr>
          <a:xfrm>
            <a:off x="571500" y="1739900"/>
            <a:ext cx="11074400" cy="4000079"/>
          </a:xfrm>
          <a:prstGeom prst="rect">
            <a:avLst/>
          </a:prstGeom>
        </p:spPr>
        <p:txBody>
          <a:bodyPr vert="horz" lIns="91440" tIns="45720" rIns="91440" bIns="45720" rtlCol="0">
            <a:normAutofit/>
          </a:bodyPr>
          <a:lstStyle/>
          <a:p>
            <a:pPr lvl="0"/>
            <a:r>
              <a:rPr lang="en-GB" dirty="0"/>
              <a:t>Click to edit Master text styles</a:t>
            </a:r>
          </a:p>
        </p:txBody>
      </p:sp>
      <p:pic>
        <p:nvPicPr>
          <p:cNvPr id="33" name="Graphic 32">
            <a:extLst>
              <a:ext uri="{FF2B5EF4-FFF2-40B4-BE49-F238E27FC236}">
                <a16:creationId xmlns:a16="http://schemas.microsoft.com/office/drawing/2014/main" id="{98CDE238-029D-B5E9-7E28-090E2332CA10}"/>
              </a:ext>
            </a:extLst>
          </p:cNvPr>
          <p:cNvPicPr>
            <a:picLocks noChangeAspect="1"/>
          </p:cNvPicPr>
          <p:nvPr userDrawn="1"/>
        </p:nvPicPr>
        <p:blipFill>
          <a:blip>
            <a:extLst>
              <a:ext uri="{96DAC541-7B7A-43D3-8B79-37D633B846F1}">
                <asvg:svgBlip xmlns:asvg="http://schemas.microsoft.com/office/drawing/2016/SVG/main" r:embed="rId38"/>
              </a:ext>
            </a:extLst>
          </a:blip>
          <a:stretch>
            <a:fillRect/>
          </a:stretch>
        </p:blipFill>
        <p:spPr>
          <a:xfrm>
            <a:off x="9753600" y="5834457"/>
            <a:ext cx="1904023" cy="553593"/>
          </a:xfrm>
          <a:prstGeom prst="rect">
            <a:avLst/>
          </a:prstGeom>
        </p:spPr>
      </p:pic>
    </p:spTree>
    <p:extLst>
      <p:ext uri="{BB962C8B-B14F-4D97-AF65-F5344CB8AC3E}">
        <p14:creationId xmlns:p14="http://schemas.microsoft.com/office/powerpoint/2010/main" val="3269883086"/>
      </p:ext>
    </p:extLst>
  </p:cSld>
  <p:clrMap bg1="lt1" tx1="dk1" bg2="lt2" tx2="dk2" accent1="accent1" accent2="accent2" accent3="accent3" accent4="accent4" accent5="accent5" accent6="accent6" hlink="hlink" folHlink="folHlink"/>
  <p:sldLayoutIdLst>
    <p:sldLayoutId id="2147483731" r:id="rId1"/>
    <p:sldLayoutId id="2147483732" r:id="rId2"/>
    <p:sldLayoutId id="2147483733" r:id="rId3"/>
    <p:sldLayoutId id="2147483734" r:id="rId4"/>
    <p:sldLayoutId id="2147483735" r:id="rId5"/>
    <p:sldLayoutId id="2147483736" r:id="rId6"/>
    <p:sldLayoutId id="2147483737" r:id="rId7"/>
    <p:sldLayoutId id="2147483738" r:id="rId8"/>
    <p:sldLayoutId id="2147483739" r:id="rId9"/>
    <p:sldLayoutId id="2147483740" r:id="rId10"/>
    <p:sldLayoutId id="2147483741" r:id="rId11"/>
    <p:sldLayoutId id="2147483742" r:id="rId12"/>
    <p:sldLayoutId id="2147483743" r:id="rId13"/>
    <p:sldLayoutId id="2147483744" r:id="rId14"/>
    <p:sldLayoutId id="2147483745" r:id="rId15"/>
    <p:sldLayoutId id="2147483746" r:id="rId16"/>
    <p:sldLayoutId id="2147483747" r:id="rId17"/>
    <p:sldLayoutId id="2147483748" r:id="rId18"/>
    <p:sldLayoutId id="2147483749" r:id="rId19"/>
    <p:sldLayoutId id="2147483750" r:id="rId20"/>
    <p:sldLayoutId id="2147483751" r:id="rId21"/>
    <p:sldLayoutId id="2147483752" r:id="rId22"/>
    <p:sldLayoutId id="2147483753" r:id="rId23"/>
    <p:sldLayoutId id="2147483754" r:id="rId24"/>
    <p:sldLayoutId id="2147483755" r:id="rId25"/>
    <p:sldLayoutId id="2147483756" r:id="rId26"/>
    <p:sldLayoutId id="2147483757" r:id="rId27"/>
    <p:sldLayoutId id="2147483758" r:id="rId28"/>
    <p:sldLayoutId id="2147483759" r:id="rId29"/>
    <p:sldLayoutId id="2147483760" r:id="rId30"/>
    <p:sldLayoutId id="2147483761" r:id="rId31"/>
    <p:sldLayoutId id="2147483762" r:id="rId32"/>
    <p:sldLayoutId id="2147483763" r:id="rId33"/>
    <p:sldLayoutId id="2147483764" r:id="rId34"/>
    <p:sldLayoutId id="2147483765" r:id="rId35"/>
  </p:sldLayoutIdLst>
  <p:hf hdr="0" ftr="0" dt="0"/>
  <p:txStyles>
    <p:titleStyle>
      <a:lvl1pPr algn="l" defTabSz="914400" rtl="0" eaLnBrk="1" latinLnBrk="0" hangingPunct="1">
        <a:lnSpc>
          <a:spcPct val="90000"/>
        </a:lnSpc>
        <a:spcBef>
          <a:spcPct val="0"/>
        </a:spcBef>
        <a:buNone/>
        <a:defRPr sz="3600" b="0" i="0" kern="1200">
          <a:solidFill>
            <a:schemeClr val="tx1"/>
          </a:solidFill>
          <a:latin typeface="+mj-lt"/>
          <a:ea typeface="+mj-ea"/>
          <a:cs typeface="Arial Narrow" panose="020B0604020202020204" pitchFamily="34" charset="0"/>
        </a:defRPr>
      </a:lvl1pPr>
    </p:titleStyle>
    <p:bodyStyle>
      <a:lvl1pPr marL="0" indent="0" algn="l" defTabSz="914400" rtl="0" eaLnBrk="1" latinLnBrk="0" hangingPunct="1">
        <a:lnSpc>
          <a:spcPct val="100000"/>
        </a:lnSpc>
        <a:spcBef>
          <a:spcPts val="1000"/>
        </a:spcBef>
        <a:buFont typeface="Arial" panose="020B0604020202020204" pitchFamily="34" charset="0"/>
        <a:buNone/>
        <a:defRPr sz="16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12">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8" name="Graphic 27">
            <a:extLst>
              <a:ext uri="{FF2B5EF4-FFF2-40B4-BE49-F238E27FC236}">
                <a16:creationId xmlns:a16="http://schemas.microsoft.com/office/drawing/2014/main" id="{C73CF005-6BE0-5C9D-8D01-B3BA468C08BE}"/>
              </a:ext>
            </a:extLst>
          </p:cNvPr>
          <p:cNvPicPr>
            <a:picLocks noChangeAspect="1"/>
          </p:cNvPicPr>
          <p:nvPr userDrawn="1"/>
        </p:nvPicPr>
        <p:blipFill>
          <a:blip>
            <a:extLst>
              <a:ext uri="{96DAC541-7B7A-43D3-8B79-37D633B846F1}">
                <asvg:svgBlip xmlns:asvg="http://schemas.microsoft.com/office/drawing/2016/SVG/main" r:embed="rId12"/>
              </a:ext>
            </a:extLst>
          </a:blip>
          <a:stretch>
            <a:fillRect/>
          </a:stretch>
        </p:blipFill>
        <p:spPr>
          <a:xfrm>
            <a:off x="-42000" y="-18836"/>
            <a:ext cx="12276000" cy="6895673"/>
          </a:xfrm>
          <a:prstGeom prst="rect">
            <a:avLst/>
          </a:prstGeom>
        </p:spPr>
      </p:pic>
      <p:sp>
        <p:nvSpPr>
          <p:cNvPr id="2" name="Title Placeholder 1"/>
          <p:cNvSpPr>
            <a:spLocks noGrp="1"/>
          </p:cNvSpPr>
          <p:nvPr>
            <p:ph type="title"/>
          </p:nvPr>
        </p:nvSpPr>
        <p:spPr>
          <a:xfrm>
            <a:off x="571500" y="558800"/>
            <a:ext cx="11074400" cy="977900"/>
          </a:xfrm>
          <a:prstGeom prst="rect">
            <a:avLst/>
          </a:prstGeom>
        </p:spPr>
        <p:txBody>
          <a:bodyPr vert="horz" lIns="91440" tIns="45720" rIns="91440" bIns="45720" rtlCol="0" anchor="t">
            <a:normAutofit/>
          </a:bodyPr>
          <a:lstStyle/>
          <a:p>
            <a:r>
              <a:rPr lang="en-GB" dirty="0"/>
              <a:t>Click to edit Master title style</a:t>
            </a:r>
            <a:endParaRPr lang="en-US" dirty="0"/>
          </a:p>
        </p:txBody>
      </p:sp>
      <p:sp>
        <p:nvSpPr>
          <p:cNvPr id="3" name="Text Placeholder 2"/>
          <p:cNvSpPr>
            <a:spLocks noGrp="1"/>
          </p:cNvSpPr>
          <p:nvPr>
            <p:ph type="body" idx="1"/>
          </p:nvPr>
        </p:nvSpPr>
        <p:spPr>
          <a:xfrm>
            <a:off x="571500" y="1739900"/>
            <a:ext cx="11074400" cy="4000079"/>
          </a:xfrm>
          <a:prstGeom prst="rect">
            <a:avLst/>
          </a:prstGeom>
        </p:spPr>
        <p:txBody>
          <a:bodyPr vert="horz" lIns="91440" tIns="45720" rIns="91440" bIns="45720" rtlCol="0">
            <a:normAutofit/>
          </a:bodyPr>
          <a:lstStyle/>
          <a:p>
            <a:pPr lvl="0"/>
            <a:r>
              <a:rPr lang="en-GB" dirty="0"/>
              <a:t>Click to edit Master text styles</a:t>
            </a:r>
          </a:p>
        </p:txBody>
      </p:sp>
      <p:pic>
        <p:nvPicPr>
          <p:cNvPr id="33" name="Graphic 32">
            <a:extLst>
              <a:ext uri="{FF2B5EF4-FFF2-40B4-BE49-F238E27FC236}">
                <a16:creationId xmlns:a16="http://schemas.microsoft.com/office/drawing/2014/main" id="{98CDE238-029D-B5E9-7E28-090E2332CA10}"/>
              </a:ext>
            </a:extLst>
          </p:cNvPr>
          <p:cNvPicPr>
            <a:picLocks noChangeAspect="1"/>
          </p:cNvPicPr>
          <p:nvPr userDrawn="1"/>
        </p:nvPicPr>
        <p:blipFill>
          <a:blip>
            <a:extLst>
              <a:ext uri="{96DAC541-7B7A-43D3-8B79-37D633B846F1}">
                <asvg:svgBlip xmlns:asvg="http://schemas.microsoft.com/office/drawing/2016/SVG/main" r:embed="rId13"/>
              </a:ext>
            </a:extLst>
          </a:blip>
          <a:stretch>
            <a:fillRect/>
          </a:stretch>
        </p:blipFill>
        <p:spPr>
          <a:xfrm>
            <a:off x="9753600" y="5834457"/>
            <a:ext cx="1904023" cy="553593"/>
          </a:xfrm>
          <a:prstGeom prst="rect">
            <a:avLst/>
          </a:prstGeom>
        </p:spPr>
      </p:pic>
    </p:spTree>
    <p:extLst>
      <p:ext uri="{BB962C8B-B14F-4D97-AF65-F5344CB8AC3E}">
        <p14:creationId xmlns:p14="http://schemas.microsoft.com/office/powerpoint/2010/main" val="4083934336"/>
      </p:ext>
    </p:extLst>
  </p:cSld>
  <p:clrMap bg1="lt1" tx1="dk1" bg2="lt2" tx2="dk2" accent1="accent1" accent2="accent2" accent3="accent3" accent4="accent4" accent5="accent5" accent6="accent6" hlink="hlink" folHlink="folHlink"/>
  <p:sldLayoutIdLst>
    <p:sldLayoutId id="2147483767" r:id="rId1"/>
    <p:sldLayoutId id="2147483768" r:id="rId2"/>
    <p:sldLayoutId id="2147483769" r:id="rId3"/>
    <p:sldLayoutId id="2147483770" r:id="rId4"/>
    <p:sldLayoutId id="2147483771" r:id="rId5"/>
    <p:sldLayoutId id="2147483772" r:id="rId6"/>
    <p:sldLayoutId id="2147483773" r:id="rId7"/>
    <p:sldLayoutId id="2147483774" r:id="rId8"/>
    <p:sldLayoutId id="2147483775" r:id="rId9"/>
    <p:sldLayoutId id="2147483776" r:id="rId10"/>
  </p:sldLayoutIdLst>
  <p:txStyles>
    <p:titleStyle>
      <a:lvl1pPr algn="l" defTabSz="914400" rtl="0" eaLnBrk="1" latinLnBrk="0" hangingPunct="1">
        <a:lnSpc>
          <a:spcPct val="90000"/>
        </a:lnSpc>
        <a:spcBef>
          <a:spcPct val="0"/>
        </a:spcBef>
        <a:buNone/>
        <a:defRPr sz="3600" b="0" i="0" kern="1200">
          <a:solidFill>
            <a:schemeClr val="tx1"/>
          </a:solidFill>
          <a:latin typeface="+mj-lt"/>
          <a:ea typeface="+mj-ea"/>
          <a:cs typeface="Arial Narrow" panose="020B0604020202020204" pitchFamily="34" charset="0"/>
        </a:defRPr>
      </a:lvl1pPr>
    </p:titleStyle>
    <p:bodyStyle>
      <a:lvl1pPr marL="0" indent="0" algn="l" defTabSz="914400" rtl="0" eaLnBrk="1" latinLnBrk="0" hangingPunct="1">
        <a:lnSpc>
          <a:spcPct val="100000"/>
        </a:lnSpc>
        <a:spcBef>
          <a:spcPts val="1000"/>
        </a:spcBef>
        <a:buFont typeface="Arial" panose="020B0604020202020204" pitchFamily="34" charset="0"/>
        <a:buNone/>
        <a:defRPr sz="16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12">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8" name="Graphic 27">
            <a:extLst>
              <a:ext uri="{FF2B5EF4-FFF2-40B4-BE49-F238E27FC236}">
                <a16:creationId xmlns:a16="http://schemas.microsoft.com/office/drawing/2014/main" id="{C73CF005-6BE0-5C9D-8D01-B3BA468C08BE}"/>
              </a:ext>
            </a:extLst>
          </p:cNvPr>
          <p:cNvPicPr>
            <a:picLocks noChangeAspect="1"/>
          </p:cNvPicPr>
          <p:nvPr userDrawn="1"/>
        </p:nvPicPr>
        <p:blipFill>
          <a:blip>
            <a:extLst>
              <a:ext uri="{96DAC541-7B7A-43D3-8B79-37D633B846F1}">
                <asvg:svgBlip xmlns:asvg="http://schemas.microsoft.com/office/drawing/2016/SVG/main" r:embed="rId12"/>
              </a:ext>
            </a:extLst>
          </a:blip>
          <a:stretch>
            <a:fillRect/>
          </a:stretch>
        </p:blipFill>
        <p:spPr>
          <a:xfrm>
            <a:off x="-42000" y="-18836"/>
            <a:ext cx="12276000" cy="6895673"/>
          </a:xfrm>
          <a:prstGeom prst="rect">
            <a:avLst/>
          </a:prstGeom>
        </p:spPr>
      </p:pic>
      <p:sp>
        <p:nvSpPr>
          <p:cNvPr id="2" name="Title Placeholder 1"/>
          <p:cNvSpPr>
            <a:spLocks noGrp="1"/>
          </p:cNvSpPr>
          <p:nvPr>
            <p:ph type="title"/>
          </p:nvPr>
        </p:nvSpPr>
        <p:spPr>
          <a:xfrm>
            <a:off x="571500" y="558800"/>
            <a:ext cx="11074400" cy="977900"/>
          </a:xfrm>
          <a:prstGeom prst="rect">
            <a:avLst/>
          </a:prstGeom>
        </p:spPr>
        <p:txBody>
          <a:bodyPr vert="horz" lIns="91440" tIns="45720" rIns="91440" bIns="45720" rtlCol="0" anchor="t">
            <a:normAutofit/>
          </a:bodyPr>
          <a:lstStyle/>
          <a:p>
            <a:r>
              <a:rPr lang="en-GB" dirty="0"/>
              <a:t>Click to edit Master title style</a:t>
            </a:r>
            <a:endParaRPr lang="en-US" dirty="0"/>
          </a:p>
        </p:txBody>
      </p:sp>
      <p:sp>
        <p:nvSpPr>
          <p:cNvPr id="3" name="Text Placeholder 2"/>
          <p:cNvSpPr>
            <a:spLocks noGrp="1"/>
          </p:cNvSpPr>
          <p:nvPr>
            <p:ph type="body" idx="1"/>
          </p:nvPr>
        </p:nvSpPr>
        <p:spPr>
          <a:xfrm>
            <a:off x="571500" y="1739900"/>
            <a:ext cx="11074400" cy="4000079"/>
          </a:xfrm>
          <a:prstGeom prst="rect">
            <a:avLst/>
          </a:prstGeom>
        </p:spPr>
        <p:txBody>
          <a:bodyPr vert="horz" lIns="91440" tIns="45720" rIns="91440" bIns="45720" rtlCol="0">
            <a:normAutofit/>
          </a:bodyPr>
          <a:lstStyle/>
          <a:p>
            <a:pPr lvl="0"/>
            <a:r>
              <a:rPr lang="en-GB" dirty="0"/>
              <a:t>Click to edit Master text styles</a:t>
            </a:r>
          </a:p>
        </p:txBody>
      </p:sp>
      <p:pic>
        <p:nvPicPr>
          <p:cNvPr id="33" name="Graphic 32">
            <a:extLst>
              <a:ext uri="{FF2B5EF4-FFF2-40B4-BE49-F238E27FC236}">
                <a16:creationId xmlns:a16="http://schemas.microsoft.com/office/drawing/2014/main" id="{98CDE238-029D-B5E9-7E28-090E2332CA10}"/>
              </a:ext>
            </a:extLst>
          </p:cNvPr>
          <p:cNvPicPr>
            <a:picLocks noChangeAspect="1"/>
          </p:cNvPicPr>
          <p:nvPr userDrawn="1"/>
        </p:nvPicPr>
        <p:blipFill>
          <a:blip>
            <a:extLst>
              <a:ext uri="{96DAC541-7B7A-43D3-8B79-37D633B846F1}">
                <asvg:svgBlip xmlns:asvg="http://schemas.microsoft.com/office/drawing/2016/SVG/main" r:embed="rId13"/>
              </a:ext>
            </a:extLst>
          </a:blip>
          <a:stretch>
            <a:fillRect/>
          </a:stretch>
        </p:blipFill>
        <p:spPr>
          <a:xfrm>
            <a:off x="9753600" y="5834457"/>
            <a:ext cx="1904023" cy="553593"/>
          </a:xfrm>
          <a:prstGeom prst="rect">
            <a:avLst/>
          </a:prstGeom>
        </p:spPr>
      </p:pic>
    </p:spTree>
    <p:extLst>
      <p:ext uri="{BB962C8B-B14F-4D97-AF65-F5344CB8AC3E}">
        <p14:creationId xmlns:p14="http://schemas.microsoft.com/office/powerpoint/2010/main" val="4076744680"/>
      </p:ext>
    </p:extLst>
  </p:cSld>
  <p:clrMap bg1="lt1" tx1="dk1" bg2="lt2" tx2="dk2" accent1="accent1" accent2="accent2" accent3="accent3" accent4="accent4" accent5="accent5" accent6="accent6" hlink="hlink" folHlink="folHlink"/>
  <p:sldLayoutIdLst>
    <p:sldLayoutId id="2147483779" r:id="rId1"/>
    <p:sldLayoutId id="2147483780" r:id="rId2"/>
    <p:sldLayoutId id="2147483781" r:id="rId3"/>
    <p:sldLayoutId id="2147483782" r:id="rId4"/>
    <p:sldLayoutId id="2147483783" r:id="rId5"/>
    <p:sldLayoutId id="2147483784" r:id="rId6"/>
    <p:sldLayoutId id="2147483785" r:id="rId7"/>
    <p:sldLayoutId id="2147483786" r:id="rId8"/>
    <p:sldLayoutId id="2147483787" r:id="rId9"/>
    <p:sldLayoutId id="2147483788" r:id="rId10"/>
  </p:sldLayoutIdLst>
  <p:hf hdr="0" ftr="0" dt="0"/>
  <p:txStyles>
    <p:titleStyle>
      <a:lvl1pPr algn="l" defTabSz="914400" rtl="0" eaLnBrk="1" latinLnBrk="0" hangingPunct="1">
        <a:lnSpc>
          <a:spcPct val="90000"/>
        </a:lnSpc>
        <a:spcBef>
          <a:spcPct val="0"/>
        </a:spcBef>
        <a:buNone/>
        <a:defRPr sz="3600" b="0" i="0" kern="1200">
          <a:solidFill>
            <a:schemeClr val="tx1"/>
          </a:solidFill>
          <a:latin typeface="+mj-lt"/>
          <a:ea typeface="+mj-ea"/>
          <a:cs typeface="Arial Narrow" panose="020B0604020202020204" pitchFamily="34" charset="0"/>
        </a:defRPr>
      </a:lvl1pPr>
    </p:titleStyle>
    <p:bodyStyle>
      <a:lvl1pPr marL="0" indent="0" algn="l" defTabSz="914400" rtl="0" eaLnBrk="1" latinLnBrk="0" hangingPunct="1">
        <a:lnSpc>
          <a:spcPct val="100000"/>
        </a:lnSpc>
        <a:spcBef>
          <a:spcPts val="1000"/>
        </a:spcBef>
        <a:buFont typeface="Arial" panose="020B0604020202020204" pitchFamily="34" charset="0"/>
        <a:buNone/>
        <a:defRPr sz="16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12">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gradFill>
          <a:gsLst>
            <a:gs pos="0">
              <a:srgbClr val="F75151"/>
            </a:gs>
            <a:gs pos="100000">
              <a:srgbClr val="CC0A20"/>
            </a:gs>
          </a:gsLst>
          <a:lin ang="18900000" scaled="1"/>
        </a:gradFill>
        <a:effectLst/>
      </p:bgPr>
    </p:bg>
    <p:spTree>
      <p:nvGrpSpPr>
        <p:cNvPr id="1" name=""/>
        <p:cNvGrpSpPr/>
        <p:nvPr/>
      </p:nvGrpSpPr>
      <p:grpSpPr>
        <a:xfrm>
          <a:off x="0" y="0"/>
          <a:ext cx="0" cy="0"/>
          <a:chOff x="0" y="0"/>
          <a:chExt cx="0" cy="0"/>
        </a:xfrm>
      </p:grpSpPr>
      <p:pic>
        <p:nvPicPr>
          <p:cNvPr id="28" name="Graphic 27">
            <a:extLst>
              <a:ext uri="{FF2B5EF4-FFF2-40B4-BE49-F238E27FC236}">
                <a16:creationId xmlns:a16="http://schemas.microsoft.com/office/drawing/2014/main" id="{C73CF005-6BE0-5C9D-8D01-B3BA468C08BE}"/>
              </a:ext>
            </a:extLst>
          </p:cNvPr>
          <p:cNvPicPr>
            <a:picLocks noChangeAspect="1"/>
          </p:cNvPicPr>
          <p:nvPr userDrawn="1"/>
        </p:nvPicPr>
        <p:blipFill>
          <a:blip>
            <a:extLst>
              <a:ext uri="{96DAC541-7B7A-43D3-8B79-37D633B846F1}">
                <asvg:svgBlip xmlns:asvg="http://schemas.microsoft.com/office/drawing/2016/SVG/main" r:embed="rId35"/>
              </a:ext>
            </a:extLst>
          </a:blip>
          <a:stretch>
            <a:fillRect/>
          </a:stretch>
        </p:blipFill>
        <p:spPr>
          <a:xfrm>
            <a:off x="-42000" y="0"/>
            <a:ext cx="12276000" cy="6895673"/>
          </a:xfrm>
          <a:prstGeom prst="rect">
            <a:avLst/>
          </a:prstGeom>
        </p:spPr>
      </p:pic>
      <p:sp>
        <p:nvSpPr>
          <p:cNvPr id="2" name="Title Placeholder 1"/>
          <p:cNvSpPr>
            <a:spLocks noGrp="1"/>
          </p:cNvSpPr>
          <p:nvPr>
            <p:ph type="title"/>
          </p:nvPr>
        </p:nvSpPr>
        <p:spPr>
          <a:xfrm>
            <a:off x="571500" y="558800"/>
            <a:ext cx="11074400" cy="977900"/>
          </a:xfrm>
          <a:prstGeom prst="rect">
            <a:avLst/>
          </a:prstGeom>
        </p:spPr>
        <p:txBody>
          <a:bodyPr vert="horz" lIns="91440" tIns="45720" rIns="91440" bIns="45720" rtlCol="0" anchor="t">
            <a:normAutofit/>
          </a:bodyPr>
          <a:lstStyle/>
          <a:p>
            <a:r>
              <a:rPr lang="en-GB" dirty="0"/>
              <a:t>Click to edit Master title style</a:t>
            </a:r>
            <a:endParaRPr lang="en-US" dirty="0"/>
          </a:p>
        </p:txBody>
      </p:sp>
      <p:sp>
        <p:nvSpPr>
          <p:cNvPr id="3" name="Text Placeholder 2"/>
          <p:cNvSpPr>
            <a:spLocks noGrp="1"/>
          </p:cNvSpPr>
          <p:nvPr>
            <p:ph type="body" idx="1"/>
          </p:nvPr>
        </p:nvSpPr>
        <p:spPr>
          <a:xfrm>
            <a:off x="571500" y="1739900"/>
            <a:ext cx="11074400" cy="4000079"/>
          </a:xfrm>
          <a:prstGeom prst="rect">
            <a:avLst/>
          </a:prstGeom>
        </p:spPr>
        <p:txBody>
          <a:bodyPr vert="horz" lIns="91440" tIns="45720" rIns="91440" bIns="45720" rtlCol="0">
            <a:normAutofit/>
          </a:bodyPr>
          <a:lstStyle/>
          <a:p>
            <a:pPr lvl="0"/>
            <a:r>
              <a:rPr lang="en-GB" dirty="0"/>
              <a:t>Click to edit Master text styles</a:t>
            </a:r>
          </a:p>
        </p:txBody>
      </p:sp>
      <p:pic>
        <p:nvPicPr>
          <p:cNvPr id="33" name="Graphic 32">
            <a:extLst>
              <a:ext uri="{FF2B5EF4-FFF2-40B4-BE49-F238E27FC236}">
                <a16:creationId xmlns:a16="http://schemas.microsoft.com/office/drawing/2014/main" id="{98CDE238-029D-B5E9-7E28-090E2332CA10}"/>
              </a:ext>
            </a:extLst>
          </p:cNvPr>
          <p:cNvPicPr>
            <a:picLocks noChangeAspect="1"/>
          </p:cNvPicPr>
          <p:nvPr userDrawn="1"/>
        </p:nvPicPr>
        <p:blipFill>
          <a:blip>
            <a:extLst>
              <a:ext uri="{96DAC541-7B7A-43D3-8B79-37D633B846F1}">
                <asvg:svgBlip xmlns:asvg="http://schemas.microsoft.com/office/drawing/2016/SVG/main" r:embed="rId36"/>
              </a:ext>
            </a:extLst>
          </a:blip>
          <a:stretch>
            <a:fillRect/>
          </a:stretch>
        </p:blipFill>
        <p:spPr>
          <a:xfrm>
            <a:off x="9753600" y="5834457"/>
            <a:ext cx="1904023" cy="553593"/>
          </a:xfrm>
          <a:prstGeom prst="rect">
            <a:avLst/>
          </a:prstGeom>
        </p:spPr>
      </p:pic>
    </p:spTree>
    <p:extLst>
      <p:ext uri="{BB962C8B-B14F-4D97-AF65-F5344CB8AC3E}">
        <p14:creationId xmlns:p14="http://schemas.microsoft.com/office/powerpoint/2010/main" val="2374328040"/>
      </p:ext>
    </p:extLst>
  </p:cSld>
  <p:clrMap bg1="dk1" tx1="lt1" bg2="dk2" tx2="lt2" accent1="accent1" accent2="accent2" accent3="accent3" accent4="accent4" accent5="accent5" accent6="accent6" hlink="hlink" folHlink="folHlink"/>
  <p:sldLayoutIdLst>
    <p:sldLayoutId id="2147483838" r:id="rId1"/>
    <p:sldLayoutId id="2147483839" r:id="rId2"/>
    <p:sldLayoutId id="2147483840" r:id="rId3"/>
    <p:sldLayoutId id="2147483841" r:id="rId4"/>
    <p:sldLayoutId id="2147483842" r:id="rId5"/>
    <p:sldLayoutId id="2147483843" r:id="rId6"/>
    <p:sldLayoutId id="2147483844" r:id="rId7"/>
    <p:sldLayoutId id="2147483845" r:id="rId8"/>
    <p:sldLayoutId id="2147483846" r:id="rId9"/>
    <p:sldLayoutId id="2147483847" r:id="rId10"/>
    <p:sldLayoutId id="2147483848" r:id="rId11"/>
    <p:sldLayoutId id="2147483849" r:id="rId12"/>
    <p:sldLayoutId id="2147483850" r:id="rId13"/>
    <p:sldLayoutId id="2147483851" r:id="rId14"/>
    <p:sldLayoutId id="2147483852" r:id="rId15"/>
    <p:sldLayoutId id="2147483853" r:id="rId16"/>
    <p:sldLayoutId id="2147483854" r:id="rId17"/>
    <p:sldLayoutId id="2147483855" r:id="rId18"/>
    <p:sldLayoutId id="2147483856" r:id="rId19"/>
    <p:sldLayoutId id="2147483857" r:id="rId20"/>
    <p:sldLayoutId id="2147483858" r:id="rId21"/>
    <p:sldLayoutId id="2147483859" r:id="rId22"/>
    <p:sldLayoutId id="2147483860" r:id="rId23"/>
    <p:sldLayoutId id="2147483861" r:id="rId24"/>
    <p:sldLayoutId id="2147483862" r:id="rId25"/>
    <p:sldLayoutId id="2147483863" r:id="rId26"/>
    <p:sldLayoutId id="2147483864" r:id="rId27"/>
    <p:sldLayoutId id="2147483865" r:id="rId28"/>
    <p:sldLayoutId id="2147483866" r:id="rId29"/>
    <p:sldLayoutId id="2147483867" r:id="rId30"/>
    <p:sldLayoutId id="2147483868" r:id="rId31"/>
    <p:sldLayoutId id="2147483869" r:id="rId32"/>
    <p:sldLayoutId id="2147483905" r:id="rId33"/>
  </p:sldLayoutIdLst>
  <p:hf hdr="0" dt="0"/>
  <p:txStyles>
    <p:titleStyle>
      <a:lvl1pPr algn="l" defTabSz="914400" rtl="0" eaLnBrk="1" latinLnBrk="0" hangingPunct="1">
        <a:lnSpc>
          <a:spcPct val="90000"/>
        </a:lnSpc>
        <a:spcBef>
          <a:spcPct val="0"/>
        </a:spcBef>
        <a:buNone/>
        <a:defRPr sz="3600" b="0" i="0" kern="1200">
          <a:solidFill>
            <a:schemeClr val="tx1"/>
          </a:solidFill>
          <a:latin typeface="+mj-lt"/>
          <a:ea typeface="+mj-ea"/>
          <a:cs typeface="Arial Narrow" panose="020B0604020202020204" pitchFamily="34" charset="0"/>
        </a:defRPr>
      </a:lvl1pPr>
    </p:titleStyle>
    <p:bodyStyle>
      <a:lvl1pPr marL="0" indent="0" algn="l" defTabSz="914400" rtl="0" eaLnBrk="1" latinLnBrk="0" hangingPunct="1">
        <a:lnSpc>
          <a:spcPct val="100000"/>
        </a:lnSpc>
        <a:spcBef>
          <a:spcPts val="1000"/>
        </a:spcBef>
        <a:buFont typeface="Arial" panose="020B0604020202020204" pitchFamily="34" charset="0"/>
        <a:buNone/>
        <a:defRPr sz="16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12">
          <p15:clr>
            <a:srgbClr val="F26B43"/>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gradFill>
          <a:gsLst>
            <a:gs pos="0">
              <a:srgbClr val="F75151"/>
            </a:gs>
            <a:gs pos="100000">
              <a:srgbClr val="CC0A20"/>
            </a:gs>
          </a:gsLst>
          <a:lin ang="18900000" scaled="1"/>
        </a:gradFill>
        <a:effectLst/>
      </p:bgPr>
    </p:bg>
    <p:spTree>
      <p:nvGrpSpPr>
        <p:cNvPr id="1" name=""/>
        <p:cNvGrpSpPr/>
        <p:nvPr/>
      </p:nvGrpSpPr>
      <p:grpSpPr>
        <a:xfrm>
          <a:off x="0" y="0"/>
          <a:ext cx="0" cy="0"/>
          <a:chOff x="0" y="0"/>
          <a:chExt cx="0" cy="0"/>
        </a:xfrm>
      </p:grpSpPr>
      <p:pic>
        <p:nvPicPr>
          <p:cNvPr id="28" name="Graphic 27">
            <a:extLst>
              <a:ext uri="{FF2B5EF4-FFF2-40B4-BE49-F238E27FC236}">
                <a16:creationId xmlns:a16="http://schemas.microsoft.com/office/drawing/2014/main" id="{C73CF005-6BE0-5C9D-8D01-B3BA468C08BE}"/>
              </a:ext>
            </a:extLst>
          </p:cNvPr>
          <p:cNvPicPr>
            <a:picLocks noChangeAspect="1"/>
          </p:cNvPicPr>
          <p:nvPr userDrawn="1"/>
        </p:nvPicPr>
        <p:blipFill>
          <a:blip>
            <a:extLst>
              <a:ext uri="{96DAC541-7B7A-43D3-8B79-37D633B846F1}">
                <asvg:svgBlip xmlns:asvg="http://schemas.microsoft.com/office/drawing/2016/SVG/main" r:embed="rId34"/>
              </a:ext>
            </a:extLst>
          </a:blip>
          <a:stretch>
            <a:fillRect/>
          </a:stretch>
        </p:blipFill>
        <p:spPr>
          <a:xfrm>
            <a:off x="-42000" y="0"/>
            <a:ext cx="12276000" cy="6895673"/>
          </a:xfrm>
          <a:prstGeom prst="rect">
            <a:avLst/>
          </a:prstGeom>
        </p:spPr>
      </p:pic>
      <p:sp>
        <p:nvSpPr>
          <p:cNvPr id="2" name="Title Placeholder 1"/>
          <p:cNvSpPr>
            <a:spLocks noGrp="1"/>
          </p:cNvSpPr>
          <p:nvPr>
            <p:ph type="title"/>
          </p:nvPr>
        </p:nvSpPr>
        <p:spPr>
          <a:xfrm>
            <a:off x="571500" y="558800"/>
            <a:ext cx="11074400" cy="977900"/>
          </a:xfrm>
          <a:prstGeom prst="rect">
            <a:avLst/>
          </a:prstGeom>
        </p:spPr>
        <p:txBody>
          <a:bodyPr vert="horz" lIns="91440" tIns="45720" rIns="91440" bIns="45720" rtlCol="0" anchor="t">
            <a:normAutofit/>
          </a:bodyPr>
          <a:lstStyle/>
          <a:p>
            <a:r>
              <a:rPr lang="en-GB" dirty="0"/>
              <a:t>Click to edit Master title style</a:t>
            </a:r>
            <a:endParaRPr lang="en-US" dirty="0"/>
          </a:p>
        </p:txBody>
      </p:sp>
      <p:sp>
        <p:nvSpPr>
          <p:cNvPr id="3" name="Text Placeholder 2"/>
          <p:cNvSpPr>
            <a:spLocks noGrp="1"/>
          </p:cNvSpPr>
          <p:nvPr>
            <p:ph type="body" idx="1"/>
          </p:nvPr>
        </p:nvSpPr>
        <p:spPr>
          <a:xfrm>
            <a:off x="571500" y="1739900"/>
            <a:ext cx="11074400" cy="4000079"/>
          </a:xfrm>
          <a:prstGeom prst="rect">
            <a:avLst/>
          </a:prstGeom>
        </p:spPr>
        <p:txBody>
          <a:bodyPr vert="horz" lIns="91440" tIns="45720" rIns="91440" bIns="45720" rtlCol="0">
            <a:normAutofit/>
          </a:bodyPr>
          <a:lstStyle/>
          <a:p>
            <a:pPr lvl="0"/>
            <a:r>
              <a:rPr lang="en-GB" dirty="0"/>
              <a:t>Click to edit Master text styles</a:t>
            </a:r>
          </a:p>
        </p:txBody>
      </p:sp>
    </p:spTree>
    <p:extLst>
      <p:ext uri="{BB962C8B-B14F-4D97-AF65-F5344CB8AC3E}">
        <p14:creationId xmlns:p14="http://schemas.microsoft.com/office/powerpoint/2010/main" val="3065319194"/>
      </p:ext>
    </p:extLst>
  </p:cSld>
  <p:clrMap bg1="dk1" tx1="lt1" bg2="dk2" tx2="lt2" accent1="accent1" accent2="accent2" accent3="accent3" accent4="accent4" accent5="accent5" accent6="accent6" hlink="hlink" folHlink="folHlink"/>
  <p:sldLayoutIdLst>
    <p:sldLayoutId id="2147483907" r:id="rId1"/>
    <p:sldLayoutId id="2147483908" r:id="rId2"/>
    <p:sldLayoutId id="2147483909" r:id="rId3"/>
    <p:sldLayoutId id="2147483910" r:id="rId4"/>
    <p:sldLayoutId id="2147483911" r:id="rId5"/>
    <p:sldLayoutId id="2147483912" r:id="rId6"/>
    <p:sldLayoutId id="2147483913" r:id="rId7"/>
    <p:sldLayoutId id="2147483914" r:id="rId8"/>
    <p:sldLayoutId id="2147483915" r:id="rId9"/>
    <p:sldLayoutId id="2147483916" r:id="rId10"/>
    <p:sldLayoutId id="2147483917" r:id="rId11"/>
    <p:sldLayoutId id="2147483918" r:id="rId12"/>
    <p:sldLayoutId id="2147483919" r:id="rId13"/>
    <p:sldLayoutId id="2147483920" r:id="rId14"/>
    <p:sldLayoutId id="2147483921" r:id="rId15"/>
    <p:sldLayoutId id="2147483922" r:id="rId16"/>
    <p:sldLayoutId id="2147483923" r:id="rId17"/>
    <p:sldLayoutId id="2147483924" r:id="rId18"/>
    <p:sldLayoutId id="2147483925" r:id="rId19"/>
    <p:sldLayoutId id="2147483926" r:id="rId20"/>
    <p:sldLayoutId id="2147483927" r:id="rId21"/>
    <p:sldLayoutId id="2147483928" r:id="rId22"/>
    <p:sldLayoutId id="2147483929" r:id="rId23"/>
    <p:sldLayoutId id="2147483930" r:id="rId24"/>
    <p:sldLayoutId id="2147483931" r:id="rId25"/>
    <p:sldLayoutId id="2147483932" r:id="rId26"/>
    <p:sldLayoutId id="2147483933" r:id="rId27"/>
    <p:sldLayoutId id="2147483934" r:id="rId28"/>
    <p:sldLayoutId id="2147483935" r:id="rId29"/>
    <p:sldLayoutId id="2147483936" r:id="rId30"/>
    <p:sldLayoutId id="2147483937" r:id="rId31"/>
    <p:sldLayoutId id="2147483938" r:id="rId32"/>
  </p:sldLayoutIdLst>
  <p:txStyles>
    <p:titleStyle>
      <a:lvl1pPr algn="l" defTabSz="914400" rtl="0" eaLnBrk="1" latinLnBrk="0" hangingPunct="1">
        <a:lnSpc>
          <a:spcPct val="90000"/>
        </a:lnSpc>
        <a:spcBef>
          <a:spcPct val="0"/>
        </a:spcBef>
        <a:buNone/>
        <a:defRPr sz="3600" b="0" i="0" kern="1200">
          <a:solidFill>
            <a:schemeClr val="tx1"/>
          </a:solidFill>
          <a:latin typeface="+mj-lt"/>
          <a:ea typeface="+mj-ea"/>
          <a:cs typeface="Arial Narrow" panose="020B0604020202020204" pitchFamily="34" charset="0"/>
        </a:defRPr>
      </a:lvl1pPr>
    </p:titleStyle>
    <p:bodyStyle>
      <a:lvl1pPr marL="0" indent="0" algn="l" defTabSz="914400" rtl="0" eaLnBrk="1" latinLnBrk="0" hangingPunct="1">
        <a:lnSpc>
          <a:spcPct val="100000"/>
        </a:lnSpc>
        <a:spcBef>
          <a:spcPts val="1000"/>
        </a:spcBef>
        <a:buFont typeface="Arial" panose="020B0604020202020204" pitchFamily="34" charset="0"/>
        <a:buNone/>
        <a:defRPr sz="16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12">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04.xml"/></Relationships>
</file>

<file path=ppt/slides/_rels/slide10.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78.xml"/><Relationship Id="rId5" Type="http://schemas.openxmlformats.org/officeDocument/2006/relationships/image" Target="../media/image50.jpeg"/><Relationship Id="rId4" Type="http://schemas.openxmlformats.org/officeDocument/2006/relationships/image" Target="../media/image49.jpeg"/></Relationships>
</file>

<file path=ppt/slides/_rels/slide11.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78.xml"/></Relationships>
</file>

<file path=ppt/slides/_rels/slide12.xml.rels><?xml version="1.0" encoding="UTF-8" standalone="yes"?>
<Relationships xmlns="http://schemas.openxmlformats.org/package/2006/relationships"><Relationship Id="rId3" Type="http://schemas.openxmlformats.org/officeDocument/2006/relationships/image" Target="../media/image53.svg"/><Relationship Id="rId2" Type="http://schemas.openxmlformats.org/officeDocument/2006/relationships/image" Target="../media/image52.svg"/><Relationship Id="rId1" Type="http://schemas.openxmlformats.org/officeDocument/2006/relationships/slideLayout" Target="../slideLayouts/slideLayout78.xml"/><Relationship Id="rId5" Type="http://schemas.openxmlformats.org/officeDocument/2006/relationships/image" Target="../media/image55.svg"/><Relationship Id="rId4" Type="http://schemas.openxmlformats.org/officeDocument/2006/relationships/image" Target="../media/image54.sv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54.xml"/></Relationships>
</file>

<file path=ppt/slides/_rels/slide14.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6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9.xml"/></Relationships>
</file>

<file path=ppt/slides/_rels/slide16.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8.png"/><Relationship Id="rId1" Type="http://schemas.openxmlformats.org/officeDocument/2006/relationships/slideLayout" Target="../slideLayouts/slideLayout151.xml"/><Relationship Id="rId4" Type="http://schemas.openxmlformats.org/officeDocument/2006/relationships/image" Target="../media/image60.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18.xml.rels><?xml version="1.0" encoding="UTF-8" standalone="yes"?>
<Relationships xmlns="http://schemas.openxmlformats.org/package/2006/relationships"><Relationship Id="rId2" Type="http://schemas.openxmlformats.org/officeDocument/2006/relationships/image" Target="../media/image61.svg"/><Relationship Id="rId1" Type="http://schemas.openxmlformats.org/officeDocument/2006/relationships/slideLayout" Target="../slideLayouts/slideLayout7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2.xml.rels><?xml version="1.0" encoding="UTF-8" standalone="yes"?>
<Relationships xmlns="http://schemas.openxmlformats.org/package/2006/relationships"><Relationship Id="rId3" Type="http://schemas.openxmlformats.org/officeDocument/2006/relationships/image" Target="../media/image31.svg"/><Relationship Id="rId2" Type="http://schemas.openxmlformats.org/officeDocument/2006/relationships/image" Target="../media/image30.svg"/><Relationship Id="rId1" Type="http://schemas.openxmlformats.org/officeDocument/2006/relationships/slideLayout" Target="../slideLayouts/slideLayout60.xml"/><Relationship Id="rId5" Type="http://schemas.openxmlformats.org/officeDocument/2006/relationships/image" Target="../media/image33.svg"/><Relationship Id="rId4" Type="http://schemas.openxmlformats.org/officeDocument/2006/relationships/image" Target="../media/image32.sv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22.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78.xml"/><Relationship Id="rId4" Type="http://schemas.openxmlformats.org/officeDocument/2006/relationships/image" Target="../media/image64.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0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25.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175.xml"/><Relationship Id="rId4" Type="http://schemas.openxmlformats.org/officeDocument/2006/relationships/image" Target="../media/image67.png"/></Relationships>
</file>

<file path=ppt/slides/_rels/slide3.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99.xml"/><Relationship Id="rId5" Type="http://schemas.openxmlformats.org/officeDocument/2006/relationships/image" Target="../media/image37.jpeg"/><Relationship Id="rId4" Type="http://schemas.openxmlformats.org/officeDocument/2006/relationships/image" Target="../media/image36.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0.xml"/></Relationships>
</file>

<file path=ppt/slides/_rels/slide5.xml.rels><?xml version="1.0" encoding="UTF-8" standalone="yes"?>
<Relationships xmlns="http://schemas.openxmlformats.org/package/2006/relationships"><Relationship Id="rId3" Type="http://schemas.openxmlformats.org/officeDocument/2006/relationships/image" Target="../media/image38.png"/><Relationship Id="rId7" Type="http://schemas.openxmlformats.org/officeDocument/2006/relationships/image" Target="../media/image42.png"/><Relationship Id="rId2" Type="http://schemas.openxmlformats.org/officeDocument/2006/relationships/chart" Target="../charts/chart1.xml"/><Relationship Id="rId1" Type="http://schemas.openxmlformats.org/officeDocument/2006/relationships/slideLayout" Target="../slideLayouts/slideLayout78.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8.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78.xml"/></Relationships>
</file>

<file path=ppt/slides/_rels/slide9.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78.xml"/><Relationship Id="rId5" Type="http://schemas.openxmlformats.org/officeDocument/2006/relationships/image" Target="../media/image46.jpeg"/><Relationship Id="rId4" Type="http://schemas.openxmlformats.org/officeDocument/2006/relationships/image" Target="../media/image45.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2D68460-3B2D-09C9-4928-9DB54559A7A9}"/>
              </a:ext>
            </a:extLst>
          </p:cNvPr>
          <p:cNvSpPr>
            <a:spLocks noGrp="1"/>
          </p:cNvSpPr>
          <p:nvPr>
            <p:ph type="title"/>
          </p:nvPr>
        </p:nvSpPr>
        <p:spPr>
          <a:xfrm>
            <a:off x="2525486" y="1523074"/>
            <a:ext cx="7141028" cy="627063"/>
          </a:xfrm>
        </p:spPr>
        <p:txBody>
          <a:bodyPr/>
          <a:lstStyle/>
          <a:p>
            <a:r>
              <a:rPr lang="en-GB" sz="4000" b="1" dirty="0"/>
              <a:t>Shaping Rail’s Future:</a:t>
            </a:r>
            <a:r>
              <a:rPr lang="en-GB" sz="4000" dirty="0"/>
              <a:t> </a:t>
            </a:r>
            <a:br>
              <a:rPr lang="en-GB" sz="4000" dirty="0"/>
            </a:br>
            <a:r>
              <a:rPr lang="en-GB" sz="4000" dirty="0"/>
              <a:t>Customer Community</a:t>
            </a:r>
          </a:p>
        </p:txBody>
      </p:sp>
      <p:sp>
        <p:nvSpPr>
          <p:cNvPr id="5" name="Content Placeholder 4">
            <a:extLst>
              <a:ext uri="{FF2B5EF4-FFF2-40B4-BE49-F238E27FC236}">
                <a16:creationId xmlns:a16="http://schemas.microsoft.com/office/drawing/2014/main" id="{5CD803A4-8D97-3B4F-B15B-E1AF0D6EFA0D}"/>
              </a:ext>
            </a:extLst>
          </p:cNvPr>
          <p:cNvSpPr>
            <a:spLocks noGrp="1"/>
          </p:cNvSpPr>
          <p:nvPr>
            <p:ph sz="quarter" idx="11"/>
          </p:nvPr>
        </p:nvSpPr>
        <p:spPr>
          <a:xfrm>
            <a:off x="2856000" y="2364271"/>
            <a:ext cx="6480000" cy="385762"/>
          </a:xfrm>
        </p:spPr>
        <p:txBody>
          <a:bodyPr/>
          <a:lstStyle/>
          <a:p>
            <a:pPr>
              <a:spcBef>
                <a:spcPts val="0"/>
              </a:spcBef>
            </a:pPr>
            <a:r>
              <a:rPr lang="en-GB" sz="1600" dirty="0"/>
              <a:t>Feedback report: May 2026</a:t>
            </a:r>
            <a:endParaRPr lang="en-GB" sz="2200" b="1" dirty="0">
              <a:solidFill>
                <a:schemeClr val="accent1"/>
              </a:solidFill>
            </a:endParaRPr>
          </a:p>
          <a:p>
            <a:pPr>
              <a:spcBef>
                <a:spcPts val="0"/>
              </a:spcBef>
            </a:pPr>
            <a:endParaRPr lang="en-GB" sz="1000" b="1" dirty="0">
              <a:solidFill>
                <a:schemeClr val="accent1"/>
              </a:solidFill>
            </a:endParaRPr>
          </a:p>
          <a:p>
            <a:pPr>
              <a:spcBef>
                <a:spcPts val="0"/>
              </a:spcBef>
            </a:pPr>
            <a:r>
              <a:rPr lang="en-GB" sz="2200" b="1" dirty="0">
                <a:solidFill>
                  <a:schemeClr val="accent1"/>
                </a:solidFill>
              </a:rPr>
              <a:t>Looking to the future of rail</a:t>
            </a:r>
            <a:endParaRPr lang="en-GB" sz="1600" dirty="0"/>
          </a:p>
        </p:txBody>
      </p:sp>
    </p:spTree>
    <p:extLst>
      <p:ext uri="{BB962C8B-B14F-4D97-AF65-F5344CB8AC3E}">
        <p14:creationId xmlns:p14="http://schemas.microsoft.com/office/powerpoint/2010/main" val="318107526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89586C-CCC2-9AE7-C4A2-7C85508468EC}"/>
            </a:ext>
          </a:extLst>
        </p:cNvPr>
        <p:cNvGrpSpPr/>
        <p:nvPr/>
      </p:nvGrpSpPr>
      <p:grpSpPr>
        <a:xfrm>
          <a:off x="0" y="0"/>
          <a:ext cx="0" cy="0"/>
          <a:chOff x="0" y="0"/>
          <a:chExt cx="0" cy="0"/>
        </a:xfrm>
      </p:grpSpPr>
      <p:sp>
        <p:nvSpPr>
          <p:cNvPr id="24" name="Rectangle 23">
            <a:extLst>
              <a:ext uri="{FF2B5EF4-FFF2-40B4-BE49-F238E27FC236}">
                <a16:creationId xmlns:a16="http://schemas.microsoft.com/office/drawing/2014/main" id="{4391E189-8326-E8DB-0B9D-6C668FC8A158}"/>
              </a:ext>
            </a:extLst>
          </p:cNvPr>
          <p:cNvSpPr/>
          <p:nvPr/>
        </p:nvSpPr>
        <p:spPr>
          <a:xfrm>
            <a:off x="9539591" y="5674468"/>
            <a:ext cx="2360579" cy="83657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9EC2ABAB-1DE1-685D-813B-5F77D48E8E20}"/>
              </a:ext>
            </a:extLst>
          </p:cNvPr>
          <p:cNvSpPr>
            <a:spLocks noGrp="1"/>
          </p:cNvSpPr>
          <p:nvPr>
            <p:ph type="title"/>
          </p:nvPr>
        </p:nvSpPr>
        <p:spPr/>
        <p:txBody>
          <a:bodyPr>
            <a:noAutofit/>
          </a:bodyPr>
          <a:lstStyle/>
          <a:p>
            <a:r>
              <a:rPr lang="en-GB" sz="2600" dirty="0"/>
              <a:t>Celebrating the successes of the railway: some of customers’ own words </a:t>
            </a:r>
          </a:p>
        </p:txBody>
      </p:sp>
      <p:sp>
        <p:nvSpPr>
          <p:cNvPr id="5" name="TextBox 4">
            <a:extLst>
              <a:ext uri="{FF2B5EF4-FFF2-40B4-BE49-F238E27FC236}">
                <a16:creationId xmlns:a16="http://schemas.microsoft.com/office/drawing/2014/main" id="{1FE92A0B-A44C-D427-6669-766A341A6BE1}"/>
              </a:ext>
            </a:extLst>
          </p:cNvPr>
          <p:cNvSpPr txBox="1"/>
          <p:nvPr/>
        </p:nvSpPr>
        <p:spPr>
          <a:xfrm>
            <a:off x="3201361" y="1633552"/>
            <a:ext cx="885858" cy="461665"/>
          </a:xfrm>
          <a:prstGeom prst="rect">
            <a:avLst/>
          </a:prstGeom>
          <a:noFill/>
        </p:spPr>
        <p:txBody>
          <a:bodyPr wrap="square" rtlCol="0">
            <a:spAutoFit/>
          </a:bodyPr>
          <a:lstStyle/>
          <a:p>
            <a:r>
              <a:rPr lang="en-GB" sz="1200" b="1" dirty="0">
                <a:solidFill>
                  <a:schemeClr val="accent1">
                    <a:lumMod val="75000"/>
                  </a:schemeClr>
                </a:solidFill>
              </a:rPr>
              <a:t>Front line staff </a:t>
            </a:r>
          </a:p>
        </p:txBody>
      </p:sp>
      <p:sp>
        <p:nvSpPr>
          <p:cNvPr id="6" name="TextBox 5">
            <a:extLst>
              <a:ext uri="{FF2B5EF4-FFF2-40B4-BE49-F238E27FC236}">
                <a16:creationId xmlns:a16="http://schemas.microsoft.com/office/drawing/2014/main" id="{F9E52BCC-73BA-06EC-D066-43F29EF7CF19}"/>
              </a:ext>
            </a:extLst>
          </p:cNvPr>
          <p:cNvSpPr txBox="1"/>
          <p:nvPr/>
        </p:nvSpPr>
        <p:spPr>
          <a:xfrm>
            <a:off x="830095" y="2674125"/>
            <a:ext cx="3696509" cy="961802"/>
          </a:xfrm>
          <a:prstGeom prst="rect">
            <a:avLst/>
          </a:prstGeom>
          <a:noFill/>
        </p:spPr>
        <p:txBody>
          <a:bodyPr wrap="square">
            <a:spAutoFit/>
          </a:bodyPr>
          <a:lstStyle/>
          <a:p>
            <a:pPr algn="ctr">
              <a:spcAft>
                <a:spcPts val="300"/>
              </a:spcAft>
            </a:pPr>
            <a:r>
              <a:rPr lang="en-US" sz="1100" i="1" dirty="0">
                <a:solidFill>
                  <a:schemeClr val="tx1">
                    <a:lumMod val="65000"/>
                    <a:lumOff val="35000"/>
                  </a:schemeClr>
                </a:solidFill>
              </a:rPr>
              <a:t> I would want to thank staff… for doing their job well, professionally and kindly.  It is often not an easy job and sometimes puts them at risk.  More staff would spread the load for them and improve passenger experience. </a:t>
            </a:r>
          </a:p>
          <a:p>
            <a:pPr algn="r">
              <a:spcAft>
                <a:spcPts val="300"/>
              </a:spcAft>
            </a:pPr>
            <a:r>
              <a:rPr lang="en-US" sz="1000" i="1" dirty="0">
                <a:solidFill>
                  <a:schemeClr val="tx1">
                    <a:lumMod val="65000"/>
                    <a:lumOff val="35000"/>
                  </a:schemeClr>
                </a:solidFill>
              </a:rPr>
              <a:t>Penelope</a:t>
            </a:r>
            <a:endParaRPr lang="en-GB" sz="1100" i="1" dirty="0">
              <a:solidFill>
                <a:schemeClr val="tx1">
                  <a:lumMod val="65000"/>
                  <a:lumOff val="35000"/>
                </a:schemeClr>
              </a:solidFill>
            </a:endParaRPr>
          </a:p>
        </p:txBody>
      </p:sp>
      <p:sp>
        <p:nvSpPr>
          <p:cNvPr id="7" name="TextBox 6">
            <a:extLst>
              <a:ext uri="{FF2B5EF4-FFF2-40B4-BE49-F238E27FC236}">
                <a16:creationId xmlns:a16="http://schemas.microsoft.com/office/drawing/2014/main" id="{5AD287DD-878C-9EA0-5549-B963926DE5E5}"/>
              </a:ext>
            </a:extLst>
          </p:cNvPr>
          <p:cNvSpPr txBox="1"/>
          <p:nvPr/>
        </p:nvSpPr>
        <p:spPr>
          <a:xfrm>
            <a:off x="830095" y="3719553"/>
            <a:ext cx="3696509" cy="792525"/>
          </a:xfrm>
          <a:prstGeom prst="rect">
            <a:avLst/>
          </a:prstGeom>
          <a:noFill/>
        </p:spPr>
        <p:txBody>
          <a:bodyPr wrap="square">
            <a:spAutoFit/>
          </a:bodyPr>
          <a:lstStyle/>
          <a:p>
            <a:pPr algn="ctr">
              <a:spcAft>
                <a:spcPts val="300"/>
              </a:spcAft>
            </a:pPr>
            <a:r>
              <a:rPr lang="en-US" sz="1100" i="1" dirty="0">
                <a:solidFill>
                  <a:schemeClr val="tx1">
                    <a:lumMod val="65000"/>
                    <a:lumOff val="35000"/>
                  </a:schemeClr>
                </a:solidFill>
              </a:rPr>
              <a:t> Most staff are excellent and try to cope even when things go wrong. I hope that …transfers [when GBR is in place] and is suitably rewarded. </a:t>
            </a:r>
          </a:p>
          <a:p>
            <a:pPr algn="r">
              <a:spcAft>
                <a:spcPts val="300"/>
              </a:spcAft>
            </a:pPr>
            <a:r>
              <a:rPr lang="en-US" sz="1000" i="1" dirty="0">
                <a:solidFill>
                  <a:schemeClr val="tx1">
                    <a:lumMod val="65000"/>
                    <a:lumOff val="35000"/>
                  </a:schemeClr>
                </a:solidFill>
              </a:rPr>
              <a:t>Ellen</a:t>
            </a:r>
            <a:endParaRPr lang="en-GB" sz="1100" i="1" dirty="0">
              <a:solidFill>
                <a:schemeClr val="tx1">
                  <a:lumMod val="65000"/>
                  <a:lumOff val="35000"/>
                </a:schemeClr>
              </a:solidFill>
            </a:endParaRPr>
          </a:p>
        </p:txBody>
      </p:sp>
      <p:sp>
        <p:nvSpPr>
          <p:cNvPr id="8" name="TextBox 7">
            <a:extLst>
              <a:ext uri="{FF2B5EF4-FFF2-40B4-BE49-F238E27FC236}">
                <a16:creationId xmlns:a16="http://schemas.microsoft.com/office/drawing/2014/main" id="{B976F60D-FFA0-BD26-64DD-08AD7AF8D4C9}"/>
              </a:ext>
            </a:extLst>
          </p:cNvPr>
          <p:cNvSpPr txBox="1"/>
          <p:nvPr/>
        </p:nvSpPr>
        <p:spPr>
          <a:xfrm>
            <a:off x="830095" y="4595704"/>
            <a:ext cx="3696509" cy="792525"/>
          </a:xfrm>
          <a:prstGeom prst="rect">
            <a:avLst/>
          </a:prstGeom>
          <a:noFill/>
        </p:spPr>
        <p:txBody>
          <a:bodyPr wrap="square">
            <a:spAutoFit/>
          </a:bodyPr>
          <a:lstStyle/>
          <a:p>
            <a:pPr algn="ctr">
              <a:spcAft>
                <a:spcPts val="300"/>
              </a:spcAft>
            </a:pPr>
            <a:r>
              <a:rPr lang="en-US" sz="1100" i="1" dirty="0">
                <a:solidFill>
                  <a:schemeClr val="tx1">
                    <a:lumMod val="65000"/>
                    <a:lumOff val="35000"/>
                  </a:schemeClr>
                </a:solidFill>
              </a:rPr>
              <a:t>The staff … are often some of the most helpful people I've met …and they should get credited for this - they do good work and keep the rails running. </a:t>
            </a:r>
          </a:p>
          <a:p>
            <a:pPr algn="r">
              <a:spcAft>
                <a:spcPts val="300"/>
              </a:spcAft>
            </a:pPr>
            <a:r>
              <a:rPr lang="en-US" sz="1000" i="1" dirty="0">
                <a:solidFill>
                  <a:schemeClr val="tx1">
                    <a:lumMod val="65000"/>
                    <a:lumOff val="35000"/>
                  </a:schemeClr>
                </a:solidFill>
              </a:rPr>
              <a:t>James</a:t>
            </a:r>
            <a:endParaRPr lang="en-GB" sz="1100" i="1" dirty="0">
              <a:solidFill>
                <a:schemeClr val="tx1">
                  <a:lumMod val="65000"/>
                  <a:lumOff val="35000"/>
                </a:schemeClr>
              </a:solidFill>
            </a:endParaRPr>
          </a:p>
        </p:txBody>
      </p:sp>
      <p:sp>
        <p:nvSpPr>
          <p:cNvPr id="11" name="TextBox 10">
            <a:extLst>
              <a:ext uri="{FF2B5EF4-FFF2-40B4-BE49-F238E27FC236}">
                <a16:creationId xmlns:a16="http://schemas.microsoft.com/office/drawing/2014/main" id="{7A08747C-7C7E-51D4-7E8E-659F9FEC23A3}"/>
              </a:ext>
            </a:extLst>
          </p:cNvPr>
          <p:cNvSpPr txBox="1"/>
          <p:nvPr/>
        </p:nvSpPr>
        <p:spPr>
          <a:xfrm>
            <a:off x="830095" y="5471856"/>
            <a:ext cx="3696509" cy="961802"/>
          </a:xfrm>
          <a:prstGeom prst="rect">
            <a:avLst/>
          </a:prstGeom>
          <a:noFill/>
        </p:spPr>
        <p:txBody>
          <a:bodyPr wrap="square">
            <a:spAutoFit/>
          </a:bodyPr>
          <a:lstStyle/>
          <a:p>
            <a:pPr algn="ctr">
              <a:spcAft>
                <a:spcPts val="300"/>
              </a:spcAft>
            </a:pPr>
            <a:r>
              <a:rPr lang="en-US" sz="1100" i="1" dirty="0">
                <a:solidFill>
                  <a:schemeClr val="tx1">
                    <a:lumMod val="65000"/>
                    <a:lumOff val="35000"/>
                  </a:schemeClr>
                </a:solidFill>
              </a:rPr>
              <a:t>…many of the workers …do a brilliant job; they are simply stuck between a rock and a hard place for reasons often out of their reach, late trains and frustrations about cost etc. </a:t>
            </a:r>
          </a:p>
          <a:p>
            <a:pPr algn="r">
              <a:spcAft>
                <a:spcPts val="300"/>
              </a:spcAft>
            </a:pPr>
            <a:r>
              <a:rPr lang="en-US" sz="1000" i="1" dirty="0">
                <a:solidFill>
                  <a:schemeClr val="tx1">
                    <a:lumMod val="65000"/>
                    <a:lumOff val="35000"/>
                  </a:schemeClr>
                </a:solidFill>
              </a:rPr>
              <a:t>Matthew</a:t>
            </a:r>
            <a:endParaRPr lang="en-GB" sz="1100" i="1" dirty="0">
              <a:solidFill>
                <a:schemeClr val="tx1">
                  <a:lumMod val="65000"/>
                  <a:lumOff val="35000"/>
                </a:schemeClr>
              </a:solidFill>
            </a:endParaRPr>
          </a:p>
        </p:txBody>
      </p:sp>
      <p:sp>
        <p:nvSpPr>
          <p:cNvPr id="12" name="TextBox 11">
            <a:extLst>
              <a:ext uri="{FF2B5EF4-FFF2-40B4-BE49-F238E27FC236}">
                <a16:creationId xmlns:a16="http://schemas.microsoft.com/office/drawing/2014/main" id="{3B7D805F-7EB6-967C-1D23-7E8396F5697B}"/>
              </a:ext>
            </a:extLst>
          </p:cNvPr>
          <p:cNvSpPr txBox="1"/>
          <p:nvPr/>
        </p:nvSpPr>
        <p:spPr>
          <a:xfrm>
            <a:off x="6452667" y="1633552"/>
            <a:ext cx="885858" cy="461665"/>
          </a:xfrm>
          <a:prstGeom prst="rect">
            <a:avLst/>
          </a:prstGeom>
          <a:noFill/>
        </p:spPr>
        <p:txBody>
          <a:bodyPr wrap="square" rtlCol="0">
            <a:spAutoFit/>
          </a:bodyPr>
          <a:lstStyle/>
          <a:p>
            <a:r>
              <a:rPr lang="en-GB" sz="1200" b="1" dirty="0">
                <a:solidFill>
                  <a:schemeClr val="accent1">
                    <a:lumMod val="75000"/>
                  </a:schemeClr>
                </a:solidFill>
              </a:rPr>
              <a:t>Delay Repay</a:t>
            </a:r>
          </a:p>
        </p:txBody>
      </p:sp>
      <p:sp>
        <p:nvSpPr>
          <p:cNvPr id="13" name="TextBox 12">
            <a:extLst>
              <a:ext uri="{FF2B5EF4-FFF2-40B4-BE49-F238E27FC236}">
                <a16:creationId xmlns:a16="http://schemas.microsoft.com/office/drawing/2014/main" id="{9AE249E2-AEB9-D5F3-98CD-1960B3ABD902}"/>
              </a:ext>
            </a:extLst>
          </p:cNvPr>
          <p:cNvSpPr txBox="1"/>
          <p:nvPr/>
        </p:nvSpPr>
        <p:spPr>
          <a:xfrm>
            <a:off x="5430987" y="2674125"/>
            <a:ext cx="2007426" cy="792525"/>
          </a:xfrm>
          <a:prstGeom prst="rect">
            <a:avLst/>
          </a:prstGeom>
          <a:noFill/>
        </p:spPr>
        <p:txBody>
          <a:bodyPr wrap="square">
            <a:spAutoFit/>
          </a:bodyPr>
          <a:lstStyle/>
          <a:p>
            <a:pPr algn="ctr">
              <a:spcAft>
                <a:spcPts val="300"/>
              </a:spcAft>
            </a:pPr>
            <a:r>
              <a:rPr lang="en-US" sz="1100" i="1" dirty="0">
                <a:solidFill>
                  <a:schemeClr val="tx1">
                    <a:lumMod val="65000"/>
                    <a:lumOff val="35000"/>
                  </a:schemeClr>
                </a:solidFill>
              </a:rPr>
              <a:t> Delay Repay [is something that works well today]. I think it’s a great system. </a:t>
            </a:r>
          </a:p>
          <a:p>
            <a:pPr algn="r">
              <a:spcAft>
                <a:spcPts val="300"/>
              </a:spcAft>
            </a:pPr>
            <a:r>
              <a:rPr lang="en-US" sz="1000" i="1" dirty="0">
                <a:solidFill>
                  <a:schemeClr val="tx1">
                    <a:lumMod val="65000"/>
                    <a:lumOff val="35000"/>
                  </a:schemeClr>
                </a:solidFill>
              </a:rPr>
              <a:t>Isaac</a:t>
            </a:r>
            <a:endParaRPr lang="en-GB" sz="1100" i="1" dirty="0">
              <a:solidFill>
                <a:schemeClr val="tx1">
                  <a:lumMod val="65000"/>
                  <a:lumOff val="35000"/>
                </a:schemeClr>
              </a:solidFill>
            </a:endParaRPr>
          </a:p>
        </p:txBody>
      </p:sp>
      <p:sp>
        <p:nvSpPr>
          <p:cNvPr id="14" name="TextBox 13">
            <a:extLst>
              <a:ext uri="{FF2B5EF4-FFF2-40B4-BE49-F238E27FC236}">
                <a16:creationId xmlns:a16="http://schemas.microsoft.com/office/drawing/2014/main" id="{3AAC3985-2982-B813-418A-222E22742F64}"/>
              </a:ext>
            </a:extLst>
          </p:cNvPr>
          <p:cNvSpPr txBox="1"/>
          <p:nvPr/>
        </p:nvSpPr>
        <p:spPr>
          <a:xfrm>
            <a:off x="5314255" y="3649798"/>
            <a:ext cx="2240890" cy="1300356"/>
          </a:xfrm>
          <a:prstGeom prst="rect">
            <a:avLst/>
          </a:prstGeom>
          <a:noFill/>
        </p:spPr>
        <p:txBody>
          <a:bodyPr wrap="square">
            <a:spAutoFit/>
          </a:bodyPr>
          <a:lstStyle/>
          <a:p>
            <a:pPr algn="ctr">
              <a:spcAft>
                <a:spcPts val="300"/>
              </a:spcAft>
            </a:pPr>
            <a:r>
              <a:rPr lang="en-US" sz="1100" i="1" dirty="0">
                <a:solidFill>
                  <a:schemeClr val="tx1">
                    <a:lumMod val="65000"/>
                    <a:lumOff val="35000"/>
                  </a:schemeClr>
                </a:solidFill>
              </a:rPr>
              <a:t>The principle that passengers can claim compensation for delays is a strong, positive policy that shows accountability and should be preserved and made even easier to use.  </a:t>
            </a:r>
          </a:p>
          <a:p>
            <a:pPr algn="r">
              <a:spcAft>
                <a:spcPts val="300"/>
              </a:spcAft>
            </a:pPr>
            <a:r>
              <a:rPr lang="en-US" sz="1000" i="1" dirty="0">
                <a:solidFill>
                  <a:schemeClr val="tx1">
                    <a:lumMod val="65000"/>
                    <a:lumOff val="35000"/>
                  </a:schemeClr>
                </a:solidFill>
              </a:rPr>
              <a:t>Aria</a:t>
            </a:r>
            <a:endParaRPr lang="en-GB" sz="1100" i="1" dirty="0">
              <a:solidFill>
                <a:schemeClr val="tx1">
                  <a:lumMod val="65000"/>
                  <a:lumOff val="35000"/>
                </a:schemeClr>
              </a:solidFill>
            </a:endParaRPr>
          </a:p>
        </p:txBody>
      </p:sp>
      <p:sp>
        <p:nvSpPr>
          <p:cNvPr id="15" name="TextBox 14">
            <a:extLst>
              <a:ext uri="{FF2B5EF4-FFF2-40B4-BE49-F238E27FC236}">
                <a16:creationId xmlns:a16="http://schemas.microsoft.com/office/drawing/2014/main" id="{1CDB50A6-CCA9-7E88-9657-E5CC9C0695ED}"/>
              </a:ext>
            </a:extLst>
          </p:cNvPr>
          <p:cNvSpPr txBox="1"/>
          <p:nvPr/>
        </p:nvSpPr>
        <p:spPr>
          <a:xfrm>
            <a:off x="5314255" y="5133302"/>
            <a:ext cx="2240890" cy="1300356"/>
          </a:xfrm>
          <a:prstGeom prst="rect">
            <a:avLst/>
          </a:prstGeom>
          <a:noFill/>
        </p:spPr>
        <p:txBody>
          <a:bodyPr wrap="square">
            <a:spAutoFit/>
          </a:bodyPr>
          <a:lstStyle/>
          <a:p>
            <a:pPr algn="ctr">
              <a:spcAft>
                <a:spcPts val="300"/>
              </a:spcAft>
            </a:pPr>
            <a:r>
              <a:rPr lang="en-US" sz="1100" i="1" dirty="0">
                <a:solidFill>
                  <a:schemeClr val="tx1">
                    <a:lumMod val="65000"/>
                    <a:lumOff val="35000"/>
                  </a:schemeClr>
                </a:solidFill>
              </a:rPr>
              <a:t> [There is] Good communication most of the time, and in the most part the apps are easy to use and it can be straightforward enough to get a refund for delays/cancellations.  </a:t>
            </a:r>
          </a:p>
          <a:p>
            <a:pPr algn="r">
              <a:spcAft>
                <a:spcPts val="300"/>
              </a:spcAft>
            </a:pPr>
            <a:r>
              <a:rPr lang="en-US" sz="1000" i="1" dirty="0">
                <a:solidFill>
                  <a:schemeClr val="tx1">
                    <a:lumMod val="65000"/>
                    <a:lumOff val="35000"/>
                  </a:schemeClr>
                </a:solidFill>
              </a:rPr>
              <a:t>Wyatt</a:t>
            </a:r>
            <a:endParaRPr lang="en-GB" sz="1100" i="1" dirty="0">
              <a:solidFill>
                <a:schemeClr val="tx1">
                  <a:lumMod val="65000"/>
                  <a:lumOff val="35000"/>
                </a:schemeClr>
              </a:solidFill>
            </a:endParaRPr>
          </a:p>
        </p:txBody>
      </p:sp>
      <p:sp>
        <p:nvSpPr>
          <p:cNvPr id="16" name="TextBox 15">
            <a:extLst>
              <a:ext uri="{FF2B5EF4-FFF2-40B4-BE49-F238E27FC236}">
                <a16:creationId xmlns:a16="http://schemas.microsoft.com/office/drawing/2014/main" id="{63B5ED37-A453-732C-A089-C0625F2AA7A0}"/>
              </a:ext>
            </a:extLst>
          </p:cNvPr>
          <p:cNvSpPr txBox="1"/>
          <p:nvPr/>
        </p:nvSpPr>
        <p:spPr>
          <a:xfrm>
            <a:off x="10178788" y="1541219"/>
            <a:ext cx="1135195" cy="646331"/>
          </a:xfrm>
          <a:prstGeom prst="rect">
            <a:avLst/>
          </a:prstGeom>
          <a:noFill/>
        </p:spPr>
        <p:txBody>
          <a:bodyPr wrap="square" rtlCol="0">
            <a:spAutoFit/>
          </a:bodyPr>
          <a:lstStyle/>
          <a:p>
            <a:pPr>
              <a:spcBef>
                <a:spcPts val="600"/>
              </a:spcBef>
            </a:pPr>
            <a:r>
              <a:rPr lang="en-GB" sz="1200" b="1" dirty="0">
                <a:solidFill>
                  <a:schemeClr val="accent1">
                    <a:lumMod val="75000"/>
                  </a:schemeClr>
                </a:solidFill>
              </a:rPr>
              <a:t>Facilitating travel across Britain </a:t>
            </a:r>
          </a:p>
        </p:txBody>
      </p:sp>
      <p:sp>
        <p:nvSpPr>
          <p:cNvPr id="17" name="TextBox 16">
            <a:extLst>
              <a:ext uri="{FF2B5EF4-FFF2-40B4-BE49-F238E27FC236}">
                <a16:creationId xmlns:a16="http://schemas.microsoft.com/office/drawing/2014/main" id="{867F23F6-E407-406B-B8FF-8EE4C6BCB969}"/>
              </a:ext>
            </a:extLst>
          </p:cNvPr>
          <p:cNvSpPr txBox="1"/>
          <p:nvPr/>
        </p:nvSpPr>
        <p:spPr>
          <a:xfrm>
            <a:off x="8210706" y="2674125"/>
            <a:ext cx="3226052" cy="1469633"/>
          </a:xfrm>
          <a:prstGeom prst="rect">
            <a:avLst/>
          </a:prstGeom>
          <a:noFill/>
        </p:spPr>
        <p:txBody>
          <a:bodyPr wrap="square">
            <a:spAutoFit/>
          </a:bodyPr>
          <a:lstStyle/>
          <a:p>
            <a:pPr algn="ctr">
              <a:spcAft>
                <a:spcPts val="300"/>
              </a:spcAft>
            </a:pPr>
            <a:r>
              <a:rPr lang="en-US" sz="1100" i="1" dirty="0">
                <a:solidFill>
                  <a:schemeClr val="tx1">
                    <a:lumMod val="65000"/>
                    <a:lumOff val="35000"/>
                  </a:schemeClr>
                </a:solidFill>
              </a:rPr>
              <a:t> When it works well, it works really well. Fast, direct routes between major cities are a big strength and make train travel one of the easiest options. The overall coverage of the network is strong. You can get to most places without too much difficulty, which is something that should definitely be protected.</a:t>
            </a:r>
          </a:p>
          <a:p>
            <a:pPr algn="r">
              <a:spcAft>
                <a:spcPts val="300"/>
              </a:spcAft>
            </a:pPr>
            <a:r>
              <a:rPr lang="en-US" sz="1000" i="1" dirty="0">
                <a:solidFill>
                  <a:schemeClr val="tx1">
                    <a:lumMod val="65000"/>
                    <a:lumOff val="35000"/>
                  </a:schemeClr>
                </a:solidFill>
              </a:rPr>
              <a:t>Arjun</a:t>
            </a:r>
            <a:endParaRPr lang="en-GB" sz="1100" i="1" dirty="0">
              <a:solidFill>
                <a:schemeClr val="tx1">
                  <a:lumMod val="65000"/>
                  <a:lumOff val="35000"/>
                </a:schemeClr>
              </a:solidFill>
            </a:endParaRPr>
          </a:p>
        </p:txBody>
      </p:sp>
      <p:sp>
        <p:nvSpPr>
          <p:cNvPr id="18" name="TextBox 17">
            <a:extLst>
              <a:ext uri="{FF2B5EF4-FFF2-40B4-BE49-F238E27FC236}">
                <a16:creationId xmlns:a16="http://schemas.microsoft.com/office/drawing/2014/main" id="{97905D24-D761-40CC-B0CF-34263E566312}"/>
              </a:ext>
            </a:extLst>
          </p:cNvPr>
          <p:cNvSpPr txBox="1"/>
          <p:nvPr/>
        </p:nvSpPr>
        <p:spPr>
          <a:xfrm>
            <a:off x="8210706" y="4411544"/>
            <a:ext cx="3226052" cy="623248"/>
          </a:xfrm>
          <a:prstGeom prst="rect">
            <a:avLst/>
          </a:prstGeom>
          <a:noFill/>
        </p:spPr>
        <p:txBody>
          <a:bodyPr wrap="square">
            <a:spAutoFit/>
          </a:bodyPr>
          <a:lstStyle/>
          <a:p>
            <a:pPr algn="ctr">
              <a:spcAft>
                <a:spcPts val="300"/>
              </a:spcAft>
            </a:pPr>
            <a:r>
              <a:rPr lang="en-US" sz="1100" i="1" dirty="0">
                <a:solidFill>
                  <a:schemeClr val="tx1">
                    <a:lumMod val="65000"/>
                    <a:lumOff val="35000"/>
                  </a:schemeClr>
                </a:solidFill>
              </a:rPr>
              <a:t> England has a good rail network, and it is easy to get around from hubs like London.</a:t>
            </a:r>
          </a:p>
          <a:p>
            <a:pPr algn="r">
              <a:spcAft>
                <a:spcPts val="300"/>
              </a:spcAft>
            </a:pPr>
            <a:r>
              <a:rPr lang="en-US" sz="1000" i="1" dirty="0">
                <a:solidFill>
                  <a:schemeClr val="tx1">
                    <a:lumMod val="65000"/>
                    <a:lumOff val="35000"/>
                  </a:schemeClr>
                </a:solidFill>
              </a:rPr>
              <a:t>Alexander</a:t>
            </a:r>
            <a:endParaRPr lang="en-GB" sz="1100" i="1" dirty="0">
              <a:solidFill>
                <a:schemeClr val="tx1">
                  <a:lumMod val="65000"/>
                  <a:lumOff val="35000"/>
                </a:schemeClr>
              </a:solidFill>
            </a:endParaRPr>
          </a:p>
        </p:txBody>
      </p:sp>
      <p:sp>
        <p:nvSpPr>
          <p:cNvPr id="19" name="TextBox 18">
            <a:extLst>
              <a:ext uri="{FF2B5EF4-FFF2-40B4-BE49-F238E27FC236}">
                <a16:creationId xmlns:a16="http://schemas.microsoft.com/office/drawing/2014/main" id="{C270EC51-9885-5B36-582F-5637C2870A20}"/>
              </a:ext>
            </a:extLst>
          </p:cNvPr>
          <p:cNvSpPr txBox="1"/>
          <p:nvPr/>
        </p:nvSpPr>
        <p:spPr>
          <a:xfrm>
            <a:off x="8210706" y="5302579"/>
            <a:ext cx="3226052" cy="1131079"/>
          </a:xfrm>
          <a:prstGeom prst="rect">
            <a:avLst/>
          </a:prstGeom>
          <a:noFill/>
        </p:spPr>
        <p:txBody>
          <a:bodyPr wrap="square">
            <a:spAutoFit/>
          </a:bodyPr>
          <a:lstStyle/>
          <a:p>
            <a:pPr algn="ctr">
              <a:spcAft>
                <a:spcPts val="300"/>
              </a:spcAft>
            </a:pPr>
            <a:r>
              <a:rPr lang="en-US" sz="1100" i="1" dirty="0">
                <a:solidFill>
                  <a:schemeClr val="tx1">
                    <a:lumMod val="65000"/>
                    <a:lumOff val="35000"/>
                  </a:schemeClr>
                </a:solidFill>
              </a:rPr>
              <a:t> …the </a:t>
            </a:r>
            <a:r>
              <a:rPr lang="en-US" sz="1100" i="1" dirty="0" err="1">
                <a:solidFill>
                  <a:schemeClr val="tx1">
                    <a:lumMod val="65000"/>
                    <a:lumOff val="35000"/>
                  </a:schemeClr>
                </a:solidFill>
              </a:rPr>
              <a:t>modernisation</a:t>
            </a:r>
            <a:r>
              <a:rPr lang="en-US" sz="1100" i="1" dirty="0">
                <a:solidFill>
                  <a:schemeClr val="tx1">
                    <a:lumMod val="65000"/>
                    <a:lumOff val="35000"/>
                  </a:schemeClr>
                </a:solidFill>
              </a:rPr>
              <a:t> of the South Wales transport system has been a generation in planning and is coming along very nicely; the growth in passenger number post-covid; the electric trains on the network.</a:t>
            </a:r>
          </a:p>
          <a:p>
            <a:pPr algn="r">
              <a:spcAft>
                <a:spcPts val="300"/>
              </a:spcAft>
            </a:pPr>
            <a:r>
              <a:rPr lang="en-US" sz="1000" i="1" dirty="0">
                <a:solidFill>
                  <a:schemeClr val="tx1">
                    <a:lumMod val="65000"/>
                    <a:lumOff val="35000"/>
                  </a:schemeClr>
                </a:solidFill>
              </a:rPr>
              <a:t>Lucas</a:t>
            </a:r>
            <a:endParaRPr lang="en-GB" sz="1100" i="1" dirty="0">
              <a:solidFill>
                <a:schemeClr val="tx1">
                  <a:lumMod val="65000"/>
                  <a:lumOff val="35000"/>
                </a:schemeClr>
              </a:solidFill>
            </a:endParaRPr>
          </a:p>
        </p:txBody>
      </p:sp>
      <p:pic>
        <p:nvPicPr>
          <p:cNvPr id="20" name="Picture 19">
            <a:extLst>
              <a:ext uri="{FF2B5EF4-FFF2-40B4-BE49-F238E27FC236}">
                <a16:creationId xmlns:a16="http://schemas.microsoft.com/office/drawing/2014/main" id="{4C6EA913-A124-C1A8-AAB7-19E218F6D67B}"/>
              </a:ext>
              <a:ext uri="{C183D7F6-B498-43B3-948B-1728B52AA6E4}">
                <adec:decorative xmlns:adec="http://schemas.microsoft.com/office/drawing/2017/decorative" val="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176384" y="1433153"/>
            <a:ext cx="912750" cy="974926"/>
          </a:xfrm>
          <a:prstGeom prst="roundRect">
            <a:avLst/>
          </a:prstGeom>
        </p:spPr>
      </p:pic>
      <p:pic>
        <p:nvPicPr>
          <p:cNvPr id="21" name="Picture 20">
            <a:extLst>
              <a:ext uri="{FF2B5EF4-FFF2-40B4-BE49-F238E27FC236}">
                <a16:creationId xmlns:a16="http://schemas.microsoft.com/office/drawing/2014/main" id="{3B8935D4-8E73-A990-E257-8442B44123B5}"/>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470284" y="1316935"/>
            <a:ext cx="682458" cy="973274"/>
          </a:xfrm>
          <a:prstGeom prst="roundRect">
            <a:avLst/>
          </a:prstGeom>
        </p:spPr>
      </p:pic>
      <p:pic>
        <p:nvPicPr>
          <p:cNvPr id="22" name="Picture 21" descr="Colorful pins linked with threads">
            <a:extLst>
              <a:ext uri="{FF2B5EF4-FFF2-40B4-BE49-F238E27FC236}">
                <a16:creationId xmlns:a16="http://schemas.microsoft.com/office/drawing/2014/main" id="{61D7867D-69B0-B0D3-7C2B-60C579E4D650}"/>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483863" y="1341440"/>
            <a:ext cx="1574524" cy="1045888"/>
          </a:xfrm>
          <a:prstGeom prst="roundRect">
            <a:avLst/>
          </a:prstGeom>
        </p:spPr>
      </p:pic>
      <p:pic>
        <p:nvPicPr>
          <p:cNvPr id="23" name="Picture 22" descr="Coin purse full of credit cards">
            <a:extLst>
              <a:ext uri="{FF2B5EF4-FFF2-40B4-BE49-F238E27FC236}">
                <a16:creationId xmlns:a16="http://schemas.microsoft.com/office/drawing/2014/main" id="{4DFCED8D-9C52-719B-BEF0-67E49043E66E}"/>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540220" y="1341440"/>
            <a:ext cx="784034" cy="1045888"/>
          </a:xfrm>
          <a:prstGeom prst="roundRect">
            <a:avLst/>
          </a:prstGeom>
        </p:spPr>
      </p:pic>
      <p:cxnSp>
        <p:nvCxnSpPr>
          <p:cNvPr id="25" name="Straight Connector 24">
            <a:extLst>
              <a:ext uri="{FF2B5EF4-FFF2-40B4-BE49-F238E27FC236}">
                <a16:creationId xmlns:a16="http://schemas.microsoft.com/office/drawing/2014/main" id="{4F6D6AFA-4AB5-D915-51AC-4C5060C83953}"/>
              </a:ext>
            </a:extLst>
          </p:cNvPr>
          <p:cNvCxnSpPr>
            <a:cxnSpLocks/>
          </p:cNvCxnSpPr>
          <p:nvPr/>
        </p:nvCxnSpPr>
        <p:spPr>
          <a:xfrm>
            <a:off x="4993533" y="1362446"/>
            <a:ext cx="0" cy="50040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7B0F2749-4291-EA6F-8F37-ADDB21FA0232}"/>
              </a:ext>
            </a:extLst>
          </p:cNvPr>
          <p:cNvCxnSpPr>
            <a:cxnSpLocks/>
          </p:cNvCxnSpPr>
          <p:nvPr/>
        </p:nvCxnSpPr>
        <p:spPr>
          <a:xfrm>
            <a:off x="7876163" y="1362446"/>
            <a:ext cx="0" cy="50040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439225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FBFACD-939D-1532-4087-69801AC08E41}"/>
            </a:ext>
          </a:extLst>
        </p:cNvPr>
        <p:cNvGrpSpPr/>
        <p:nvPr/>
      </p:nvGrpSpPr>
      <p:grpSpPr>
        <a:xfrm>
          <a:off x="0" y="0"/>
          <a:ext cx="0" cy="0"/>
          <a:chOff x="0" y="0"/>
          <a:chExt cx="0" cy="0"/>
        </a:xfrm>
      </p:grpSpPr>
      <p:sp>
        <p:nvSpPr>
          <p:cNvPr id="13" name="Rectangle 12">
            <a:extLst>
              <a:ext uri="{FF2B5EF4-FFF2-40B4-BE49-F238E27FC236}">
                <a16:creationId xmlns:a16="http://schemas.microsoft.com/office/drawing/2014/main" id="{CB452CCF-BEA2-CDC3-ABF6-9A2D1FA33163}"/>
              </a:ext>
            </a:extLst>
          </p:cNvPr>
          <p:cNvSpPr/>
          <p:nvPr/>
        </p:nvSpPr>
        <p:spPr>
          <a:xfrm>
            <a:off x="9539591" y="5674468"/>
            <a:ext cx="2360579" cy="83657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42B4CE64-4D6A-0D07-982B-88AD84B8918E}"/>
              </a:ext>
            </a:extLst>
          </p:cNvPr>
          <p:cNvSpPr>
            <a:spLocks noGrp="1"/>
          </p:cNvSpPr>
          <p:nvPr>
            <p:ph type="title"/>
          </p:nvPr>
        </p:nvSpPr>
        <p:spPr/>
        <p:txBody>
          <a:bodyPr>
            <a:noAutofit/>
          </a:bodyPr>
          <a:lstStyle/>
          <a:p>
            <a:r>
              <a:rPr lang="en-GB" sz="2300" dirty="0"/>
              <a:t>Participants’ reflections on what they had learned throughout the project reinforce that there may be merit in sharing some of rail’s successes and challenges, publicly </a:t>
            </a:r>
          </a:p>
        </p:txBody>
      </p:sp>
      <p:sp>
        <p:nvSpPr>
          <p:cNvPr id="3" name="TextBox 2">
            <a:extLst>
              <a:ext uri="{FF2B5EF4-FFF2-40B4-BE49-F238E27FC236}">
                <a16:creationId xmlns:a16="http://schemas.microsoft.com/office/drawing/2014/main" id="{DC2FAD05-384B-9642-0775-6B149134C56C}"/>
              </a:ext>
            </a:extLst>
          </p:cNvPr>
          <p:cNvSpPr txBox="1"/>
          <p:nvPr/>
        </p:nvSpPr>
        <p:spPr>
          <a:xfrm>
            <a:off x="686153" y="3046567"/>
            <a:ext cx="3950099" cy="3108543"/>
          </a:xfrm>
          <a:prstGeom prst="rect">
            <a:avLst/>
          </a:prstGeom>
          <a:noFill/>
        </p:spPr>
        <p:txBody>
          <a:bodyPr wrap="square" rtlCol="0">
            <a:spAutoFit/>
          </a:bodyPr>
          <a:lstStyle/>
          <a:p>
            <a:pPr>
              <a:spcBef>
                <a:spcPts val="600"/>
              </a:spcBef>
            </a:pPr>
            <a:r>
              <a:rPr lang="en-GB" sz="1100" dirty="0"/>
              <a:t>Exposure to things like the challenges and considerations behind ticketing systems, customer service provision, and what different staff roles exist, was </a:t>
            </a:r>
            <a:r>
              <a:rPr lang="en-GB" sz="1100" b="1" dirty="0">
                <a:solidFill>
                  <a:schemeClr val="accent6"/>
                </a:solidFill>
              </a:rPr>
              <a:t>fascinating</a:t>
            </a:r>
            <a:r>
              <a:rPr lang="en-GB" sz="1100" dirty="0"/>
              <a:t> to many – and </a:t>
            </a:r>
            <a:r>
              <a:rPr lang="en-GB" sz="1100" b="1" dirty="0">
                <a:solidFill>
                  <a:schemeClr val="accent6"/>
                </a:solidFill>
              </a:rPr>
              <a:t>created a stronger appreciation for the railway </a:t>
            </a:r>
            <a:r>
              <a:rPr lang="en-GB" sz="1100" dirty="0"/>
              <a:t>than individuals had felt previously. </a:t>
            </a:r>
          </a:p>
          <a:p>
            <a:pPr>
              <a:spcBef>
                <a:spcPts val="600"/>
              </a:spcBef>
            </a:pPr>
            <a:r>
              <a:rPr lang="en-US" sz="1100" dirty="0"/>
              <a:t>Of course, this will not be true for everyone*.  Nevertheless, there are certainly some – even many – rail users out there who might be open to having some increased consciousness around what is involved.  </a:t>
            </a:r>
          </a:p>
          <a:p>
            <a:pPr>
              <a:spcBef>
                <a:spcPts val="600"/>
              </a:spcBef>
            </a:pPr>
            <a:endParaRPr lang="en-US" sz="1100" dirty="0"/>
          </a:p>
          <a:p>
            <a:pPr>
              <a:spcBef>
                <a:spcPts val="600"/>
              </a:spcBef>
            </a:pPr>
            <a:endParaRPr lang="en-US" sz="400" dirty="0"/>
          </a:p>
          <a:p>
            <a:pPr>
              <a:spcBef>
                <a:spcPts val="600"/>
              </a:spcBef>
            </a:pPr>
            <a:r>
              <a:rPr lang="en-US" sz="1100" b="1" dirty="0">
                <a:solidFill>
                  <a:schemeClr val="accent6"/>
                </a:solidFill>
              </a:rPr>
              <a:t>Comms will need to be appropriate, relevant and carefully planned, but it may be beneficial in some circumstances for the industry to draw attention to its work and its challenges, to help create connection with customers and the wider public. </a:t>
            </a:r>
            <a:endParaRPr lang="en-GB" sz="1100" b="1" dirty="0">
              <a:solidFill>
                <a:schemeClr val="accent6"/>
              </a:solidFill>
            </a:endParaRPr>
          </a:p>
        </p:txBody>
      </p:sp>
      <p:sp>
        <p:nvSpPr>
          <p:cNvPr id="5" name="TextBox 4">
            <a:extLst>
              <a:ext uri="{FF2B5EF4-FFF2-40B4-BE49-F238E27FC236}">
                <a16:creationId xmlns:a16="http://schemas.microsoft.com/office/drawing/2014/main" id="{4A67E2F9-7FAC-DFB3-6262-FF4837C0E7EF}"/>
              </a:ext>
            </a:extLst>
          </p:cNvPr>
          <p:cNvSpPr txBox="1"/>
          <p:nvPr/>
        </p:nvSpPr>
        <p:spPr>
          <a:xfrm>
            <a:off x="571500" y="6268717"/>
            <a:ext cx="11004950" cy="338554"/>
          </a:xfrm>
          <a:prstGeom prst="rect">
            <a:avLst/>
          </a:prstGeom>
          <a:noFill/>
        </p:spPr>
        <p:txBody>
          <a:bodyPr wrap="square" rtlCol="0">
            <a:spAutoFit/>
          </a:bodyPr>
          <a:lstStyle/>
          <a:p>
            <a:r>
              <a:rPr lang="en-GB" sz="800" i="1" dirty="0">
                <a:solidFill>
                  <a:schemeClr val="bg1">
                    <a:lumMod val="50000"/>
                  </a:schemeClr>
                </a:solidFill>
              </a:rPr>
              <a:t>*This is a group of people who have explored aspects of the railway for six months, and so may have a heightened level of engagement.  By nature, they are also people who want to share their views and so are likely to also be interested in where their feedback is going.  However, they joined the community as representative cross-section of rail users, had no special prior knowledge, and included a mix of people with more positive and negative attitudes towards rail travel. </a:t>
            </a:r>
            <a:endParaRPr lang="en-GB" sz="800" dirty="0">
              <a:solidFill>
                <a:schemeClr val="bg1">
                  <a:lumMod val="50000"/>
                </a:schemeClr>
              </a:solidFill>
            </a:endParaRPr>
          </a:p>
        </p:txBody>
      </p:sp>
      <p:sp>
        <p:nvSpPr>
          <p:cNvPr id="6" name="TextBox 5">
            <a:extLst>
              <a:ext uri="{FF2B5EF4-FFF2-40B4-BE49-F238E27FC236}">
                <a16:creationId xmlns:a16="http://schemas.microsoft.com/office/drawing/2014/main" id="{E43330DB-2E30-D7CB-E0AA-3F7E17A95884}"/>
              </a:ext>
            </a:extLst>
          </p:cNvPr>
          <p:cNvSpPr txBox="1"/>
          <p:nvPr/>
        </p:nvSpPr>
        <p:spPr>
          <a:xfrm>
            <a:off x="5057777" y="1726797"/>
            <a:ext cx="3233116" cy="1300356"/>
          </a:xfrm>
          <a:prstGeom prst="rect">
            <a:avLst/>
          </a:prstGeom>
          <a:noFill/>
        </p:spPr>
        <p:txBody>
          <a:bodyPr wrap="square">
            <a:spAutoFit/>
          </a:bodyPr>
          <a:lstStyle/>
          <a:p>
            <a:pPr algn="ctr">
              <a:spcAft>
                <a:spcPts val="300"/>
              </a:spcAft>
            </a:pPr>
            <a:r>
              <a:rPr lang="en-US" sz="1100" i="1" dirty="0">
                <a:solidFill>
                  <a:schemeClr val="tx1">
                    <a:lumMod val="65000"/>
                    <a:lumOff val="35000"/>
                  </a:schemeClr>
                </a:solidFill>
              </a:rPr>
              <a:t> I have… been unaware of the difficulties and complexities of running trains.  …I've become much more alert to the good, not so good, and also the excellent aspects of …railway management... </a:t>
            </a:r>
            <a:r>
              <a:rPr lang="en-US" sz="1100" b="1" i="1" dirty="0">
                <a:solidFill>
                  <a:schemeClr val="accent6"/>
                </a:solidFill>
              </a:rPr>
              <a:t>Sometimes the public needs reminding of the benefits of train travel</a:t>
            </a:r>
            <a:r>
              <a:rPr lang="en-US" sz="1100" i="1" dirty="0">
                <a:solidFill>
                  <a:schemeClr val="accent6"/>
                </a:solidFill>
              </a:rPr>
              <a:t>.  </a:t>
            </a:r>
          </a:p>
          <a:p>
            <a:pPr algn="r">
              <a:spcAft>
                <a:spcPts val="300"/>
              </a:spcAft>
            </a:pPr>
            <a:r>
              <a:rPr lang="en-US" sz="1000" i="1" dirty="0">
                <a:solidFill>
                  <a:schemeClr val="tx1">
                    <a:lumMod val="65000"/>
                    <a:lumOff val="35000"/>
                  </a:schemeClr>
                </a:solidFill>
              </a:rPr>
              <a:t>Penelope</a:t>
            </a:r>
            <a:endParaRPr lang="en-GB" sz="1100" i="1" dirty="0">
              <a:solidFill>
                <a:schemeClr val="tx1">
                  <a:lumMod val="65000"/>
                  <a:lumOff val="35000"/>
                </a:schemeClr>
              </a:solidFill>
            </a:endParaRPr>
          </a:p>
        </p:txBody>
      </p:sp>
      <p:sp>
        <p:nvSpPr>
          <p:cNvPr id="7" name="TextBox 6">
            <a:extLst>
              <a:ext uri="{FF2B5EF4-FFF2-40B4-BE49-F238E27FC236}">
                <a16:creationId xmlns:a16="http://schemas.microsoft.com/office/drawing/2014/main" id="{EB9813B9-F4DA-097D-20C7-DD6162E36582}"/>
              </a:ext>
            </a:extLst>
          </p:cNvPr>
          <p:cNvSpPr txBox="1"/>
          <p:nvPr/>
        </p:nvSpPr>
        <p:spPr>
          <a:xfrm>
            <a:off x="5057777" y="3183170"/>
            <a:ext cx="3233116" cy="792525"/>
          </a:xfrm>
          <a:prstGeom prst="rect">
            <a:avLst/>
          </a:prstGeom>
          <a:noFill/>
        </p:spPr>
        <p:txBody>
          <a:bodyPr wrap="square">
            <a:spAutoFit/>
          </a:bodyPr>
          <a:lstStyle/>
          <a:p>
            <a:pPr algn="ctr">
              <a:spcAft>
                <a:spcPts val="300"/>
              </a:spcAft>
            </a:pPr>
            <a:r>
              <a:rPr lang="en-US" sz="1100" i="1" dirty="0">
                <a:solidFill>
                  <a:schemeClr val="tx1">
                    <a:lumMod val="65000"/>
                    <a:lumOff val="35000"/>
                  </a:schemeClr>
                </a:solidFill>
              </a:rPr>
              <a:t> I couldn't believe that </a:t>
            </a:r>
            <a:r>
              <a:rPr lang="en-US" sz="1100" b="1" i="1" dirty="0">
                <a:solidFill>
                  <a:schemeClr val="tx1">
                    <a:lumMod val="65000"/>
                    <a:lumOff val="35000"/>
                  </a:schemeClr>
                </a:solidFill>
              </a:rPr>
              <a:t>the train system was so </a:t>
            </a:r>
            <a:r>
              <a:rPr lang="en-US" sz="1100" b="1" i="1" dirty="0" err="1">
                <a:solidFill>
                  <a:schemeClr val="tx1">
                    <a:lumMod val="65000"/>
                    <a:lumOff val="35000"/>
                  </a:schemeClr>
                </a:solidFill>
              </a:rPr>
              <a:t>subsidised</a:t>
            </a:r>
            <a:r>
              <a:rPr lang="en-US" sz="1100" b="1" i="1" dirty="0">
                <a:solidFill>
                  <a:schemeClr val="tx1">
                    <a:lumMod val="65000"/>
                    <a:lumOff val="35000"/>
                  </a:schemeClr>
                </a:solidFill>
              </a:rPr>
              <a:t> by the government! It completely changed my mind </a:t>
            </a:r>
            <a:r>
              <a:rPr lang="en-US" sz="1100" i="1" dirty="0">
                <a:solidFill>
                  <a:schemeClr val="tx1">
                    <a:lumMod val="65000"/>
                    <a:lumOff val="35000"/>
                  </a:schemeClr>
                </a:solidFill>
              </a:rPr>
              <a:t>about the ticket prices.  </a:t>
            </a:r>
          </a:p>
          <a:p>
            <a:pPr algn="r">
              <a:spcAft>
                <a:spcPts val="300"/>
              </a:spcAft>
            </a:pPr>
            <a:r>
              <a:rPr lang="en-US" sz="1000" i="1" dirty="0">
                <a:solidFill>
                  <a:schemeClr val="tx1">
                    <a:lumMod val="65000"/>
                    <a:lumOff val="35000"/>
                  </a:schemeClr>
                </a:solidFill>
              </a:rPr>
              <a:t>Matthew</a:t>
            </a:r>
            <a:endParaRPr lang="en-GB" sz="1100" i="1" dirty="0">
              <a:solidFill>
                <a:schemeClr val="tx1">
                  <a:lumMod val="65000"/>
                  <a:lumOff val="35000"/>
                </a:schemeClr>
              </a:solidFill>
            </a:endParaRPr>
          </a:p>
        </p:txBody>
      </p:sp>
      <p:sp>
        <p:nvSpPr>
          <p:cNvPr id="8" name="TextBox 7">
            <a:extLst>
              <a:ext uri="{FF2B5EF4-FFF2-40B4-BE49-F238E27FC236}">
                <a16:creationId xmlns:a16="http://schemas.microsoft.com/office/drawing/2014/main" id="{153758F4-A3FF-ACC2-D2C6-2CB4C9754109}"/>
              </a:ext>
            </a:extLst>
          </p:cNvPr>
          <p:cNvSpPr txBox="1"/>
          <p:nvPr/>
        </p:nvSpPr>
        <p:spPr>
          <a:xfrm>
            <a:off x="8611512" y="3149610"/>
            <a:ext cx="2736715" cy="1469633"/>
          </a:xfrm>
          <a:prstGeom prst="rect">
            <a:avLst/>
          </a:prstGeom>
          <a:noFill/>
        </p:spPr>
        <p:txBody>
          <a:bodyPr wrap="square">
            <a:spAutoFit/>
          </a:bodyPr>
          <a:lstStyle/>
          <a:p>
            <a:pPr algn="ctr">
              <a:spcAft>
                <a:spcPts val="300"/>
              </a:spcAft>
            </a:pPr>
            <a:r>
              <a:rPr lang="en-US" sz="1100" i="1" dirty="0">
                <a:solidFill>
                  <a:schemeClr val="tx1">
                    <a:lumMod val="65000"/>
                    <a:lumOff val="35000"/>
                  </a:schemeClr>
                </a:solidFill>
              </a:rPr>
              <a:t>What struck me most is that the railway is like a living system: all the moving parts – people, machines, technology, schedules – have to work in harmony. </a:t>
            </a:r>
            <a:r>
              <a:rPr lang="en-US" sz="1100" b="1" i="1" dirty="0">
                <a:solidFill>
                  <a:schemeClr val="tx1">
                    <a:lumMod val="65000"/>
                    <a:lumOff val="35000"/>
                  </a:schemeClr>
                </a:solidFill>
              </a:rPr>
              <a:t>It’s impressive how much goes on “invisible to the public”</a:t>
            </a:r>
            <a:r>
              <a:rPr lang="en-US" sz="1100" i="1" dirty="0">
                <a:solidFill>
                  <a:schemeClr val="tx1">
                    <a:lumMod val="65000"/>
                    <a:lumOff val="35000"/>
                  </a:schemeClr>
                </a:solidFill>
              </a:rPr>
              <a:t> to make the service feel smooth and reliable.  </a:t>
            </a:r>
          </a:p>
          <a:p>
            <a:pPr algn="r">
              <a:spcAft>
                <a:spcPts val="300"/>
              </a:spcAft>
            </a:pPr>
            <a:r>
              <a:rPr lang="en-US" sz="1000" i="1" dirty="0">
                <a:solidFill>
                  <a:schemeClr val="tx1">
                    <a:lumMod val="65000"/>
                    <a:lumOff val="35000"/>
                  </a:schemeClr>
                </a:solidFill>
              </a:rPr>
              <a:t>John</a:t>
            </a:r>
            <a:endParaRPr lang="en-GB" sz="1100" i="1" dirty="0">
              <a:solidFill>
                <a:schemeClr val="tx1">
                  <a:lumMod val="65000"/>
                  <a:lumOff val="35000"/>
                </a:schemeClr>
              </a:solidFill>
            </a:endParaRPr>
          </a:p>
        </p:txBody>
      </p:sp>
      <p:sp>
        <p:nvSpPr>
          <p:cNvPr id="9" name="TextBox 8">
            <a:extLst>
              <a:ext uri="{FF2B5EF4-FFF2-40B4-BE49-F238E27FC236}">
                <a16:creationId xmlns:a16="http://schemas.microsoft.com/office/drawing/2014/main" id="{54F73970-649A-057D-B5CD-53AAEA4DDB73}"/>
              </a:ext>
            </a:extLst>
          </p:cNvPr>
          <p:cNvSpPr txBox="1"/>
          <p:nvPr/>
        </p:nvSpPr>
        <p:spPr>
          <a:xfrm>
            <a:off x="8695108" y="4910977"/>
            <a:ext cx="2569522" cy="1131079"/>
          </a:xfrm>
          <a:prstGeom prst="rect">
            <a:avLst/>
          </a:prstGeom>
          <a:noFill/>
        </p:spPr>
        <p:txBody>
          <a:bodyPr wrap="square">
            <a:spAutoFit/>
          </a:bodyPr>
          <a:lstStyle/>
          <a:p>
            <a:pPr algn="ctr">
              <a:spcAft>
                <a:spcPts val="300"/>
              </a:spcAft>
            </a:pPr>
            <a:r>
              <a:rPr lang="en-US" sz="1100" i="1" dirty="0">
                <a:solidFill>
                  <a:schemeClr val="tx1">
                    <a:lumMod val="65000"/>
                    <a:lumOff val="35000"/>
                  </a:schemeClr>
                </a:solidFill>
              </a:rPr>
              <a:t>…how companies approach behind the scenes was interesting; like </a:t>
            </a:r>
            <a:r>
              <a:rPr lang="en-US" sz="1100" b="1" i="1" dirty="0">
                <a:solidFill>
                  <a:schemeClr val="tx1">
                    <a:lumMod val="65000"/>
                    <a:lumOff val="35000"/>
                  </a:schemeClr>
                </a:solidFill>
              </a:rPr>
              <a:t>they actually have plans/procedures even though it doesn't seem it or a lot of it is hidden</a:t>
            </a:r>
            <a:r>
              <a:rPr lang="en-US" sz="1100" i="1" dirty="0">
                <a:solidFill>
                  <a:schemeClr val="tx1">
                    <a:lumMod val="65000"/>
                    <a:lumOff val="35000"/>
                  </a:schemeClr>
                </a:solidFill>
              </a:rPr>
              <a:t>.  </a:t>
            </a:r>
          </a:p>
          <a:p>
            <a:pPr algn="r">
              <a:spcAft>
                <a:spcPts val="300"/>
              </a:spcAft>
            </a:pPr>
            <a:r>
              <a:rPr lang="en-US" sz="1000" i="1" dirty="0">
                <a:solidFill>
                  <a:schemeClr val="tx1">
                    <a:lumMod val="65000"/>
                    <a:lumOff val="35000"/>
                  </a:schemeClr>
                </a:solidFill>
              </a:rPr>
              <a:t>James</a:t>
            </a:r>
            <a:endParaRPr lang="en-GB" sz="1100" i="1" dirty="0">
              <a:solidFill>
                <a:schemeClr val="tx1">
                  <a:lumMod val="65000"/>
                  <a:lumOff val="35000"/>
                </a:schemeClr>
              </a:solidFill>
            </a:endParaRPr>
          </a:p>
        </p:txBody>
      </p:sp>
      <p:sp>
        <p:nvSpPr>
          <p:cNvPr id="10" name="TextBox 9">
            <a:extLst>
              <a:ext uri="{FF2B5EF4-FFF2-40B4-BE49-F238E27FC236}">
                <a16:creationId xmlns:a16="http://schemas.microsoft.com/office/drawing/2014/main" id="{06AEB21A-9582-07D8-DBC3-B8543601D64D}"/>
              </a:ext>
            </a:extLst>
          </p:cNvPr>
          <p:cNvSpPr txBox="1"/>
          <p:nvPr/>
        </p:nvSpPr>
        <p:spPr>
          <a:xfrm>
            <a:off x="5057777" y="4131712"/>
            <a:ext cx="3233116" cy="792525"/>
          </a:xfrm>
          <a:prstGeom prst="rect">
            <a:avLst/>
          </a:prstGeom>
          <a:noFill/>
        </p:spPr>
        <p:txBody>
          <a:bodyPr wrap="square">
            <a:spAutoFit/>
          </a:bodyPr>
          <a:lstStyle/>
          <a:p>
            <a:pPr algn="ctr">
              <a:spcAft>
                <a:spcPts val="300"/>
              </a:spcAft>
            </a:pPr>
            <a:r>
              <a:rPr lang="en-US" sz="1100" i="1" dirty="0">
                <a:solidFill>
                  <a:schemeClr val="tx1">
                    <a:lumMod val="65000"/>
                    <a:lumOff val="35000"/>
                  </a:schemeClr>
                </a:solidFill>
              </a:rPr>
              <a:t> I was pleasantly surprised by GBR in </a:t>
            </a:r>
            <a:r>
              <a:rPr lang="en-US" sz="1100" b="1" i="1" dirty="0">
                <a:solidFill>
                  <a:schemeClr val="tx1">
                    <a:lumMod val="65000"/>
                    <a:lumOff val="35000"/>
                  </a:schemeClr>
                </a:solidFill>
              </a:rPr>
              <a:t>how willing they are to change the services for the better… Fingers crossed for a brighter future</a:t>
            </a:r>
            <a:r>
              <a:rPr lang="en-US" sz="1100" i="1" dirty="0">
                <a:solidFill>
                  <a:schemeClr val="tx1">
                    <a:lumMod val="65000"/>
                    <a:lumOff val="35000"/>
                  </a:schemeClr>
                </a:solidFill>
              </a:rPr>
              <a:t>.   </a:t>
            </a:r>
          </a:p>
          <a:p>
            <a:pPr algn="r">
              <a:spcAft>
                <a:spcPts val="300"/>
              </a:spcAft>
            </a:pPr>
            <a:r>
              <a:rPr lang="en-US" sz="1000" i="1" dirty="0">
                <a:solidFill>
                  <a:schemeClr val="tx1">
                    <a:lumMod val="65000"/>
                    <a:lumOff val="35000"/>
                  </a:schemeClr>
                </a:solidFill>
              </a:rPr>
              <a:t>Michael</a:t>
            </a:r>
            <a:endParaRPr lang="en-GB" sz="1100" i="1" dirty="0">
              <a:solidFill>
                <a:schemeClr val="tx1">
                  <a:lumMod val="65000"/>
                  <a:lumOff val="35000"/>
                </a:schemeClr>
              </a:solidFill>
            </a:endParaRPr>
          </a:p>
        </p:txBody>
      </p:sp>
      <p:sp>
        <p:nvSpPr>
          <p:cNvPr id="11" name="TextBox 10">
            <a:extLst>
              <a:ext uri="{FF2B5EF4-FFF2-40B4-BE49-F238E27FC236}">
                <a16:creationId xmlns:a16="http://schemas.microsoft.com/office/drawing/2014/main" id="{FC878E01-2EC0-6653-197F-42287687520F}"/>
              </a:ext>
            </a:extLst>
          </p:cNvPr>
          <p:cNvSpPr txBox="1"/>
          <p:nvPr/>
        </p:nvSpPr>
        <p:spPr>
          <a:xfrm>
            <a:off x="8755609" y="1726797"/>
            <a:ext cx="2448521" cy="1131079"/>
          </a:xfrm>
          <a:prstGeom prst="rect">
            <a:avLst/>
          </a:prstGeom>
          <a:noFill/>
        </p:spPr>
        <p:txBody>
          <a:bodyPr wrap="square">
            <a:spAutoFit/>
          </a:bodyPr>
          <a:lstStyle/>
          <a:p>
            <a:pPr algn="ctr">
              <a:spcAft>
                <a:spcPts val="300"/>
              </a:spcAft>
            </a:pPr>
            <a:r>
              <a:rPr lang="en-US" sz="1100" b="1" i="1" dirty="0">
                <a:solidFill>
                  <a:schemeClr val="accent6"/>
                </a:solidFill>
              </a:rPr>
              <a:t>Not enough is done to celebrate the …rail system </a:t>
            </a:r>
            <a:r>
              <a:rPr lang="en-US" sz="1100" i="1" dirty="0">
                <a:solidFill>
                  <a:schemeClr val="tx1">
                    <a:lumMod val="65000"/>
                    <a:lumOff val="35000"/>
                  </a:schemeClr>
                </a:solidFill>
              </a:rPr>
              <a:t>…the negative keyboard warriors shine a negative light but the reality is that we have a highly reliable network.   </a:t>
            </a:r>
          </a:p>
          <a:p>
            <a:pPr algn="r">
              <a:spcAft>
                <a:spcPts val="300"/>
              </a:spcAft>
            </a:pPr>
            <a:r>
              <a:rPr lang="en-US" sz="1000" i="1" dirty="0">
                <a:solidFill>
                  <a:schemeClr val="tx1">
                    <a:lumMod val="65000"/>
                    <a:lumOff val="35000"/>
                  </a:schemeClr>
                </a:solidFill>
              </a:rPr>
              <a:t>Liam</a:t>
            </a:r>
            <a:endParaRPr lang="en-GB" sz="1100" i="1" dirty="0">
              <a:solidFill>
                <a:schemeClr val="tx1">
                  <a:lumMod val="65000"/>
                  <a:lumOff val="35000"/>
                </a:schemeClr>
              </a:solidFill>
            </a:endParaRPr>
          </a:p>
        </p:txBody>
      </p:sp>
      <p:sp>
        <p:nvSpPr>
          <p:cNvPr id="12" name="TextBox 11">
            <a:extLst>
              <a:ext uri="{FF2B5EF4-FFF2-40B4-BE49-F238E27FC236}">
                <a16:creationId xmlns:a16="http://schemas.microsoft.com/office/drawing/2014/main" id="{690CCB9B-CFD8-305F-1DD2-265FE93A70CA}"/>
              </a:ext>
            </a:extLst>
          </p:cNvPr>
          <p:cNvSpPr txBox="1"/>
          <p:nvPr/>
        </p:nvSpPr>
        <p:spPr>
          <a:xfrm>
            <a:off x="5057777" y="5080254"/>
            <a:ext cx="3233116" cy="961802"/>
          </a:xfrm>
          <a:prstGeom prst="rect">
            <a:avLst/>
          </a:prstGeom>
          <a:noFill/>
        </p:spPr>
        <p:txBody>
          <a:bodyPr wrap="square">
            <a:spAutoFit/>
          </a:bodyPr>
          <a:lstStyle/>
          <a:p>
            <a:pPr algn="ctr">
              <a:spcAft>
                <a:spcPts val="300"/>
              </a:spcAft>
            </a:pPr>
            <a:r>
              <a:rPr lang="en-US" sz="1100" i="1" dirty="0">
                <a:solidFill>
                  <a:schemeClr val="tx1">
                    <a:lumMod val="65000"/>
                    <a:lumOff val="35000"/>
                  </a:schemeClr>
                </a:solidFill>
              </a:rPr>
              <a:t> How different people’s experiences are of trains. </a:t>
            </a:r>
            <a:r>
              <a:rPr lang="en-US" sz="1100" b="1" i="1" dirty="0">
                <a:solidFill>
                  <a:schemeClr val="tx1">
                    <a:lumMod val="65000"/>
                    <a:lumOff val="35000"/>
                  </a:schemeClr>
                </a:solidFill>
              </a:rPr>
              <a:t>As an able-bodied person you don’t always </a:t>
            </a:r>
            <a:r>
              <a:rPr lang="en-US" sz="1100" b="1" i="1" dirty="0" err="1">
                <a:solidFill>
                  <a:schemeClr val="tx1">
                    <a:lumMod val="65000"/>
                    <a:lumOff val="35000"/>
                  </a:schemeClr>
                </a:solidFill>
              </a:rPr>
              <a:t>realise</a:t>
            </a:r>
            <a:r>
              <a:rPr lang="en-US" sz="1100" b="1" i="1" dirty="0">
                <a:solidFill>
                  <a:schemeClr val="tx1">
                    <a:lumMod val="65000"/>
                    <a:lumOff val="35000"/>
                  </a:schemeClr>
                </a:solidFill>
              </a:rPr>
              <a:t> the difficulties other people can have </a:t>
            </a:r>
            <a:r>
              <a:rPr lang="en-US" sz="1100" i="1" dirty="0">
                <a:solidFill>
                  <a:schemeClr val="tx1">
                    <a:lumMod val="65000"/>
                    <a:lumOff val="35000"/>
                  </a:schemeClr>
                </a:solidFill>
              </a:rPr>
              <a:t>with ordinary tasks like commuting.   </a:t>
            </a:r>
          </a:p>
          <a:p>
            <a:pPr algn="r">
              <a:spcAft>
                <a:spcPts val="300"/>
              </a:spcAft>
            </a:pPr>
            <a:r>
              <a:rPr lang="en-US" sz="1000" i="1" dirty="0">
                <a:solidFill>
                  <a:schemeClr val="tx1">
                    <a:lumMod val="65000"/>
                    <a:lumOff val="35000"/>
                  </a:schemeClr>
                </a:solidFill>
              </a:rPr>
              <a:t>Grace</a:t>
            </a:r>
            <a:endParaRPr lang="en-GB" sz="1100" i="1" dirty="0">
              <a:solidFill>
                <a:schemeClr val="tx1">
                  <a:lumMod val="65000"/>
                  <a:lumOff val="35000"/>
                </a:schemeClr>
              </a:solidFill>
            </a:endParaRPr>
          </a:p>
        </p:txBody>
      </p:sp>
      <p:pic>
        <p:nvPicPr>
          <p:cNvPr id="17" name="Picture 16" descr="Heart speech bubble social media icon">
            <a:extLst>
              <a:ext uri="{FF2B5EF4-FFF2-40B4-BE49-F238E27FC236}">
                <a16:creationId xmlns:a16="http://schemas.microsoft.com/office/drawing/2014/main" id="{29624319-67EA-D582-D46B-A45D5D888D13}"/>
              </a:ext>
            </a:extLst>
          </p:cNvPr>
          <p:cNvPicPr>
            <a:picLocks noChangeAspect="1"/>
          </p:cNvPicPr>
          <p:nvPr/>
        </p:nvPicPr>
        <p:blipFill>
          <a:blip r:embed="rId2" cstate="print">
            <a:extLst>
              <a:ext uri="{28A0092B-C50C-407E-A947-70E740481C1C}">
                <a14:useLocalDpi xmlns:a14="http://schemas.microsoft.com/office/drawing/2010/main"/>
              </a:ext>
            </a:extLst>
          </a:blip>
          <a:srcRect/>
          <a:stretch>
            <a:fillRect/>
          </a:stretch>
        </p:blipFill>
        <p:spPr>
          <a:xfrm>
            <a:off x="775380" y="1657536"/>
            <a:ext cx="1293369" cy="1186225"/>
          </a:xfrm>
          <a:prstGeom prst="roundRect">
            <a:avLst>
              <a:gd name="adj" fmla="val 11277"/>
            </a:avLst>
          </a:prstGeom>
        </p:spPr>
      </p:pic>
      <p:sp>
        <p:nvSpPr>
          <p:cNvPr id="22" name="TextBox 21">
            <a:extLst>
              <a:ext uri="{FF2B5EF4-FFF2-40B4-BE49-F238E27FC236}">
                <a16:creationId xmlns:a16="http://schemas.microsoft.com/office/drawing/2014/main" id="{036A6CB7-A9E1-EAEA-77BD-32BED24919F5}"/>
              </a:ext>
            </a:extLst>
          </p:cNvPr>
          <p:cNvSpPr txBox="1"/>
          <p:nvPr/>
        </p:nvSpPr>
        <p:spPr>
          <a:xfrm>
            <a:off x="2272629" y="1841729"/>
            <a:ext cx="2170548" cy="938719"/>
          </a:xfrm>
          <a:prstGeom prst="rect">
            <a:avLst/>
          </a:prstGeom>
          <a:noFill/>
        </p:spPr>
        <p:txBody>
          <a:bodyPr wrap="square" rtlCol="0">
            <a:spAutoFit/>
          </a:bodyPr>
          <a:lstStyle/>
          <a:p>
            <a:pPr>
              <a:spcBef>
                <a:spcPts val="600"/>
              </a:spcBef>
            </a:pPr>
            <a:r>
              <a:rPr lang="en-GB" sz="1100" dirty="0"/>
              <a:t>Feedback from the community indicates that </a:t>
            </a:r>
            <a:r>
              <a:rPr lang="en-GB" sz="1100" b="1" dirty="0">
                <a:solidFill>
                  <a:schemeClr val="accent6"/>
                </a:solidFill>
              </a:rPr>
              <a:t>there is a well of public interest in how things work on the railway</a:t>
            </a:r>
            <a:r>
              <a:rPr lang="en-GB" sz="1100" dirty="0"/>
              <a:t>, and what goes on behind the scenes.</a:t>
            </a:r>
          </a:p>
        </p:txBody>
      </p:sp>
      <p:sp>
        <p:nvSpPr>
          <p:cNvPr id="23" name="Arrow: Down 22">
            <a:extLst>
              <a:ext uri="{FF2B5EF4-FFF2-40B4-BE49-F238E27FC236}">
                <a16:creationId xmlns:a16="http://schemas.microsoft.com/office/drawing/2014/main" id="{CD5BB2C3-AFA0-6F16-3419-C825363A4FA6}"/>
              </a:ext>
            </a:extLst>
          </p:cNvPr>
          <p:cNvSpPr/>
          <p:nvPr/>
        </p:nvSpPr>
        <p:spPr>
          <a:xfrm>
            <a:off x="2560683" y="4805014"/>
            <a:ext cx="201038" cy="144000"/>
          </a:xfrm>
          <a:prstGeom prst="downArrow">
            <a:avLst/>
          </a:prstGeom>
          <a:solidFill>
            <a:schemeClr val="bg1"/>
          </a:solidFill>
          <a:ln>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ectangle: Rounded Corners 23">
            <a:extLst>
              <a:ext uri="{FF2B5EF4-FFF2-40B4-BE49-F238E27FC236}">
                <a16:creationId xmlns:a16="http://schemas.microsoft.com/office/drawing/2014/main" id="{E7E0C511-DCBA-E3A5-68BB-6C5E621D123F}"/>
              </a:ext>
            </a:extLst>
          </p:cNvPr>
          <p:cNvSpPr/>
          <p:nvPr/>
        </p:nvSpPr>
        <p:spPr>
          <a:xfrm>
            <a:off x="571500" y="1502435"/>
            <a:ext cx="4179404" cy="4645446"/>
          </a:xfrm>
          <a:prstGeom prst="roundRect">
            <a:avLst>
              <a:gd name="adj" fmla="val 5081"/>
            </a:avLst>
          </a:prstGeom>
          <a:noFill/>
          <a:ln>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823833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1657EB-5A09-C8DB-EECD-D5365F4A0EA6}"/>
            </a:ext>
          </a:extLst>
        </p:cNvPr>
        <p:cNvGrpSpPr/>
        <p:nvPr/>
      </p:nvGrpSpPr>
      <p:grpSpPr>
        <a:xfrm>
          <a:off x="0" y="0"/>
          <a:ext cx="0" cy="0"/>
          <a:chOff x="0" y="0"/>
          <a:chExt cx="0" cy="0"/>
        </a:xfrm>
      </p:grpSpPr>
      <p:sp>
        <p:nvSpPr>
          <p:cNvPr id="32" name="Rectangle: Rounded Corners 31">
            <a:extLst>
              <a:ext uri="{FF2B5EF4-FFF2-40B4-BE49-F238E27FC236}">
                <a16:creationId xmlns:a16="http://schemas.microsoft.com/office/drawing/2014/main" id="{DF916554-753F-2ADE-7039-43B10AA141CE}"/>
              </a:ext>
            </a:extLst>
          </p:cNvPr>
          <p:cNvSpPr/>
          <p:nvPr/>
        </p:nvSpPr>
        <p:spPr>
          <a:xfrm>
            <a:off x="7937574" y="1513724"/>
            <a:ext cx="3662733" cy="1422000"/>
          </a:xfrm>
          <a:prstGeom prst="roundRect">
            <a:avLst>
              <a:gd name="adj" fmla="val 11034"/>
            </a:avLst>
          </a:prstGeom>
          <a:solidFill>
            <a:schemeClr val="tx2">
              <a:lumMod val="75000"/>
              <a:lumOff val="25000"/>
            </a:schemeClr>
          </a:solidFill>
          <a:ln>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Rectangle: Rounded Corners 32">
            <a:extLst>
              <a:ext uri="{FF2B5EF4-FFF2-40B4-BE49-F238E27FC236}">
                <a16:creationId xmlns:a16="http://schemas.microsoft.com/office/drawing/2014/main" id="{7C261327-AED4-6E6E-D482-FF736EDBA2DD}"/>
              </a:ext>
            </a:extLst>
          </p:cNvPr>
          <p:cNvSpPr/>
          <p:nvPr/>
        </p:nvSpPr>
        <p:spPr>
          <a:xfrm>
            <a:off x="7937574" y="3009582"/>
            <a:ext cx="3662733" cy="1422000"/>
          </a:xfrm>
          <a:prstGeom prst="roundRect">
            <a:avLst>
              <a:gd name="adj" fmla="val 11034"/>
            </a:avLst>
          </a:prstGeom>
          <a:solidFill>
            <a:schemeClr val="tx2">
              <a:lumMod val="75000"/>
              <a:lumOff val="25000"/>
            </a:schemeClr>
          </a:solidFill>
          <a:ln>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Rectangle: Rounded Corners 33">
            <a:extLst>
              <a:ext uri="{FF2B5EF4-FFF2-40B4-BE49-F238E27FC236}">
                <a16:creationId xmlns:a16="http://schemas.microsoft.com/office/drawing/2014/main" id="{B54D2B19-DC05-96AF-BC32-87B9711D9854}"/>
              </a:ext>
            </a:extLst>
          </p:cNvPr>
          <p:cNvSpPr/>
          <p:nvPr/>
        </p:nvSpPr>
        <p:spPr>
          <a:xfrm>
            <a:off x="7937574" y="4503031"/>
            <a:ext cx="3662733" cy="856800"/>
          </a:xfrm>
          <a:prstGeom prst="roundRect">
            <a:avLst>
              <a:gd name="adj" fmla="val 16334"/>
            </a:avLst>
          </a:prstGeom>
          <a:solidFill>
            <a:schemeClr val="tx2">
              <a:lumMod val="75000"/>
              <a:lumOff val="25000"/>
            </a:schemeClr>
          </a:solidFill>
          <a:ln>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Rectangle 30">
            <a:extLst>
              <a:ext uri="{FF2B5EF4-FFF2-40B4-BE49-F238E27FC236}">
                <a16:creationId xmlns:a16="http://schemas.microsoft.com/office/drawing/2014/main" id="{23963730-E800-73E1-7FA6-5B1AEA0C1ACB}"/>
              </a:ext>
            </a:extLst>
          </p:cNvPr>
          <p:cNvSpPr/>
          <p:nvPr/>
        </p:nvSpPr>
        <p:spPr>
          <a:xfrm>
            <a:off x="9539591" y="5674468"/>
            <a:ext cx="2360579" cy="83657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1EBF15F7-AA27-5A7D-92DC-6166394A69E7}"/>
              </a:ext>
            </a:extLst>
          </p:cNvPr>
          <p:cNvSpPr>
            <a:spLocks noGrp="1"/>
          </p:cNvSpPr>
          <p:nvPr>
            <p:ph type="title"/>
          </p:nvPr>
        </p:nvSpPr>
        <p:spPr/>
        <p:txBody>
          <a:bodyPr>
            <a:noAutofit/>
          </a:bodyPr>
          <a:lstStyle/>
          <a:p>
            <a:r>
              <a:rPr lang="en-GB" sz="2400" dirty="0"/>
              <a:t>The areas that the community feels would be worthwhile for the railway to talk about in public fall into three main themes</a:t>
            </a:r>
          </a:p>
        </p:txBody>
      </p:sp>
      <p:sp>
        <p:nvSpPr>
          <p:cNvPr id="6" name="TextBox 5">
            <a:extLst>
              <a:ext uri="{FF2B5EF4-FFF2-40B4-BE49-F238E27FC236}">
                <a16:creationId xmlns:a16="http://schemas.microsoft.com/office/drawing/2014/main" id="{1FE5DB31-4C4E-FDEA-6B02-3DE31A80F80D}"/>
              </a:ext>
            </a:extLst>
          </p:cNvPr>
          <p:cNvSpPr txBox="1"/>
          <p:nvPr/>
        </p:nvSpPr>
        <p:spPr>
          <a:xfrm>
            <a:off x="1426724" y="1755365"/>
            <a:ext cx="1854142" cy="938719"/>
          </a:xfrm>
          <a:prstGeom prst="rect">
            <a:avLst/>
          </a:prstGeom>
          <a:noFill/>
        </p:spPr>
        <p:txBody>
          <a:bodyPr wrap="square" rtlCol="0">
            <a:spAutoFit/>
          </a:bodyPr>
          <a:lstStyle/>
          <a:p>
            <a:r>
              <a:rPr lang="en-GB" sz="1100" dirty="0"/>
              <a:t>Most important is to talk about the </a:t>
            </a:r>
            <a:r>
              <a:rPr lang="en-GB" sz="1100" b="1" dirty="0">
                <a:solidFill>
                  <a:schemeClr val="tx2">
                    <a:lumMod val="50000"/>
                    <a:lumOff val="50000"/>
                  </a:schemeClr>
                </a:solidFill>
              </a:rPr>
              <a:t>services and initiatives which are (already) set up to benefit passengers</a:t>
            </a:r>
            <a:endParaRPr lang="en-GB" sz="1100" dirty="0"/>
          </a:p>
        </p:txBody>
      </p:sp>
      <p:sp>
        <p:nvSpPr>
          <p:cNvPr id="7" name="TextBox 6">
            <a:extLst>
              <a:ext uri="{FF2B5EF4-FFF2-40B4-BE49-F238E27FC236}">
                <a16:creationId xmlns:a16="http://schemas.microsoft.com/office/drawing/2014/main" id="{04AB9357-AE2C-113B-9534-A95AC8C20029}"/>
              </a:ext>
            </a:extLst>
          </p:cNvPr>
          <p:cNvSpPr txBox="1"/>
          <p:nvPr/>
        </p:nvSpPr>
        <p:spPr>
          <a:xfrm>
            <a:off x="1426724" y="3335862"/>
            <a:ext cx="1997414" cy="769441"/>
          </a:xfrm>
          <a:prstGeom prst="rect">
            <a:avLst/>
          </a:prstGeom>
          <a:noFill/>
        </p:spPr>
        <p:txBody>
          <a:bodyPr wrap="square" rtlCol="0">
            <a:spAutoFit/>
          </a:bodyPr>
          <a:lstStyle/>
          <a:p>
            <a:r>
              <a:rPr lang="en-GB" sz="1100" dirty="0"/>
              <a:t>Also of interest to many is the </a:t>
            </a:r>
            <a:r>
              <a:rPr lang="en-GB" sz="1100" b="1" dirty="0">
                <a:solidFill>
                  <a:schemeClr val="tx2">
                    <a:lumMod val="50000"/>
                    <a:lumOff val="50000"/>
                  </a:schemeClr>
                </a:solidFill>
              </a:rPr>
              <a:t>work that the industry is doing to run an effective service, and to improve </a:t>
            </a:r>
          </a:p>
        </p:txBody>
      </p:sp>
      <p:sp>
        <p:nvSpPr>
          <p:cNvPr id="8" name="TextBox 7">
            <a:extLst>
              <a:ext uri="{FF2B5EF4-FFF2-40B4-BE49-F238E27FC236}">
                <a16:creationId xmlns:a16="http://schemas.microsoft.com/office/drawing/2014/main" id="{39A0F8D1-F981-15BA-75F9-BA111C1362D6}"/>
              </a:ext>
            </a:extLst>
          </p:cNvPr>
          <p:cNvSpPr txBox="1"/>
          <p:nvPr/>
        </p:nvSpPr>
        <p:spPr>
          <a:xfrm>
            <a:off x="1426724" y="4547044"/>
            <a:ext cx="1912756" cy="769441"/>
          </a:xfrm>
          <a:prstGeom prst="rect">
            <a:avLst/>
          </a:prstGeom>
          <a:noFill/>
        </p:spPr>
        <p:txBody>
          <a:bodyPr wrap="square" rtlCol="0">
            <a:spAutoFit/>
          </a:bodyPr>
          <a:lstStyle/>
          <a:p>
            <a:r>
              <a:rPr lang="en-GB" sz="1100" dirty="0"/>
              <a:t>Some feel it is worthwhile to talk up </a:t>
            </a:r>
            <a:r>
              <a:rPr lang="en-GB" sz="1100" b="1" dirty="0">
                <a:solidFill>
                  <a:schemeClr val="tx2">
                    <a:lumMod val="50000"/>
                    <a:lumOff val="50000"/>
                  </a:schemeClr>
                </a:solidFill>
              </a:rPr>
              <a:t>the value &amp; enjoyment of rail as a mode of transport </a:t>
            </a:r>
          </a:p>
        </p:txBody>
      </p:sp>
      <p:sp>
        <p:nvSpPr>
          <p:cNvPr id="9" name="TextBox 8">
            <a:extLst>
              <a:ext uri="{FF2B5EF4-FFF2-40B4-BE49-F238E27FC236}">
                <a16:creationId xmlns:a16="http://schemas.microsoft.com/office/drawing/2014/main" id="{5461B28D-8285-494A-0E98-61EB83B9F5BB}"/>
              </a:ext>
            </a:extLst>
          </p:cNvPr>
          <p:cNvSpPr txBox="1"/>
          <p:nvPr/>
        </p:nvSpPr>
        <p:spPr>
          <a:xfrm>
            <a:off x="1426724" y="5585380"/>
            <a:ext cx="1997414" cy="900246"/>
          </a:xfrm>
          <a:prstGeom prst="rect">
            <a:avLst/>
          </a:prstGeom>
          <a:noFill/>
        </p:spPr>
        <p:txBody>
          <a:bodyPr wrap="square" rtlCol="0">
            <a:spAutoFit/>
          </a:bodyPr>
          <a:lstStyle/>
          <a:p>
            <a:r>
              <a:rPr lang="en-GB" sz="1050" i="1" dirty="0">
                <a:solidFill>
                  <a:srgbClr val="7F7F7F"/>
                </a:solidFill>
              </a:rPr>
              <a:t>In addition, some also want to see more education on </a:t>
            </a:r>
            <a:r>
              <a:rPr lang="en-GB" sz="1050" b="1" i="1" dirty="0">
                <a:solidFill>
                  <a:schemeClr val="bg1">
                    <a:lumMod val="50000"/>
                  </a:schemeClr>
                </a:solidFill>
              </a:rPr>
              <a:t>how the railway is funded, and the implications of travelling without the correct ticket</a:t>
            </a:r>
          </a:p>
        </p:txBody>
      </p:sp>
      <p:sp>
        <p:nvSpPr>
          <p:cNvPr id="10" name="TextBox 9">
            <a:extLst>
              <a:ext uri="{FF2B5EF4-FFF2-40B4-BE49-F238E27FC236}">
                <a16:creationId xmlns:a16="http://schemas.microsoft.com/office/drawing/2014/main" id="{C7A96483-87A7-5515-A857-6A2AE669DBB4}"/>
              </a:ext>
            </a:extLst>
          </p:cNvPr>
          <p:cNvSpPr txBox="1"/>
          <p:nvPr/>
        </p:nvSpPr>
        <p:spPr>
          <a:xfrm>
            <a:off x="3731380" y="1697657"/>
            <a:ext cx="4068000" cy="1215717"/>
          </a:xfrm>
          <a:prstGeom prst="rect">
            <a:avLst/>
          </a:prstGeom>
          <a:noFill/>
        </p:spPr>
        <p:txBody>
          <a:bodyPr wrap="square" rtlCol="0">
            <a:spAutoFit/>
          </a:bodyPr>
          <a:lstStyle/>
          <a:p>
            <a:pPr marL="171450" indent="-171450">
              <a:spcBef>
                <a:spcPts val="600"/>
              </a:spcBef>
              <a:buClr>
                <a:schemeClr val="tx2">
                  <a:lumMod val="50000"/>
                  <a:lumOff val="50000"/>
                </a:schemeClr>
              </a:buClr>
              <a:buFont typeface="Wingdings" panose="05000000000000000000" pitchFamily="2" charset="2"/>
              <a:buChar char="ü"/>
            </a:pPr>
            <a:r>
              <a:rPr lang="en-GB" sz="1050" dirty="0"/>
              <a:t>Passenger rights &amp; what they are entitled to or can be offered </a:t>
            </a:r>
          </a:p>
          <a:p>
            <a:pPr marL="171450" indent="-171450">
              <a:spcBef>
                <a:spcPts val="600"/>
              </a:spcBef>
              <a:buClr>
                <a:schemeClr val="tx2">
                  <a:lumMod val="50000"/>
                  <a:lumOff val="50000"/>
                </a:schemeClr>
              </a:buClr>
              <a:buFont typeface="Wingdings" panose="05000000000000000000" pitchFamily="2" charset="2"/>
              <a:buChar char="ü"/>
            </a:pPr>
            <a:r>
              <a:rPr lang="en-GB" sz="1050" dirty="0"/>
              <a:t>(especially during disruption, e.g. options for ticket acceptance elsewhere, eligibility to use a taxi, etc.)  </a:t>
            </a:r>
          </a:p>
          <a:p>
            <a:pPr marL="171450" indent="-171450">
              <a:spcBef>
                <a:spcPts val="600"/>
              </a:spcBef>
              <a:buClr>
                <a:schemeClr val="tx2">
                  <a:lumMod val="50000"/>
                  <a:lumOff val="50000"/>
                </a:schemeClr>
              </a:buClr>
              <a:buFont typeface="Wingdings" panose="05000000000000000000" pitchFamily="2" charset="2"/>
              <a:buChar char="ü"/>
            </a:pPr>
            <a:r>
              <a:rPr lang="en-GB" sz="1050" dirty="0"/>
              <a:t>The existence of initiatives like Railcards, discounts &amp; cheaper ticket options, Passenger Assistance, Delay Repay, etc.</a:t>
            </a:r>
          </a:p>
        </p:txBody>
      </p:sp>
      <p:cxnSp>
        <p:nvCxnSpPr>
          <p:cNvPr id="12" name="Straight Arrow Connector 11">
            <a:extLst>
              <a:ext uri="{FF2B5EF4-FFF2-40B4-BE49-F238E27FC236}">
                <a16:creationId xmlns:a16="http://schemas.microsoft.com/office/drawing/2014/main" id="{2AB667EF-F014-FE09-8217-4C59AC3E16D9}"/>
              </a:ext>
            </a:extLst>
          </p:cNvPr>
          <p:cNvCxnSpPr>
            <a:cxnSpLocks/>
          </p:cNvCxnSpPr>
          <p:nvPr/>
        </p:nvCxnSpPr>
        <p:spPr>
          <a:xfrm>
            <a:off x="3343079" y="2224724"/>
            <a:ext cx="216000" cy="0"/>
          </a:xfrm>
          <a:prstGeom prst="straightConnector1">
            <a:avLst/>
          </a:prstGeom>
          <a:ln>
            <a:solidFill>
              <a:schemeClr val="tx2">
                <a:lumMod val="75000"/>
                <a:lumOff val="2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C9EFD547-0E27-25C1-9ADC-CB2426C2187F}"/>
              </a:ext>
            </a:extLst>
          </p:cNvPr>
          <p:cNvSpPr txBox="1"/>
          <p:nvPr/>
        </p:nvSpPr>
        <p:spPr>
          <a:xfrm>
            <a:off x="3684707" y="3112724"/>
            <a:ext cx="4110869" cy="1215717"/>
          </a:xfrm>
          <a:prstGeom prst="rect">
            <a:avLst/>
          </a:prstGeom>
          <a:noFill/>
        </p:spPr>
        <p:txBody>
          <a:bodyPr wrap="square" rtlCol="0">
            <a:spAutoFit/>
          </a:bodyPr>
          <a:lstStyle/>
          <a:p>
            <a:pPr marL="171450" indent="-171450">
              <a:spcBef>
                <a:spcPts val="600"/>
              </a:spcBef>
              <a:buClr>
                <a:schemeClr val="tx2">
                  <a:lumMod val="50000"/>
                  <a:lumOff val="50000"/>
                </a:schemeClr>
              </a:buClr>
              <a:buFont typeface="Wingdings" panose="05000000000000000000" pitchFamily="2" charset="2"/>
              <a:buChar char="ü"/>
            </a:pPr>
            <a:r>
              <a:rPr lang="en-GB" sz="1050" dirty="0"/>
              <a:t>Safety management, reliability, timetabling, new infrastructure &amp; maintenance work being done, and </a:t>
            </a:r>
            <a:r>
              <a:rPr lang="en-GB" sz="1050"/>
              <a:t>tech &amp; </a:t>
            </a:r>
            <a:r>
              <a:rPr lang="en-GB" sz="1050" dirty="0"/>
              <a:t>innovations being explored and developed, both behind the scenes and in view </a:t>
            </a:r>
          </a:p>
          <a:p>
            <a:pPr marL="171450" indent="-171450">
              <a:spcBef>
                <a:spcPts val="600"/>
              </a:spcBef>
              <a:buClr>
                <a:schemeClr val="tx2">
                  <a:lumMod val="50000"/>
                  <a:lumOff val="50000"/>
                </a:schemeClr>
              </a:buClr>
              <a:buFont typeface="Wingdings" panose="05000000000000000000" pitchFamily="2" charset="2"/>
              <a:buChar char="ü"/>
            </a:pPr>
            <a:r>
              <a:rPr lang="en-GB" sz="1050" dirty="0"/>
              <a:t>The staff and roles involved </a:t>
            </a:r>
          </a:p>
          <a:p>
            <a:pPr marL="171450" indent="-171450">
              <a:spcBef>
                <a:spcPts val="600"/>
              </a:spcBef>
              <a:buClr>
                <a:schemeClr val="tx2">
                  <a:lumMod val="50000"/>
                  <a:lumOff val="50000"/>
                </a:schemeClr>
              </a:buClr>
              <a:buFont typeface="Wingdings" panose="05000000000000000000" pitchFamily="2" charset="2"/>
              <a:buChar char="ü"/>
            </a:pPr>
            <a:r>
              <a:rPr lang="en-GB" sz="1050" dirty="0"/>
              <a:t>Where appropriate, letting people understand </a:t>
            </a:r>
            <a:r>
              <a:rPr lang="en-GB" sz="1050" u="sng" dirty="0"/>
              <a:t>why</a:t>
            </a:r>
            <a:r>
              <a:rPr lang="en-GB" sz="1050" dirty="0"/>
              <a:t> decisions are made (e.g. during disruption), and how investment is spent</a:t>
            </a:r>
          </a:p>
        </p:txBody>
      </p:sp>
      <p:cxnSp>
        <p:nvCxnSpPr>
          <p:cNvPr id="15" name="Straight Arrow Connector 14">
            <a:extLst>
              <a:ext uri="{FF2B5EF4-FFF2-40B4-BE49-F238E27FC236}">
                <a16:creationId xmlns:a16="http://schemas.microsoft.com/office/drawing/2014/main" id="{0290088F-F053-E720-B2B8-68B65D81E8F3}"/>
              </a:ext>
            </a:extLst>
          </p:cNvPr>
          <p:cNvCxnSpPr>
            <a:cxnSpLocks/>
          </p:cNvCxnSpPr>
          <p:nvPr/>
        </p:nvCxnSpPr>
        <p:spPr>
          <a:xfrm>
            <a:off x="3343079" y="3720582"/>
            <a:ext cx="216000" cy="0"/>
          </a:xfrm>
          <a:prstGeom prst="straightConnector1">
            <a:avLst/>
          </a:prstGeom>
          <a:ln>
            <a:solidFill>
              <a:schemeClr val="tx2">
                <a:lumMod val="75000"/>
                <a:lumOff val="2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3DE4777D-6D3D-073E-23DF-A6C7C2040B82}"/>
              </a:ext>
            </a:extLst>
          </p:cNvPr>
          <p:cNvSpPr txBox="1"/>
          <p:nvPr/>
        </p:nvSpPr>
        <p:spPr>
          <a:xfrm>
            <a:off x="3731379" y="4565947"/>
            <a:ext cx="4141021" cy="730969"/>
          </a:xfrm>
          <a:prstGeom prst="rect">
            <a:avLst/>
          </a:prstGeom>
          <a:noFill/>
        </p:spPr>
        <p:txBody>
          <a:bodyPr wrap="square" rtlCol="0">
            <a:spAutoFit/>
          </a:bodyPr>
          <a:lstStyle/>
          <a:p>
            <a:pPr marL="171450" indent="-171450">
              <a:spcBef>
                <a:spcPts val="600"/>
              </a:spcBef>
              <a:buClr>
                <a:schemeClr val="tx2">
                  <a:lumMod val="50000"/>
                  <a:lumOff val="50000"/>
                </a:schemeClr>
              </a:buClr>
              <a:buFont typeface="Wingdings" panose="05000000000000000000" pitchFamily="2" charset="2"/>
              <a:buChar char="ü"/>
            </a:pPr>
            <a:r>
              <a:rPr lang="en-GB" sz="1050" dirty="0"/>
              <a:t>Environmental benefits (over car, air, etc.) </a:t>
            </a:r>
          </a:p>
          <a:p>
            <a:pPr marL="171450" indent="-171450">
              <a:spcBef>
                <a:spcPts val="600"/>
              </a:spcBef>
              <a:buClr>
                <a:schemeClr val="tx2">
                  <a:lumMod val="50000"/>
                  <a:lumOff val="50000"/>
                </a:schemeClr>
              </a:buClr>
              <a:buFont typeface="Wingdings" panose="05000000000000000000" pitchFamily="2" charset="2"/>
              <a:buChar char="ü"/>
            </a:pPr>
            <a:r>
              <a:rPr lang="en-GB" sz="1050" dirty="0"/>
              <a:t>Opportunity for relaxed / productive time spent </a:t>
            </a:r>
          </a:p>
          <a:p>
            <a:pPr marL="171450" indent="-171450">
              <a:spcBef>
                <a:spcPts val="600"/>
              </a:spcBef>
              <a:buClr>
                <a:schemeClr val="tx2">
                  <a:lumMod val="50000"/>
                  <a:lumOff val="50000"/>
                </a:schemeClr>
              </a:buClr>
              <a:buFont typeface="Wingdings" panose="05000000000000000000" pitchFamily="2" charset="2"/>
              <a:buChar char="ü"/>
            </a:pPr>
            <a:r>
              <a:rPr lang="en-GB" sz="1050" dirty="0"/>
              <a:t>Exploration, connectivity &amp; travel </a:t>
            </a:r>
          </a:p>
        </p:txBody>
      </p:sp>
      <p:cxnSp>
        <p:nvCxnSpPr>
          <p:cNvPr id="17" name="Straight Arrow Connector 16">
            <a:extLst>
              <a:ext uri="{FF2B5EF4-FFF2-40B4-BE49-F238E27FC236}">
                <a16:creationId xmlns:a16="http://schemas.microsoft.com/office/drawing/2014/main" id="{34635D24-6858-F7A0-09BE-284A55B75869}"/>
              </a:ext>
            </a:extLst>
          </p:cNvPr>
          <p:cNvCxnSpPr>
            <a:cxnSpLocks/>
          </p:cNvCxnSpPr>
          <p:nvPr/>
        </p:nvCxnSpPr>
        <p:spPr>
          <a:xfrm>
            <a:off x="3343079" y="4931431"/>
            <a:ext cx="216000" cy="0"/>
          </a:xfrm>
          <a:prstGeom prst="straightConnector1">
            <a:avLst/>
          </a:prstGeom>
          <a:ln>
            <a:solidFill>
              <a:schemeClr val="tx2">
                <a:lumMod val="75000"/>
                <a:lumOff val="2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032A27F7-76A4-7C84-CEBA-ABC1986FB92E}"/>
              </a:ext>
            </a:extLst>
          </p:cNvPr>
          <p:cNvSpPr txBox="1"/>
          <p:nvPr/>
        </p:nvSpPr>
        <p:spPr>
          <a:xfrm>
            <a:off x="3750834" y="5720032"/>
            <a:ext cx="7889933" cy="630942"/>
          </a:xfrm>
          <a:prstGeom prst="rect">
            <a:avLst/>
          </a:prstGeom>
          <a:noFill/>
        </p:spPr>
        <p:txBody>
          <a:bodyPr wrap="square" rtlCol="0">
            <a:spAutoFit/>
          </a:bodyPr>
          <a:lstStyle/>
          <a:p>
            <a:pPr>
              <a:spcBef>
                <a:spcPts val="600"/>
              </a:spcBef>
            </a:pPr>
            <a:r>
              <a:rPr lang="en-GB" sz="1000" i="1" dirty="0">
                <a:solidFill>
                  <a:srgbClr val="7F7F7F"/>
                </a:solidFill>
              </a:rPr>
              <a:t>Feedback from this community indicates that this is undeniably important, but its relative importance may be somewhat inflated among this group, which had very recently discussed revenue protection issues in detail at a full-day workshop.  </a:t>
            </a:r>
          </a:p>
          <a:p>
            <a:pPr>
              <a:spcBef>
                <a:spcPts val="600"/>
              </a:spcBef>
            </a:pPr>
            <a:r>
              <a:rPr lang="en-GB" sz="1000" i="1" dirty="0">
                <a:solidFill>
                  <a:srgbClr val="7F7F7F"/>
                </a:solidFill>
              </a:rPr>
              <a:t>The full report on their feedback about dealing with ticketless travel, including more detail on educating the public, is available separately.   </a:t>
            </a:r>
          </a:p>
        </p:txBody>
      </p:sp>
      <p:cxnSp>
        <p:nvCxnSpPr>
          <p:cNvPr id="19" name="Straight Arrow Connector 18">
            <a:extLst>
              <a:ext uri="{FF2B5EF4-FFF2-40B4-BE49-F238E27FC236}">
                <a16:creationId xmlns:a16="http://schemas.microsoft.com/office/drawing/2014/main" id="{2AADE170-0808-2820-16AD-75C8D4CCDAA9}"/>
              </a:ext>
            </a:extLst>
          </p:cNvPr>
          <p:cNvCxnSpPr>
            <a:cxnSpLocks/>
          </p:cNvCxnSpPr>
          <p:nvPr/>
        </p:nvCxnSpPr>
        <p:spPr>
          <a:xfrm>
            <a:off x="3362534" y="6035503"/>
            <a:ext cx="216000" cy="0"/>
          </a:xfrm>
          <a:prstGeom prst="straightConnector1">
            <a:avLst/>
          </a:prstGeom>
          <a:ln>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751786C0-228E-3522-28E3-B9BFD4C02F8E}"/>
              </a:ext>
            </a:extLst>
          </p:cNvPr>
          <p:cNvSpPr txBox="1"/>
          <p:nvPr/>
        </p:nvSpPr>
        <p:spPr>
          <a:xfrm>
            <a:off x="8031889" y="1574546"/>
            <a:ext cx="3474102" cy="1300356"/>
          </a:xfrm>
          <a:prstGeom prst="rect">
            <a:avLst/>
          </a:prstGeom>
          <a:noFill/>
        </p:spPr>
        <p:txBody>
          <a:bodyPr wrap="square" rtlCol="0">
            <a:spAutoFit/>
          </a:bodyPr>
          <a:lstStyle/>
          <a:p>
            <a:pPr>
              <a:spcBef>
                <a:spcPts val="600"/>
              </a:spcBef>
            </a:pPr>
            <a:r>
              <a:rPr lang="en-GB" sz="1050" b="1" dirty="0">
                <a:solidFill>
                  <a:schemeClr val="bg1"/>
                </a:solidFill>
              </a:rPr>
              <a:t>Inform passengers effectively so that they can get the best out of the railway.  </a:t>
            </a:r>
          </a:p>
          <a:p>
            <a:pPr>
              <a:spcBef>
                <a:spcPts val="600"/>
              </a:spcBef>
            </a:pPr>
            <a:r>
              <a:rPr lang="en-GB" sz="1050" b="1" dirty="0">
                <a:solidFill>
                  <a:schemeClr val="bg1"/>
                </a:solidFill>
              </a:rPr>
              <a:t>In addition to benefiting passengers in a practical way when they need it, a better understanding of these points has potential to support overall trust in the railway, and improve perceptions of fairness and inclusiveness.  </a:t>
            </a:r>
          </a:p>
        </p:txBody>
      </p:sp>
      <p:sp>
        <p:nvSpPr>
          <p:cNvPr id="4" name="TextBox 3">
            <a:extLst>
              <a:ext uri="{FF2B5EF4-FFF2-40B4-BE49-F238E27FC236}">
                <a16:creationId xmlns:a16="http://schemas.microsoft.com/office/drawing/2014/main" id="{39A11CF7-D26C-EB45-AFC6-FC177F3396EA}"/>
              </a:ext>
            </a:extLst>
          </p:cNvPr>
          <p:cNvSpPr txBox="1"/>
          <p:nvPr/>
        </p:nvSpPr>
        <p:spPr>
          <a:xfrm>
            <a:off x="8031889" y="3151196"/>
            <a:ext cx="3474102" cy="1138773"/>
          </a:xfrm>
          <a:prstGeom prst="rect">
            <a:avLst/>
          </a:prstGeom>
          <a:noFill/>
        </p:spPr>
        <p:txBody>
          <a:bodyPr wrap="square" rtlCol="0">
            <a:spAutoFit/>
          </a:bodyPr>
          <a:lstStyle/>
          <a:p>
            <a:pPr>
              <a:spcBef>
                <a:spcPts val="600"/>
              </a:spcBef>
            </a:pPr>
            <a:r>
              <a:rPr lang="en-GB" sz="1050" b="1" dirty="0">
                <a:solidFill>
                  <a:schemeClr val="bg1"/>
                </a:solidFill>
              </a:rPr>
              <a:t>Demonstrate that the railway is not complacent and is not “simply” about generating income and profit.</a:t>
            </a:r>
          </a:p>
          <a:p>
            <a:pPr>
              <a:spcBef>
                <a:spcPts val="600"/>
              </a:spcBef>
            </a:pPr>
            <a:r>
              <a:rPr lang="en-GB" sz="1050" b="1" dirty="0">
                <a:solidFill>
                  <a:schemeClr val="bg1"/>
                </a:solidFill>
              </a:rPr>
              <a:t>This is not about providing excuses for what might appear to be compromises, but about transparency, reassurance, humanising the industry, and showing that it is relevant, up to date and has the right focus  </a:t>
            </a:r>
          </a:p>
        </p:txBody>
      </p:sp>
      <p:sp>
        <p:nvSpPr>
          <p:cNvPr id="5" name="TextBox 4">
            <a:extLst>
              <a:ext uri="{FF2B5EF4-FFF2-40B4-BE49-F238E27FC236}">
                <a16:creationId xmlns:a16="http://schemas.microsoft.com/office/drawing/2014/main" id="{005AEF58-5CC3-4EF7-6D95-17C87C33F9A3}"/>
              </a:ext>
            </a:extLst>
          </p:cNvPr>
          <p:cNvSpPr txBox="1"/>
          <p:nvPr/>
        </p:nvSpPr>
        <p:spPr>
          <a:xfrm>
            <a:off x="8031889" y="4723682"/>
            <a:ext cx="3474102" cy="415498"/>
          </a:xfrm>
          <a:prstGeom prst="rect">
            <a:avLst/>
          </a:prstGeom>
          <a:noFill/>
        </p:spPr>
        <p:txBody>
          <a:bodyPr wrap="square" rtlCol="0">
            <a:spAutoFit/>
          </a:bodyPr>
          <a:lstStyle/>
          <a:p>
            <a:pPr>
              <a:spcBef>
                <a:spcPts val="600"/>
              </a:spcBef>
            </a:pPr>
            <a:r>
              <a:rPr lang="en-GB" sz="1050" b="1" dirty="0">
                <a:solidFill>
                  <a:schemeClr val="bg1"/>
                </a:solidFill>
              </a:rPr>
              <a:t>Give people a reason to use the railway, and to feel positive about doing so </a:t>
            </a:r>
          </a:p>
        </p:txBody>
      </p:sp>
      <p:pic>
        <p:nvPicPr>
          <p:cNvPr id="13" name="Graphic 12" descr="Gears outline">
            <a:extLst>
              <a:ext uri="{FF2B5EF4-FFF2-40B4-BE49-F238E27FC236}">
                <a16:creationId xmlns:a16="http://schemas.microsoft.com/office/drawing/2014/main" id="{06767F90-7958-C351-9A8E-A8D03EAF580B}"/>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625465" y="3358549"/>
            <a:ext cx="724066" cy="724066"/>
          </a:xfrm>
          <a:prstGeom prst="rect">
            <a:avLst/>
          </a:prstGeom>
        </p:spPr>
      </p:pic>
      <p:pic>
        <p:nvPicPr>
          <p:cNvPr id="21" name="Graphic 20" descr="Users outline">
            <a:extLst>
              <a:ext uri="{FF2B5EF4-FFF2-40B4-BE49-F238E27FC236}">
                <a16:creationId xmlns:a16="http://schemas.microsoft.com/office/drawing/2014/main" id="{949BC8DE-F134-63FE-0446-979C40F6024A}"/>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625465" y="1862691"/>
            <a:ext cx="724066" cy="724066"/>
          </a:xfrm>
          <a:prstGeom prst="rect">
            <a:avLst/>
          </a:prstGeom>
        </p:spPr>
      </p:pic>
      <p:pic>
        <p:nvPicPr>
          <p:cNvPr id="23" name="Graphic 22" descr="Leaf outline">
            <a:extLst>
              <a:ext uri="{FF2B5EF4-FFF2-40B4-BE49-F238E27FC236}">
                <a16:creationId xmlns:a16="http://schemas.microsoft.com/office/drawing/2014/main" id="{324A2511-5680-F642-DA10-39B347C3B565}"/>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25465" y="4569398"/>
            <a:ext cx="724066" cy="724066"/>
          </a:xfrm>
          <a:prstGeom prst="rect">
            <a:avLst/>
          </a:prstGeom>
        </p:spPr>
      </p:pic>
      <p:pic>
        <p:nvPicPr>
          <p:cNvPr id="27" name="Graphic 26" descr="Pound outline">
            <a:extLst>
              <a:ext uri="{FF2B5EF4-FFF2-40B4-BE49-F238E27FC236}">
                <a16:creationId xmlns:a16="http://schemas.microsoft.com/office/drawing/2014/main" id="{5E53EFF2-D8E7-36A7-6B36-FDBA40D86F43}"/>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625465" y="5673470"/>
            <a:ext cx="724066" cy="724066"/>
          </a:xfrm>
          <a:prstGeom prst="rect">
            <a:avLst/>
          </a:prstGeom>
        </p:spPr>
      </p:pic>
      <p:cxnSp>
        <p:nvCxnSpPr>
          <p:cNvPr id="29" name="Straight Connector 28">
            <a:extLst>
              <a:ext uri="{FF2B5EF4-FFF2-40B4-BE49-F238E27FC236}">
                <a16:creationId xmlns:a16="http://schemas.microsoft.com/office/drawing/2014/main" id="{1AC3F262-D533-06ED-DA3F-8FED2CE47BB9}"/>
              </a:ext>
            </a:extLst>
          </p:cNvPr>
          <p:cNvCxnSpPr/>
          <p:nvPr/>
        </p:nvCxnSpPr>
        <p:spPr>
          <a:xfrm>
            <a:off x="1459149" y="5512337"/>
            <a:ext cx="10025974"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30" name="Rectangle: Rounded Corners 29">
            <a:extLst>
              <a:ext uri="{FF2B5EF4-FFF2-40B4-BE49-F238E27FC236}">
                <a16:creationId xmlns:a16="http://schemas.microsoft.com/office/drawing/2014/main" id="{744712B6-ACF5-1684-69E0-62BE800A9EC6}"/>
              </a:ext>
            </a:extLst>
          </p:cNvPr>
          <p:cNvSpPr/>
          <p:nvPr/>
        </p:nvSpPr>
        <p:spPr>
          <a:xfrm>
            <a:off x="3656801" y="1513724"/>
            <a:ext cx="4212000" cy="1422000"/>
          </a:xfrm>
          <a:prstGeom prst="roundRect">
            <a:avLst>
              <a:gd name="adj" fmla="val 11034"/>
            </a:avLst>
          </a:prstGeom>
          <a:noFill/>
          <a:ln>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Rectangle: Rounded Corners 34">
            <a:extLst>
              <a:ext uri="{FF2B5EF4-FFF2-40B4-BE49-F238E27FC236}">
                <a16:creationId xmlns:a16="http://schemas.microsoft.com/office/drawing/2014/main" id="{5BCACEF5-2A7B-4182-C9C7-1E8CB21CF16C}"/>
              </a:ext>
            </a:extLst>
          </p:cNvPr>
          <p:cNvSpPr/>
          <p:nvPr/>
        </p:nvSpPr>
        <p:spPr>
          <a:xfrm>
            <a:off x="3656801" y="3009582"/>
            <a:ext cx="4212000" cy="1422000"/>
          </a:xfrm>
          <a:prstGeom prst="roundRect">
            <a:avLst>
              <a:gd name="adj" fmla="val 11034"/>
            </a:avLst>
          </a:prstGeom>
          <a:noFill/>
          <a:ln>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 name="Rectangle: Rounded Corners 35">
            <a:extLst>
              <a:ext uri="{FF2B5EF4-FFF2-40B4-BE49-F238E27FC236}">
                <a16:creationId xmlns:a16="http://schemas.microsoft.com/office/drawing/2014/main" id="{D0E3DD6D-2592-66F5-BD76-7348E16835BD}"/>
              </a:ext>
            </a:extLst>
          </p:cNvPr>
          <p:cNvSpPr/>
          <p:nvPr/>
        </p:nvSpPr>
        <p:spPr>
          <a:xfrm>
            <a:off x="3656801" y="4503031"/>
            <a:ext cx="4212000" cy="856800"/>
          </a:xfrm>
          <a:prstGeom prst="roundRect">
            <a:avLst>
              <a:gd name="adj" fmla="val 11034"/>
            </a:avLst>
          </a:prstGeom>
          <a:noFill/>
          <a:ln>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732248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ACF3B1-5908-2FDB-1423-1CABB1D3BB7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1502A5F-260E-6B5F-E09F-D1095BA62731}"/>
              </a:ext>
            </a:extLst>
          </p:cNvPr>
          <p:cNvSpPr>
            <a:spLocks noGrp="1"/>
          </p:cNvSpPr>
          <p:nvPr>
            <p:ph type="title"/>
          </p:nvPr>
        </p:nvSpPr>
        <p:spPr>
          <a:xfrm>
            <a:off x="3768435" y="3796586"/>
            <a:ext cx="4641273" cy="627063"/>
          </a:xfrm>
        </p:spPr>
        <p:txBody>
          <a:bodyPr/>
          <a:lstStyle/>
          <a:p>
            <a:br>
              <a:rPr lang="en-GB" sz="3600" b="1" dirty="0"/>
            </a:br>
            <a:br>
              <a:rPr lang="en-GB" sz="3600" b="1" dirty="0"/>
            </a:br>
            <a:r>
              <a:rPr lang="en-GB" sz="3600" b="1" dirty="0"/>
              <a:t>Consistent feedback and priorities from rail users over time</a:t>
            </a:r>
          </a:p>
        </p:txBody>
      </p:sp>
    </p:spTree>
    <p:extLst>
      <p:ext uri="{BB962C8B-B14F-4D97-AF65-F5344CB8AC3E}">
        <p14:creationId xmlns:p14="http://schemas.microsoft.com/office/powerpoint/2010/main" val="15112798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041040-681C-00F1-1772-D1EFF30DE8C4}"/>
            </a:ext>
          </a:extLst>
        </p:cNvPr>
        <p:cNvGrpSpPr/>
        <p:nvPr/>
      </p:nvGrpSpPr>
      <p:grpSpPr>
        <a:xfrm>
          <a:off x="0" y="0"/>
          <a:ext cx="0" cy="0"/>
          <a:chOff x="0" y="0"/>
          <a:chExt cx="0" cy="0"/>
        </a:xfrm>
      </p:grpSpPr>
      <p:sp>
        <p:nvSpPr>
          <p:cNvPr id="49" name="Rectangle 48">
            <a:extLst>
              <a:ext uri="{FF2B5EF4-FFF2-40B4-BE49-F238E27FC236}">
                <a16:creationId xmlns:a16="http://schemas.microsoft.com/office/drawing/2014/main" id="{17942C7B-5EC1-8B6F-62A1-6D118098B007}"/>
              </a:ext>
            </a:extLst>
          </p:cNvPr>
          <p:cNvSpPr/>
          <p:nvPr/>
        </p:nvSpPr>
        <p:spPr>
          <a:xfrm>
            <a:off x="9539591" y="5674468"/>
            <a:ext cx="2360579" cy="83657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EAE3E594-9AF1-7A6B-9F65-853098181B27}"/>
              </a:ext>
            </a:extLst>
          </p:cNvPr>
          <p:cNvSpPr>
            <a:spLocks noGrp="1"/>
          </p:cNvSpPr>
          <p:nvPr>
            <p:ph type="title"/>
          </p:nvPr>
        </p:nvSpPr>
        <p:spPr>
          <a:xfrm>
            <a:off x="571499" y="480980"/>
            <a:ext cx="11191875" cy="977900"/>
          </a:xfrm>
        </p:spPr>
        <p:txBody>
          <a:bodyPr>
            <a:noAutofit/>
          </a:bodyPr>
          <a:lstStyle/>
          <a:p>
            <a:r>
              <a:rPr lang="en-GB" sz="2200" dirty="0"/>
              <a:t>To end the </a:t>
            </a:r>
            <a:r>
              <a:rPr lang="en-GB" sz="2200" b="1" dirty="0">
                <a:solidFill>
                  <a:schemeClr val="accent1"/>
                </a:solidFill>
              </a:rPr>
              <a:t>2023-24</a:t>
            </a:r>
            <a:r>
              <a:rPr lang="en-GB" sz="2200" dirty="0"/>
              <a:t> community, members had reflected on rail’s future in a similar way.  As part of this they gave their expectations about the impact of GBR specifically. </a:t>
            </a:r>
          </a:p>
        </p:txBody>
      </p:sp>
      <p:pic>
        <p:nvPicPr>
          <p:cNvPr id="4" name="Picture 3">
            <a:extLst>
              <a:ext uri="{FF2B5EF4-FFF2-40B4-BE49-F238E27FC236}">
                <a16:creationId xmlns:a16="http://schemas.microsoft.com/office/drawing/2014/main" id="{26D8C373-0877-FAC9-645B-ED39242E1D63}"/>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901430" y="3852527"/>
            <a:ext cx="1527639" cy="742988"/>
          </a:xfrm>
          <a:prstGeom prst="rect">
            <a:avLst/>
          </a:prstGeom>
        </p:spPr>
      </p:pic>
      <p:sp>
        <p:nvSpPr>
          <p:cNvPr id="14" name="TextBox 13">
            <a:extLst>
              <a:ext uri="{FF2B5EF4-FFF2-40B4-BE49-F238E27FC236}">
                <a16:creationId xmlns:a16="http://schemas.microsoft.com/office/drawing/2014/main" id="{4B3BB8B3-CB9F-0411-FA9D-EC77EDD9FB5D}"/>
              </a:ext>
            </a:extLst>
          </p:cNvPr>
          <p:cNvSpPr txBox="1"/>
          <p:nvPr/>
        </p:nvSpPr>
        <p:spPr>
          <a:xfrm>
            <a:off x="630410" y="5711484"/>
            <a:ext cx="10931181" cy="762655"/>
          </a:xfrm>
          <a:prstGeom prst="roundRect">
            <a:avLst>
              <a:gd name="adj" fmla="val 12793"/>
            </a:avLst>
          </a:prstGeom>
          <a:solidFill>
            <a:schemeClr val="tx1">
              <a:lumMod val="50000"/>
              <a:lumOff val="50000"/>
            </a:schemeClr>
          </a:solidFill>
        </p:spPr>
        <p:txBody>
          <a:bodyPr wrap="square" rtlCol="0">
            <a:spAutoFit/>
          </a:bodyP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GB" sz="1050" b="0" i="0" u="none" strike="noStrike" kern="1200" cap="none" spc="0" normalizeH="0" baseline="0" noProof="0" dirty="0">
                <a:ln>
                  <a:noFill/>
                </a:ln>
                <a:solidFill>
                  <a:srgbClr val="FFFFFF"/>
                </a:solidFill>
                <a:effectLst/>
                <a:uLnTx/>
                <a:uFillTx/>
                <a:latin typeface="Arial" panose="020B0604020202020204"/>
                <a:ea typeface="+mn-ea"/>
                <a:cs typeface="+mn-cs"/>
              </a:rPr>
              <a:t>Inevitably, participation in this study </a:t>
            </a:r>
            <a:r>
              <a:rPr lang="en-GB" sz="1050" dirty="0">
                <a:solidFill>
                  <a:srgbClr val="FFFFFF"/>
                </a:solidFill>
                <a:latin typeface="Arial" panose="020B0604020202020204"/>
              </a:rPr>
              <a:t>may have </a:t>
            </a:r>
            <a:r>
              <a:rPr kumimoji="0" lang="en-GB" sz="1050" b="0" i="0" u="none" strike="noStrike" kern="1200" cap="none" spc="0" normalizeH="0" baseline="0" noProof="0" dirty="0">
                <a:ln>
                  <a:noFill/>
                </a:ln>
                <a:solidFill>
                  <a:srgbClr val="FFFFFF"/>
                </a:solidFill>
                <a:effectLst/>
                <a:uLnTx/>
                <a:uFillTx/>
                <a:latin typeface="Arial" panose="020B0604020202020204"/>
                <a:ea typeface="+mn-ea"/>
                <a:cs typeface="+mn-cs"/>
              </a:rPr>
              <a:t>influenced positive outlooks like this, with some heightened awareness </a:t>
            </a:r>
            <a:r>
              <a:rPr lang="en-GB" sz="1050" dirty="0">
                <a:solidFill>
                  <a:srgbClr val="FFFFFF"/>
                </a:solidFill>
                <a:latin typeface="Arial" panose="020B0604020202020204"/>
              </a:rPr>
              <a:t>of</a:t>
            </a:r>
            <a:r>
              <a:rPr kumimoji="0" lang="en-GB" sz="1050" b="0" i="0" u="none" strike="noStrike" kern="1200" cap="none" spc="0" normalizeH="0" baseline="0" noProof="0" dirty="0">
                <a:ln>
                  <a:noFill/>
                </a:ln>
                <a:solidFill>
                  <a:srgbClr val="FFFFFF"/>
                </a:solidFill>
                <a:effectLst/>
                <a:uLnTx/>
                <a:uFillTx/>
                <a:latin typeface="Arial" panose="020B0604020202020204"/>
                <a:ea typeface="+mn-ea"/>
                <a:cs typeface="+mn-cs"/>
              </a:rPr>
              <a:t> GBR’s existence and some of its plans and ideas. </a:t>
            </a: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GB" sz="1200" b="0" i="0" u="none" strike="noStrike" kern="1200" cap="none" spc="0" normalizeH="0" baseline="0" noProof="0" dirty="0">
                <a:ln>
                  <a:noFill/>
                </a:ln>
                <a:solidFill>
                  <a:srgbClr val="FFFFFF"/>
                </a:solidFill>
                <a:effectLst/>
                <a:uLnTx/>
                <a:uFillTx/>
                <a:latin typeface="Arial" panose="020B0604020202020204"/>
                <a:ea typeface="+mn-ea"/>
                <a:cs typeface="+mn-cs"/>
              </a:rPr>
              <a:t>Nevertheless, the industry will now need to </a:t>
            </a:r>
            <a:r>
              <a:rPr kumimoji="0" lang="en-GB" sz="1200" b="1" i="0" u="none" strike="noStrike" kern="1200" cap="none" spc="0" normalizeH="0" baseline="0" noProof="0" dirty="0">
                <a:ln>
                  <a:noFill/>
                </a:ln>
                <a:solidFill>
                  <a:srgbClr val="FFFFFF"/>
                </a:solidFill>
                <a:effectLst/>
                <a:uLnTx/>
                <a:uFillTx/>
                <a:latin typeface="Arial" panose="020B0604020202020204"/>
                <a:ea typeface="+mn-ea"/>
                <a:cs typeface="+mn-cs"/>
              </a:rPr>
              <a:t>use the learnings here about what matters to customers, to drive wider public perceptions and build enthusiasm for rail travel</a:t>
            </a:r>
            <a:r>
              <a:rPr kumimoji="0" lang="en-GB" sz="1200" b="0" i="0" u="none" strike="noStrike" kern="1200" cap="none" spc="0" normalizeH="0" baseline="0" noProof="0" dirty="0">
                <a:ln>
                  <a:noFill/>
                </a:ln>
                <a:solidFill>
                  <a:srgbClr val="FFFFFF"/>
                </a:solidFill>
                <a:effectLst/>
                <a:uLnTx/>
                <a:uFillTx/>
                <a:latin typeface="Arial" panose="020B0604020202020204"/>
                <a:ea typeface="+mn-ea"/>
                <a:cs typeface="+mn-cs"/>
              </a:rPr>
              <a:t>… and to deliver on the expectations that reform will rightly raise </a:t>
            </a:r>
          </a:p>
        </p:txBody>
      </p:sp>
      <p:pic>
        <p:nvPicPr>
          <p:cNvPr id="9" name="Picture 8">
            <a:extLst>
              <a:ext uri="{FF2B5EF4-FFF2-40B4-BE49-F238E27FC236}">
                <a16:creationId xmlns:a16="http://schemas.microsoft.com/office/drawing/2014/main" id="{73B7FF80-09C9-3EDC-8963-1AB114D6A340}"/>
              </a:ext>
            </a:extLst>
          </p:cNvPr>
          <p:cNvPicPr>
            <a:picLocks noChangeAspect="1"/>
          </p:cNvPicPr>
          <p:nvPr/>
        </p:nvPicPr>
        <p:blipFill>
          <a:blip r:embed="rId3"/>
          <a:stretch>
            <a:fillRect/>
          </a:stretch>
        </p:blipFill>
        <p:spPr>
          <a:xfrm>
            <a:off x="901430" y="2125969"/>
            <a:ext cx="1515605" cy="848739"/>
          </a:xfrm>
          <a:prstGeom prst="roundRect">
            <a:avLst/>
          </a:prstGeom>
        </p:spPr>
      </p:pic>
      <p:sp>
        <p:nvSpPr>
          <p:cNvPr id="12" name="TextBox 11">
            <a:extLst>
              <a:ext uri="{FF2B5EF4-FFF2-40B4-BE49-F238E27FC236}">
                <a16:creationId xmlns:a16="http://schemas.microsoft.com/office/drawing/2014/main" id="{33910F60-0314-40A1-0DEE-449B0B30FFE2}"/>
              </a:ext>
            </a:extLst>
          </p:cNvPr>
          <p:cNvSpPr txBox="1"/>
          <p:nvPr/>
        </p:nvSpPr>
        <p:spPr>
          <a:xfrm>
            <a:off x="2785773" y="1984799"/>
            <a:ext cx="2476821" cy="1131079"/>
          </a:xfrm>
          <a:prstGeom prst="rect">
            <a:avLst/>
          </a:prstGeom>
          <a:noFill/>
        </p:spPr>
        <p:txBody>
          <a:bodyPr wrap="square">
            <a:spAutoFit/>
          </a:bodyPr>
          <a:lstStyle/>
          <a:p>
            <a:pPr marL="0" marR="0" lvl="0" indent="0" algn="ctr" defTabSz="914400" rtl="0" eaLnBrk="1" fontAlgn="auto" latinLnBrk="0" hangingPunct="1">
              <a:lnSpc>
                <a:spcPct val="100000"/>
              </a:lnSpc>
              <a:spcBef>
                <a:spcPts val="300"/>
              </a:spcBef>
              <a:spcAft>
                <a:spcPts val="0"/>
              </a:spcAft>
              <a:buClrTx/>
              <a:buSzTx/>
              <a:buFontTx/>
              <a:buNone/>
              <a:tabLst/>
              <a:defRPr/>
            </a:pPr>
            <a:r>
              <a:rPr lang="en-US" sz="1100" i="1" dirty="0">
                <a:solidFill>
                  <a:schemeClr val="tx1">
                    <a:lumMod val="65000"/>
                    <a:lumOff val="35000"/>
                  </a:schemeClr>
                </a:solidFill>
              </a:rPr>
              <a:t>It is good to see that the industry is moving in the right direction and that it </a:t>
            </a:r>
            <a:r>
              <a:rPr lang="en-US" sz="1100" i="1" dirty="0" err="1">
                <a:solidFill>
                  <a:schemeClr val="tx1">
                    <a:lumMod val="65000"/>
                    <a:lumOff val="35000"/>
                  </a:schemeClr>
                </a:solidFill>
              </a:rPr>
              <a:t>recognises</a:t>
            </a:r>
            <a:r>
              <a:rPr lang="en-US" sz="1100" i="1" dirty="0">
                <a:solidFill>
                  <a:schemeClr val="tx1">
                    <a:lumMod val="65000"/>
                    <a:lumOff val="35000"/>
                  </a:schemeClr>
                </a:solidFill>
              </a:rPr>
              <a:t> the importance of happy customers. I anticipate using the train more often in the future</a:t>
            </a:r>
          </a:p>
          <a:p>
            <a:pPr marL="0" marR="0" lvl="0" indent="0" algn="r" defTabSz="914400" rtl="0" eaLnBrk="1" fontAlgn="auto" latinLnBrk="0" hangingPunct="1">
              <a:lnSpc>
                <a:spcPct val="100000"/>
              </a:lnSpc>
              <a:spcBef>
                <a:spcPts val="300"/>
              </a:spcBef>
              <a:spcAft>
                <a:spcPts val="0"/>
              </a:spcAft>
              <a:buClrTx/>
              <a:buSzTx/>
              <a:buFontTx/>
              <a:buNone/>
              <a:tabLst/>
              <a:defRPr/>
            </a:pPr>
            <a:r>
              <a:rPr kumimoji="0" lang="en-US" sz="1000" b="0" i="1"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rPr>
              <a:t>Clive, 2023-24</a:t>
            </a:r>
            <a:endParaRPr kumimoji="0" lang="en-GB" sz="1100" b="0" i="1"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
        <p:nvSpPr>
          <p:cNvPr id="24" name="TextBox 23">
            <a:extLst>
              <a:ext uri="{FF2B5EF4-FFF2-40B4-BE49-F238E27FC236}">
                <a16:creationId xmlns:a16="http://schemas.microsoft.com/office/drawing/2014/main" id="{5FC196EE-BF8B-A52C-8BEF-83F0C02DD9E8}"/>
              </a:ext>
            </a:extLst>
          </p:cNvPr>
          <p:cNvSpPr txBox="1"/>
          <p:nvPr/>
        </p:nvSpPr>
        <p:spPr>
          <a:xfrm>
            <a:off x="810982" y="5213530"/>
            <a:ext cx="4558686" cy="369332"/>
          </a:xfrm>
          <a:prstGeom prst="rect">
            <a:avLst/>
          </a:prstGeom>
          <a:noFill/>
        </p:spPr>
        <p:txBody>
          <a:bodyPr wrap="square" rtlCol="0">
            <a:spAutoFit/>
          </a:bodyPr>
          <a:lstStyle/>
          <a:p>
            <a:r>
              <a:rPr lang="en-GB" sz="900" i="1" dirty="0">
                <a:solidFill>
                  <a:schemeClr val="bg1">
                    <a:lumMod val="65000"/>
                  </a:schemeClr>
                </a:solidFill>
              </a:rPr>
              <a:t>Participants were asked to provide an image to represent how they feel about the future of rail travel</a:t>
            </a:r>
          </a:p>
        </p:txBody>
      </p:sp>
      <p:sp>
        <p:nvSpPr>
          <p:cNvPr id="25" name="TextBox 24">
            <a:extLst>
              <a:ext uri="{FF2B5EF4-FFF2-40B4-BE49-F238E27FC236}">
                <a16:creationId xmlns:a16="http://schemas.microsoft.com/office/drawing/2014/main" id="{09B3676E-7480-F447-1A63-0A9A3866CF53}"/>
              </a:ext>
            </a:extLst>
          </p:cNvPr>
          <p:cNvSpPr txBox="1"/>
          <p:nvPr/>
        </p:nvSpPr>
        <p:spPr>
          <a:xfrm>
            <a:off x="2583396" y="3319928"/>
            <a:ext cx="2881574" cy="1808187"/>
          </a:xfrm>
          <a:prstGeom prst="rect">
            <a:avLst/>
          </a:prstGeom>
          <a:noFill/>
        </p:spPr>
        <p:txBody>
          <a:bodyPr wrap="square">
            <a:spAutoFit/>
          </a:bodyPr>
          <a:lstStyle/>
          <a:p>
            <a:pPr marL="0" marR="0" lvl="0" indent="0" algn="ctr" defTabSz="914400" rtl="0" eaLnBrk="1" fontAlgn="auto" latinLnBrk="0" hangingPunct="1">
              <a:lnSpc>
                <a:spcPct val="100000"/>
              </a:lnSpc>
              <a:spcBef>
                <a:spcPts val="300"/>
              </a:spcBef>
              <a:spcAft>
                <a:spcPts val="0"/>
              </a:spcAft>
              <a:buClrTx/>
              <a:buSzTx/>
              <a:buFontTx/>
              <a:buNone/>
              <a:tabLst/>
              <a:defRPr/>
            </a:pPr>
            <a:r>
              <a:rPr kumimoji="0" lang="en-US" sz="1100" b="0" i="1"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rPr>
              <a:t>[This is] an oak tree growing from an acorn… [to] signify the railway... Since the start of rail travel, the system became great – represented by a great oak tree.  Then it declined for various reasons… Beeching … 80’s industrial unrest... Now it’s at the start of a new growth – the acorn that fell from the original tree.  </a:t>
            </a:r>
            <a:r>
              <a:rPr kumimoji="0" lang="en-US" sz="1100" b="1" i="1" u="none" strike="noStrike" kern="1200" cap="none" spc="0" normalizeH="0" baseline="0" noProof="0" dirty="0">
                <a:ln>
                  <a:noFill/>
                </a:ln>
                <a:solidFill>
                  <a:srgbClr val="92D050"/>
                </a:solidFill>
                <a:effectLst/>
                <a:uLnTx/>
                <a:uFillTx/>
                <a:latin typeface="Arial" panose="020B0604020202020204"/>
                <a:ea typeface="+mn-ea"/>
                <a:cs typeface="+mn-cs"/>
              </a:rPr>
              <a:t>The future is bright, but we’re only at the start of that journey.</a:t>
            </a:r>
          </a:p>
          <a:p>
            <a:pPr marL="0" marR="0" lvl="0" indent="0" algn="r" defTabSz="914400" rtl="0" eaLnBrk="1" fontAlgn="auto" latinLnBrk="0" hangingPunct="1">
              <a:lnSpc>
                <a:spcPct val="100000"/>
              </a:lnSpc>
              <a:spcBef>
                <a:spcPts val="300"/>
              </a:spcBef>
              <a:spcAft>
                <a:spcPts val="0"/>
              </a:spcAft>
              <a:buClrTx/>
              <a:buSzTx/>
              <a:buFontTx/>
              <a:buNone/>
              <a:tabLst/>
              <a:defRPr/>
            </a:pPr>
            <a:r>
              <a:rPr kumimoji="0" lang="en-US" sz="1000" b="0" i="1"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rPr>
              <a:t>Simon, 2023-24</a:t>
            </a:r>
            <a:endParaRPr kumimoji="0" lang="en-GB" sz="1100" b="0" i="1"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
        <p:nvSpPr>
          <p:cNvPr id="26" name="TextBox 25">
            <a:extLst>
              <a:ext uri="{FF2B5EF4-FFF2-40B4-BE49-F238E27FC236}">
                <a16:creationId xmlns:a16="http://schemas.microsoft.com/office/drawing/2014/main" id="{5A141771-96FB-C2A7-AF50-FDCBD83CFEA7}"/>
              </a:ext>
            </a:extLst>
          </p:cNvPr>
          <p:cNvSpPr txBox="1"/>
          <p:nvPr/>
        </p:nvSpPr>
        <p:spPr>
          <a:xfrm>
            <a:off x="571500" y="1364722"/>
            <a:ext cx="4571190" cy="461665"/>
          </a:xfrm>
          <a:prstGeom prst="rect">
            <a:avLst/>
          </a:prstGeom>
          <a:noFill/>
        </p:spPr>
        <p:txBody>
          <a:bodyPr wrap="square" rtlCol="0">
            <a:spAutoFit/>
          </a:bodyPr>
          <a:lstStyle/>
          <a:p>
            <a:r>
              <a:rPr lang="en-GB" sz="1200" b="1" dirty="0">
                <a:solidFill>
                  <a:schemeClr val="accent1">
                    <a:lumMod val="75000"/>
                  </a:schemeClr>
                </a:solidFill>
              </a:rPr>
              <a:t>With exposure to some of GBR ideas, most were tentatively optimistic about rail travel in the future</a:t>
            </a:r>
          </a:p>
        </p:txBody>
      </p:sp>
      <p:sp>
        <p:nvSpPr>
          <p:cNvPr id="27" name="Rectangle: Rounded Corners 26">
            <a:extLst>
              <a:ext uri="{FF2B5EF4-FFF2-40B4-BE49-F238E27FC236}">
                <a16:creationId xmlns:a16="http://schemas.microsoft.com/office/drawing/2014/main" id="{F50A8104-7088-6859-B7BF-B4C3366D482C}"/>
              </a:ext>
            </a:extLst>
          </p:cNvPr>
          <p:cNvSpPr/>
          <p:nvPr/>
        </p:nvSpPr>
        <p:spPr>
          <a:xfrm>
            <a:off x="627865" y="1861137"/>
            <a:ext cx="5010853" cy="3770291"/>
          </a:xfrm>
          <a:prstGeom prst="roundRect">
            <a:avLst>
              <a:gd name="adj" fmla="val 5506"/>
            </a:avLst>
          </a:prstGeom>
          <a:noFill/>
          <a:ln>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8" name="TextBox 27">
            <a:extLst>
              <a:ext uri="{FF2B5EF4-FFF2-40B4-BE49-F238E27FC236}">
                <a16:creationId xmlns:a16="http://schemas.microsoft.com/office/drawing/2014/main" id="{780FCA13-2E51-57E8-471E-7A596E4F7535}"/>
              </a:ext>
            </a:extLst>
          </p:cNvPr>
          <p:cNvSpPr txBox="1"/>
          <p:nvPr/>
        </p:nvSpPr>
        <p:spPr>
          <a:xfrm>
            <a:off x="5903990" y="1364722"/>
            <a:ext cx="5450874" cy="461665"/>
          </a:xfrm>
          <a:prstGeom prst="rect">
            <a:avLst/>
          </a:prstGeom>
          <a:noFill/>
        </p:spPr>
        <p:txBody>
          <a:bodyPr wrap="square" rtlCol="0">
            <a:spAutoFit/>
          </a:bodyPr>
          <a:lstStyle/>
          <a:p>
            <a:r>
              <a:rPr lang="en-US" sz="1200" b="1" dirty="0">
                <a:solidFill>
                  <a:schemeClr val="accent1">
                    <a:lumMod val="75000"/>
                  </a:schemeClr>
                </a:solidFill>
              </a:rPr>
              <a:t>Where there is optimism, the causes of this are similar to the areas that the 2025-26 community cohort highlighted as worth celebrating: </a:t>
            </a:r>
            <a:endParaRPr lang="en-GB" sz="1200" b="1" dirty="0">
              <a:solidFill>
                <a:schemeClr val="accent1">
                  <a:lumMod val="75000"/>
                </a:schemeClr>
              </a:solidFill>
            </a:endParaRPr>
          </a:p>
        </p:txBody>
      </p:sp>
      <p:sp>
        <p:nvSpPr>
          <p:cNvPr id="32" name="Rectangle: Rounded Corners 31">
            <a:extLst>
              <a:ext uri="{FF2B5EF4-FFF2-40B4-BE49-F238E27FC236}">
                <a16:creationId xmlns:a16="http://schemas.microsoft.com/office/drawing/2014/main" id="{AA5F97F9-DDB0-821C-D3A4-4999AB7BE544}"/>
              </a:ext>
            </a:extLst>
          </p:cNvPr>
          <p:cNvSpPr/>
          <p:nvPr/>
        </p:nvSpPr>
        <p:spPr>
          <a:xfrm>
            <a:off x="8981542" y="2000361"/>
            <a:ext cx="2076454" cy="490818"/>
          </a:xfrm>
          <a:prstGeom prst="roundRect">
            <a:avLst/>
          </a:prstGeom>
          <a:solidFill>
            <a:schemeClr val="tx2">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Rectangle: Rounded Corners 32">
            <a:extLst>
              <a:ext uri="{FF2B5EF4-FFF2-40B4-BE49-F238E27FC236}">
                <a16:creationId xmlns:a16="http://schemas.microsoft.com/office/drawing/2014/main" id="{7308BEF6-BDA1-FA5C-D9BC-0E7C1DE3CE43}"/>
              </a:ext>
            </a:extLst>
          </p:cNvPr>
          <p:cNvSpPr/>
          <p:nvPr/>
        </p:nvSpPr>
        <p:spPr>
          <a:xfrm>
            <a:off x="6367449" y="3566724"/>
            <a:ext cx="2076454" cy="490818"/>
          </a:xfrm>
          <a:prstGeom prst="round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Rectangle: Rounded Corners 33">
            <a:extLst>
              <a:ext uri="{FF2B5EF4-FFF2-40B4-BE49-F238E27FC236}">
                <a16:creationId xmlns:a16="http://schemas.microsoft.com/office/drawing/2014/main" id="{2E2E32CF-B7FA-7B7A-BC28-03B05EF656E5}"/>
              </a:ext>
            </a:extLst>
          </p:cNvPr>
          <p:cNvSpPr/>
          <p:nvPr/>
        </p:nvSpPr>
        <p:spPr>
          <a:xfrm>
            <a:off x="8981542" y="3566724"/>
            <a:ext cx="2076454" cy="490818"/>
          </a:xfrm>
          <a:prstGeom prst="roundRect">
            <a:avLst/>
          </a:prstGeom>
          <a:solidFill>
            <a:schemeClr val="accent5">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 name="Rectangle: Rounded Corners 35">
            <a:extLst>
              <a:ext uri="{FF2B5EF4-FFF2-40B4-BE49-F238E27FC236}">
                <a16:creationId xmlns:a16="http://schemas.microsoft.com/office/drawing/2014/main" id="{29CE50EB-7495-BC95-6321-25B22F980E0E}"/>
              </a:ext>
            </a:extLst>
          </p:cNvPr>
          <p:cNvSpPr/>
          <p:nvPr/>
        </p:nvSpPr>
        <p:spPr>
          <a:xfrm>
            <a:off x="6367449" y="2000297"/>
            <a:ext cx="2076454" cy="490946"/>
          </a:xfrm>
          <a:prstGeom prst="roundRect">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TextBox 36">
            <a:extLst>
              <a:ext uri="{FF2B5EF4-FFF2-40B4-BE49-F238E27FC236}">
                <a16:creationId xmlns:a16="http://schemas.microsoft.com/office/drawing/2014/main" id="{632DD3C3-8650-C661-1544-B28F6D68BD5B}"/>
              </a:ext>
            </a:extLst>
          </p:cNvPr>
          <p:cNvSpPr txBox="1"/>
          <p:nvPr/>
        </p:nvSpPr>
        <p:spPr>
          <a:xfrm>
            <a:off x="6472226" y="2030327"/>
            <a:ext cx="1866900" cy="430887"/>
          </a:xfrm>
          <a:prstGeom prst="rect">
            <a:avLst/>
          </a:prstGeom>
          <a:noFill/>
        </p:spPr>
        <p:txBody>
          <a:bodyPr wrap="square" rtlCol="0">
            <a:spAutoFit/>
          </a:bodyPr>
          <a:lstStyle/>
          <a:p>
            <a:pPr algn="ctr"/>
            <a:r>
              <a:rPr lang="en-US" sz="1100" b="1" dirty="0">
                <a:solidFill>
                  <a:schemeClr val="bg1"/>
                </a:solidFill>
              </a:rPr>
              <a:t>Acknowledgement that things need to improve </a:t>
            </a:r>
          </a:p>
        </p:txBody>
      </p:sp>
      <p:sp>
        <p:nvSpPr>
          <p:cNvPr id="38" name="TextBox 37">
            <a:extLst>
              <a:ext uri="{FF2B5EF4-FFF2-40B4-BE49-F238E27FC236}">
                <a16:creationId xmlns:a16="http://schemas.microsoft.com/office/drawing/2014/main" id="{2AF0BDA5-5455-FAD4-9081-A144D5375475}"/>
              </a:ext>
            </a:extLst>
          </p:cNvPr>
          <p:cNvSpPr txBox="1"/>
          <p:nvPr/>
        </p:nvSpPr>
        <p:spPr>
          <a:xfrm>
            <a:off x="9095844" y="2030327"/>
            <a:ext cx="1847850" cy="430887"/>
          </a:xfrm>
          <a:prstGeom prst="rect">
            <a:avLst/>
          </a:prstGeom>
          <a:noFill/>
        </p:spPr>
        <p:txBody>
          <a:bodyPr wrap="square" rtlCol="0">
            <a:spAutoFit/>
          </a:bodyPr>
          <a:lstStyle/>
          <a:p>
            <a:pPr algn="ctr"/>
            <a:r>
              <a:rPr lang="en-US" sz="1100" b="1" dirty="0">
                <a:solidFill>
                  <a:schemeClr val="bg1"/>
                </a:solidFill>
              </a:rPr>
              <a:t>Customer-centric attitude </a:t>
            </a:r>
          </a:p>
        </p:txBody>
      </p:sp>
      <p:sp>
        <p:nvSpPr>
          <p:cNvPr id="39" name="TextBox 38">
            <a:extLst>
              <a:ext uri="{FF2B5EF4-FFF2-40B4-BE49-F238E27FC236}">
                <a16:creationId xmlns:a16="http://schemas.microsoft.com/office/drawing/2014/main" id="{AF949BE7-4929-9D99-98A5-B9FE8B89714D}"/>
              </a:ext>
            </a:extLst>
          </p:cNvPr>
          <p:cNvSpPr txBox="1"/>
          <p:nvPr/>
        </p:nvSpPr>
        <p:spPr>
          <a:xfrm>
            <a:off x="6585471" y="3681328"/>
            <a:ext cx="1640410" cy="261610"/>
          </a:xfrm>
          <a:prstGeom prst="rect">
            <a:avLst/>
          </a:prstGeom>
          <a:noFill/>
        </p:spPr>
        <p:txBody>
          <a:bodyPr wrap="square" rtlCol="0">
            <a:spAutoFit/>
          </a:bodyPr>
          <a:lstStyle/>
          <a:p>
            <a:pPr algn="ctr"/>
            <a:r>
              <a:rPr lang="en-GB" sz="1100" b="1" dirty="0">
                <a:solidFill>
                  <a:schemeClr val="bg1"/>
                </a:solidFill>
              </a:rPr>
              <a:t>Emphasis on staff</a:t>
            </a:r>
            <a:endParaRPr lang="en-US" sz="1100" b="1" dirty="0">
              <a:solidFill>
                <a:schemeClr val="bg1"/>
              </a:solidFill>
            </a:endParaRPr>
          </a:p>
        </p:txBody>
      </p:sp>
      <p:sp>
        <p:nvSpPr>
          <p:cNvPr id="40" name="TextBox 39">
            <a:extLst>
              <a:ext uri="{FF2B5EF4-FFF2-40B4-BE49-F238E27FC236}">
                <a16:creationId xmlns:a16="http://schemas.microsoft.com/office/drawing/2014/main" id="{19C0AA00-79CF-DCFB-881D-C2C98CE6F052}"/>
              </a:ext>
            </a:extLst>
          </p:cNvPr>
          <p:cNvSpPr txBox="1"/>
          <p:nvPr/>
        </p:nvSpPr>
        <p:spPr>
          <a:xfrm>
            <a:off x="9172044" y="3596690"/>
            <a:ext cx="1695450" cy="430887"/>
          </a:xfrm>
          <a:prstGeom prst="rect">
            <a:avLst/>
          </a:prstGeom>
          <a:noFill/>
        </p:spPr>
        <p:txBody>
          <a:bodyPr wrap="square" rtlCol="0">
            <a:spAutoFit/>
          </a:bodyPr>
          <a:lstStyle/>
          <a:p>
            <a:pPr algn="ctr"/>
            <a:r>
              <a:rPr lang="en-GB" sz="1100" b="1" dirty="0">
                <a:solidFill>
                  <a:schemeClr val="bg1"/>
                </a:solidFill>
              </a:rPr>
              <a:t>Standardisation and consistency</a:t>
            </a:r>
            <a:endParaRPr lang="en-US" sz="1100" b="1" dirty="0">
              <a:solidFill>
                <a:schemeClr val="bg1"/>
              </a:solidFill>
            </a:endParaRPr>
          </a:p>
        </p:txBody>
      </p:sp>
      <p:sp>
        <p:nvSpPr>
          <p:cNvPr id="43" name="TextBox 42">
            <a:extLst>
              <a:ext uri="{FF2B5EF4-FFF2-40B4-BE49-F238E27FC236}">
                <a16:creationId xmlns:a16="http://schemas.microsoft.com/office/drawing/2014/main" id="{51B7F070-E3C3-5F46-E1A1-C9C8C31E2825}"/>
              </a:ext>
            </a:extLst>
          </p:cNvPr>
          <p:cNvSpPr txBox="1"/>
          <p:nvPr/>
        </p:nvSpPr>
        <p:spPr>
          <a:xfrm>
            <a:off x="8684674" y="2498422"/>
            <a:ext cx="2670190" cy="792525"/>
          </a:xfrm>
          <a:prstGeom prst="rect">
            <a:avLst/>
          </a:prstGeom>
          <a:noFill/>
        </p:spPr>
        <p:txBody>
          <a:bodyPr wrap="square">
            <a:spAutoFit/>
          </a:bodyPr>
          <a:lstStyle/>
          <a:p>
            <a:pPr algn="ctr">
              <a:spcBef>
                <a:spcPts val="300"/>
              </a:spcBef>
            </a:pPr>
            <a:r>
              <a:rPr lang="en-US" sz="1100" i="1" dirty="0">
                <a:solidFill>
                  <a:schemeClr val="tx1">
                    <a:lumMod val="65000"/>
                    <a:lumOff val="35000"/>
                  </a:schemeClr>
                </a:solidFill>
              </a:rPr>
              <a:t>…there is need for a wholesale culture change that the passenger is at the center of services, not the profit motive. </a:t>
            </a:r>
          </a:p>
          <a:p>
            <a:pPr algn="r">
              <a:spcBef>
                <a:spcPts val="300"/>
              </a:spcBef>
            </a:pPr>
            <a:r>
              <a:rPr lang="en-US" sz="1000" i="1" dirty="0">
                <a:solidFill>
                  <a:schemeClr val="tx1">
                    <a:lumMod val="65000"/>
                    <a:lumOff val="35000"/>
                  </a:schemeClr>
                </a:solidFill>
              </a:rPr>
              <a:t>Gavin, </a:t>
            </a:r>
            <a:r>
              <a:rPr lang="en-US" sz="1000" i="1" dirty="0">
                <a:solidFill>
                  <a:srgbClr val="000000">
                    <a:lumMod val="65000"/>
                    <a:lumOff val="35000"/>
                  </a:srgbClr>
                </a:solidFill>
              </a:rPr>
              <a:t>2023-24</a:t>
            </a:r>
            <a:endParaRPr lang="en-GB" sz="1100" i="1" dirty="0">
              <a:solidFill>
                <a:schemeClr val="tx1">
                  <a:lumMod val="65000"/>
                  <a:lumOff val="35000"/>
                </a:schemeClr>
              </a:solidFill>
            </a:endParaRPr>
          </a:p>
        </p:txBody>
      </p:sp>
      <p:sp>
        <p:nvSpPr>
          <p:cNvPr id="44" name="TextBox 43">
            <a:extLst>
              <a:ext uri="{FF2B5EF4-FFF2-40B4-BE49-F238E27FC236}">
                <a16:creationId xmlns:a16="http://schemas.microsoft.com/office/drawing/2014/main" id="{9AB13E11-986E-EAE6-FD94-52445468EDA6}"/>
              </a:ext>
            </a:extLst>
          </p:cNvPr>
          <p:cNvSpPr txBox="1"/>
          <p:nvPr/>
        </p:nvSpPr>
        <p:spPr>
          <a:xfrm>
            <a:off x="6192961" y="4052031"/>
            <a:ext cx="2425430" cy="792525"/>
          </a:xfrm>
          <a:prstGeom prst="rect">
            <a:avLst/>
          </a:prstGeom>
          <a:noFill/>
        </p:spPr>
        <p:txBody>
          <a:bodyPr wrap="square" rtlCol="0">
            <a:spAutoFit/>
          </a:bodyPr>
          <a:lstStyle/>
          <a:p>
            <a:pPr algn="ctr">
              <a:spcAft>
                <a:spcPts val="300"/>
              </a:spcAft>
            </a:pPr>
            <a:r>
              <a:rPr lang="en-US" sz="1100" i="1" dirty="0">
                <a:solidFill>
                  <a:schemeClr val="tx1">
                    <a:lumMod val="65000"/>
                    <a:lumOff val="35000"/>
                  </a:schemeClr>
                </a:solidFill>
              </a:rPr>
              <a:t>I think if the price is right for trains and there is more visibility from staff …this can only be a positive thing.</a:t>
            </a:r>
          </a:p>
          <a:p>
            <a:pPr algn="r">
              <a:spcAft>
                <a:spcPts val="300"/>
              </a:spcAft>
            </a:pPr>
            <a:r>
              <a:rPr lang="en-US" sz="1000" i="1" dirty="0">
                <a:solidFill>
                  <a:schemeClr val="tx1">
                    <a:lumMod val="65000"/>
                    <a:lumOff val="35000"/>
                  </a:schemeClr>
                </a:solidFill>
              </a:rPr>
              <a:t>Marie, </a:t>
            </a:r>
            <a:r>
              <a:rPr lang="en-US" sz="1000" i="1" dirty="0">
                <a:solidFill>
                  <a:srgbClr val="000000">
                    <a:lumMod val="65000"/>
                    <a:lumOff val="35000"/>
                  </a:srgbClr>
                </a:solidFill>
              </a:rPr>
              <a:t>2023-24</a:t>
            </a:r>
            <a:endParaRPr lang="en-GB" sz="1100" i="1" dirty="0">
              <a:solidFill>
                <a:schemeClr val="tx1">
                  <a:lumMod val="65000"/>
                  <a:lumOff val="35000"/>
                </a:schemeClr>
              </a:solidFill>
            </a:endParaRPr>
          </a:p>
        </p:txBody>
      </p:sp>
      <p:sp>
        <p:nvSpPr>
          <p:cNvPr id="45" name="TextBox 44">
            <a:extLst>
              <a:ext uri="{FF2B5EF4-FFF2-40B4-BE49-F238E27FC236}">
                <a16:creationId xmlns:a16="http://schemas.microsoft.com/office/drawing/2014/main" id="{7988ABE3-4D53-6A3F-19AF-9B5A9C4D6562}"/>
              </a:ext>
            </a:extLst>
          </p:cNvPr>
          <p:cNvSpPr txBox="1"/>
          <p:nvPr/>
        </p:nvSpPr>
        <p:spPr>
          <a:xfrm>
            <a:off x="6126678" y="2498422"/>
            <a:ext cx="2557996" cy="792525"/>
          </a:xfrm>
          <a:prstGeom prst="rect">
            <a:avLst/>
          </a:prstGeom>
          <a:noFill/>
        </p:spPr>
        <p:txBody>
          <a:bodyPr wrap="square" rtlCol="0">
            <a:spAutoFit/>
          </a:bodyPr>
          <a:lstStyle/>
          <a:p>
            <a:pPr algn="ctr">
              <a:spcAft>
                <a:spcPts val="300"/>
              </a:spcAft>
            </a:pPr>
            <a:r>
              <a:rPr lang="en-US" sz="1100" i="1" dirty="0">
                <a:solidFill>
                  <a:schemeClr val="tx1">
                    <a:lumMod val="65000"/>
                    <a:lumOff val="35000"/>
                  </a:schemeClr>
                </a:solidFill>
              </a:rPr>
              <a:t>I’m happy that problems that exist are [being] looked into and discussed, to find ways of solving [them].</a:t>
            </a:r>
          </a:p>
          <a:p>
            <a:pPr algn="r">
              <a:spcAft>
                <a:spcPts val="300"/>
              </a:spcAft>
            </a:pPr>
            <a:r>
              <a:rPr lang="en-US" sz="1000" i="1" dirty="0">
                <a:solidFill>
                  <a:schemeClr val="tx1">
                    <a:lumMod val="65000"/>
                    <a:lumOff val="35000"/>
                  </a:schemeClr>
                </a:solidFill>
              </a:rPr>
              <a:t>Anne, </a:t>
            </a:r>
            <a:r>
              <a:rPr lang="en-US" sz="1000" i="1" dirty="0">
                <a:solidFill>
                  <a:srgbClr val="000000">
                    <a:lumMod val="65000"/>
                    <a:lumOff val="35000"/>
                  </a:srgbClr>
                </a:solidFill>
              </a:rPr>
              <a:t>2023-24</a:t>
            </a:r>
            <a:endParaRPr lang="en-GB" sz="1100" i="1" dirty="0">
              <a:solidFill>
                <a:schemeClr val="tx1">
                  <a:lumMod val="65000"/>
                  <a:lumOff val="35000"/>
                </a:schemeClr>
              </a:solidFill>
            </a:endParaRPr>
          </a:p>
        </p:txBody>
      </p:sp>
      <p:sp>
        <p:nvSpPr>
          <p:cNvPr id="46" name="TextBox 45">
            <a:extLst>
              <a:ext uri="{FF2B5EF4-FFF2-40B4-BE49-F238E27FC236}">
                <a16:creationId xmlns:a16="http://schemas.microsoft.com/office/drawing/2014/main" id="{2C24B82F-42E5-89CF-256B-C5923056B934}"/>
              </a:ext>
            </a:extLst>
          </p:cNvPr>
          <p:cNvSpPr txBox="1"/>
          <p:nvPr/>
        </p:nvSpPr>
        <p:spPr>
          <a:xfrm>
            <a:off x="8839267" y="4082225"/>
            <a:ext cx="2361004" cy="792525"/>
          </a:xfrm>
          <a:prstGeom prst="rect">
            <a:avLst/>
          </a:prstGeom>
          <a:noFill/>
        </p:spPr>
        <p:txBody>
          <a:bodyPr wrap="square">
            <a:spAutoFit/>
          </a:bodyPr>
          <a:lstStyle/>
          <a:p>
            <a:pPr algn="ctr">
              <a:spcBef>
                <a:spcPts val="300"/>
              </a:spcBef>
            </a:pPr>
            <a:r>
              <a:rPr lang="en-US" sz="1100" i="1" dirty="0">
                <a:solidFill>
                  <a:schemeClr val="tx1">
                    <a:lumMod val="65000"/>
                    <a:lumOff val="35000"/>
                  </a:schemeClr>
                </a:solidFill>
              </a:rPr>
              <a:t>I really like the idea of consistent standards… the public …lack faith in the disjointed …rail system. </a:t>
            </a:r>
          </a:p>
          <a:p>
            <a:pPr algn="r">
              <a:spcBef>
                <a:spcPts val="300"/>
              </a:spcBef>
            </a:pPr>
            <a:r>
              <a:rPr lang="en-US" sz="1000" i="1" dirty="0">
                <a:solidFill>
                  <a:schemeClr val="tx1">
                    <a:lumMod val="65000"/>
                    <a:lumOff val="35000"/>
                  </a:schemeClr>
                </a:solidFill>
              </a:rPr>
              <a:t>Simon, </a:t>
            </a:r>
            <a:r>
              <a:rPr lang="en-US" sz="1000" i="1" dirty="0">
                <a:solidFill>
                  <a:srgbClr val="000000">
                    <a:lumMod val="65000"/>
                    <a:lumOff val="35000"/>
                  </a:srgbClr>
                </a:solidFill>
              </a:rPr>
              <a:t>2023-24</a:t>
            </a:r>
            <a:endParaRPr lang="en-GB" sz="1100" i="1" dirty="0">
              <a:solidFill>
                <a:schemeClr val="tx1">
                  <a:lumMod val="65000"/>
                  <a:lumOff val="35000"/>
                </a:schemeClr>
              </a:solidFill>
            </a:endParaRPr>
          </a:p>
        </p:txBody>
      </p:sp>
      <p:sp>
        <p:nvSpPr>
          <p:cNvPr id="47" name="TextBox 46">
            <a:extLst>
              <a:ext uri="{FF2B5EF4-FFF2-40B4-BE49-F238E27FC236}">
                <a16:creationId xmlns:a16="http://schemas.microsoft.com/office/drawing/2014/main" id="{A57D3755-B600-D9A6-9A31-231CC242DB2B}"/>
              </a:ext>
            </a:extLst>
          </p:cNvPr>
          <p:cNvSpPr txBox="1"/>
          <p:nvPr/>
        </p:nvSpPr>
        <p:spPr>
          <a:xfrm>
            <a:off x="6169261" y="4996209"/>
            <a:ext cx="5127058" cy="521404"/>
          </a:xfrm>
          <a:prstGeom prst="roundRect">
            <a:avLst>
              <a:gd name="adj" fmla="val 13437"/>
            </a:avLst>
          </a:prstGeom>
          <a:solidFill>
            <a:schemeClr val="tx1">
              <a:lumMod val="50000"/>
              <a:lumOff val="50000"/>
            </a:schemeClr>
          </a:solidFill>
        </p:spPr>
        <p:txBody>
          <a:bodyPr wrap="square" lIns="108000" tIns="72000" rIns="108000" bIns="72000" rtlCol="0">
            <a:spAutoFit/>
          </a:bodyPr>
          <a:lstStyle/>
          <a:p>
            <a:pPr>
              <a:spcBef>
                <a:spcPts val="600"/>
              </a:spcBef>
            </a:pPr>
            <a:r>
              <a:rPr lang="en-US" sz="1100" dirty="0">
                <a:solidFill>
                  <a:schemeClr val="bg1"/>
                </a:solidFill>
              </a:rPr>
              <a:t>These points might be taken as key ideas for the railway to talk about, and to inform strategy – providing this is credibly backed up in practice </a:t>
            </a:r>
            <a:endParaRPr lang="en-GB" sz="1100" dirty="0">
              <a:solidFill>
                <a:schemeClr val="bg1"/>
              </a:solidFill>
            </a:endParaRPr>
          </a:p>
        </p:txBody>
      </p:sp>
      <p:sp>
        <p:nvSpPr>
          <p:cNvPr id="48" name="Rectangle: Rounded Corners 47">
            <a:extLst>
              <a:ext uri="{FF2B5EF4-FFF2-40B4-BE49-F238E27FC236}">
                <a16:creationId xmlns:a16="http://schemas.microsoft.com/office/drawing/2014/main" id="{A2C3D9D9-69E8-7057-0968-85E085581EA9}"/>
              </a:ext>
            </a:extLst>
          </p:cNvPr>
          <p:cNvSpPr/>
          <p:nvPr/>
        </p:nvSpPr>
        <p:spPr>
          <a:xfrm>
            <a:off x="5903990" y="1867268"/>
            <a:ext cx="5657601" cy="3770291"/>
          </a:xfrm>
          <a:prstGeom prst="roundRect">
            <a:avLst>
              <a:gd name="adj" fmla="val 5506"/>
            </a:avLst>
          </a:prstGeom>
          <a:noFill/>
          <a:ln>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50" name="Arrow: Right 49">
            <a:extLst>
              <a:ext uri="{FF2B5EF4-FFF2-40B4-BE49-F238E27FC236}">
                <a16:creationId xmlns:a16="http://schemas.microsoft.com/office/drawing/2014/main" id="{B2C5A1B7-0395-3D1B-0953-9228E9A3D212}"/>
              </a:ext>
            </a:extLst>
          </p:cNvPr>
          <p:cNvSpPr/>
          <p:nvPr/>
        </p:nvSpPr>
        <p:spPr>
          <a:xfrm>
            <a:off x="5638718" y="1465118"/>
            <a:ext cx="152482" cy="195188"/>
          </a:xfrm>
          <a:prstGeom prst="rightArrow">
            <a:avLst/>
          </a:prstGeom>
          <a:solidFill>
            <a:schemeClr val="bg1"/>
          </a:solidFill>
          <a:ln>
            <a:solidFill>
              <a:schemeClr val="accent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19633244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DA3C5BB-A068-8A88-C439-44612BCC0126}"/>
              </a:ext>
            </a:extLst>
          </p:cNvPr>
          <p:cNvSpPr>
            <a:spLocks noGrp="1"/>
          </p:cNvSpPr>
          <p:nvPr>
            <p:ph idx="1"/>
          </p:nvPr>
        </p:nvSpPr>
        <p:spPr/>
        <p:txBody>
          <a:bodyPr>
            <a:noAutofit/>
          </a:bodyPr>
          <a:lstStyle/>
          <a:p>
            <a:pPr>
              <a:spcBef>
                <a:spcPts val="1200"/>
              </a:spcBef>
            </a:pPr>
            <a:r>
              <a:rPr lang="en-US" sz="2800" dirty="0"/>
              <a:t>We are finally admitting there are issues and addressing them, it gives me hope. </a:t>
            </a:r>
          </a:p>
          <a:p>
            <a:pPr>
              <a:spcBef>
                <a:spcPts val="1200"/>
              </a:spcBef>
            </a:pPr>
            <a:r>
              <a:rPr lang="en-US" sz="2800" dirty="0"/>
              <a:t>Feels like a new dawn, if things are implemented correctly.</a:t>
            </a:r>
          </a:p>
          <a:p>
            <a:pPr>
              <a:spcBef>
                <a:spcPts val="1200"/>
              </a:spcBef>
            </a:pPr>
            <a:r>
              <a:rPr lang="en-US" sz="2800" dirty="0"/>
              <a:t>Please don't prove me wrong.</a:t>
            </a:r>
            <a:endParaRPr lang="en-GB" sz="2800" dirty="0"/>
          </a:p>
        </p:txBody>
      </p:sp>
      <p:sp>
        <p:nvSpPr>
          <p:cNvPr id="4" name="Content Placeholder 3">
            <a:extLst>
              <a:ext uri="{FF2B5EF4-FFF2-40B4-BE49-F238E27FC236}">
                <a16:creationId xmlns:a16="http://schemas.microsoft.com/office/drawing/2014/main" id="{3D1B3585-275D-C064-ABE8-74112B4AD6A6}"/>
              </a:ext>
            </a:extLst>
          </p:cNvPr>
          <p:cNvSpPr>
            <a:spLocks noGrp="1"/>
          </p:cNvSpPr>
          <p:nvPr>
            <p:ph sz="quarter" idx="11"/>
          </p:nvPr>
        </p:nvSpPr>
        <p:spPr>
          <a:xfrm>
            <a:off x="3445857" y="5558894"/>
            <a:ext cx="5308611" cy="668337"/>
          </a:xfrm>
        </p:spPr>
        <p:txBody>
          <a:bodyPr/>
          <a:lstStyle/>
          <a:p>
            <a:r>
              <a:rPr lang="en-GB" dirty="0"/>
              <a:t>Rob, 2023-24 </a:t>
            </a:r>
            <a:r>
              <a:rPr lang="en-US" dirty="0">
                <a:solidFill>
                  <a:schemeClr val="tx1">
                    <a:lumMod val="65000"/>
                    <a:lumOff val="35000"/>
                  </a:schemeClr>
                </a:solidFill>
              </a:rPr>
              <a:t>customer community cohort</a:t>
            </a:r>
            <a:endParaRPr lang="en-GB" dirty="0"/>
          </a:p>
        </p:txBody>
      </p:sp>
    </p:spTree>
    <p:extLst>
      <p:ext uri="{BB962C8B-B14F-4D97-AF65-F5344CB8AC3E}">
        <p14:creationId xmlns:p14="http://schemas.microsoft.com/office/powerpoint/2010/main" val="40050738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B53DFEF-5CF0-6D38-AC06-15DD9096EF1E}"/>
              </a:ext>
            </a:extLst>
          </p:cNvPr>
          <p:cNvSpPr txBox="1"/>
          <p:nvPr/>
        </p:nvSpPr>
        <p:spPr>
          <a:xfrm>
            <a:off x="8246500" y="1893608"/>
            <a:ext cx="3121891" cy="2554545"/>
          </a:xfrm>
          <a:prstGeom prst="rect">
            <a:avLst/>
          </a:prstGeom>
          <a:noFill/>
        </p:spPr>
        <p:txBody>
          <a:bodyPr wrap="square" rtlCol="0">
            <a:spAutoFit/>
          </a:bodyPr>
          <a:lstStyle/>
          <a:p>
            <a:r>
              <a:rPr lang="en-GB" sz="2000" dirty="0"/>
              <a:t>And their priorities for the railway in the short (and longer) term future remain strikingly similar over the course of this community research programme to date, despite government and industry changes….</a:t>
            </a:r>
          </a:p>
        </p:txBody>
      </p:sp>
      <p:cxnSp>
        <p:nvCxnSpPr>
          <p:cNvPr id="6" name="Straight Arrow Connector 5">
            <a:extLst>
              <a:ext uri="{FF2B5EF4-FFF2-40B4-BE49-F238E27FC236}">
                <a16:creationId xmlns:a16="http://schemas.microsoft.com/office/drawing/2014/main" id="{A044B9FB-8359-4E73-DEE5-6474F6026798}"/>
              </a:ext>
            </a:extLst>
          </p:cNvPr>
          <p:cNvCxnSpPr>
            <a:cxnSpLocks/>
          </p:cNvCxnSpPr>
          <p:nvPr/>
        </p:nvCxnSpPr>
        <p:spPr>
          <a:xfrm>
            <a:off x="9546077" y="5488139"/>
            <a:ext cx="1822314" cy="0"/>
          </a:xfrm>
          <a:prstGeom prst="straightConnector1">
            <a:avLst/>
          </a:prstGeom>
          <a:ln w="57150">
            <a:solidFill>
              <a:schemeClr val="tx1"/>
            </a:solidFill>
            <a:prstDash val="sys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8" name="Rectangle: Rounded Corners 7">
            <a:extLst>
              <a:ext uri="{FF2B5EF4-FFF2-40B4-BE49-F238E27FC236}">
                <a16:creationId xmlns:a16="http://schemas.microsoft.com/office/drawing/2014/main" id="{5F415B3C-C786-80BC-1F69-48E318D5F517}"/>
              </a:ext>
            </a:extLst>
          </p:cNvPr>
          <p:cNvSpPr/>
          <p:nvPr/>
        </p:nvSpPr>
        <p:spPr>
          <a:xfrm>
            <a:off x="771727" y="1877239"/>
            <a:ext cx="6835303" cy="4270635"/>
          </a:xfrm>
          <a:prstGeom prst="roundRect">
            <a:avLst>
              <a:gd name="adj" fmla="val 8876"/>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2BCDADA7-6981-68A6-C6B0-36247FF430D9}"/>
              </a:ext>
            </a:extLst>
          </p:cNvPr>
          <p:cNvPicPr>
            <a:picLocks noChangeAspect="1"/>
          </p:cNvPicPr>
          <p:nvPr/>
        </p:nvPicPr>
        <p:blipFill>
          <a:blip r:embed="rId2" cstate="print">
            <a:extLst>
              <a:ext uri="{28A0092B-C50C-407E-A947-70E740481C1C}">
                <a14:useLocalDpi xmlns:a14="http://schemas.microsoft.com/office/drawing/2010/main"/>
              </a:ext>
            </a:extLst>
          </a:blip>
          <a:srcRect/>
          <a:stretch>
            <a:fillRect/>
          </a:stretch>
        </p:blipFill>
        <p:spPr>
          <a:xfrm>
            <a:off x="5555965" y="2018873"/>
            <a:ext cx="1080069" cy="1061064"/>
          </a:xfrm>
          <a:prstGeom prst="rect">
            <a:avLst/>
          </a:prstGeom>
        </p:spPr>
      </p:pic>
      <p:pic>
        <p:nvPicPr>
          <p:cNvPr id="10" name="Picture 9">
            <a:extLst>
              <a:ext uri="{FF2B5EF4-FFF2-40B4-BE49-F238E27FC236}">
                <a16:creationId xmlns:a16="http://schemas.microsoft.com/office/drawing/2014/main" id="{60A8C0A2-896E-B5D8-04DC-06A6B724F84A}"/>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96812" y="3132182"/>
            <a:ext cx="1376258" cy="916462"/>
          </a:xfrm>
          <a:prstGeom prst="rect">
            <a:avLst/>
          </a:prstGeom>
        </p:spPr>
      </p:pic>
      <p:sp>
        <p:nvSpPr>
          <p:cNvPr id="11" name="TextBox 10">
            <a:extLst>
              <a:ext uri="{FF2B5EF4-FFF2-40B4-BE49-F238E27FC236}">
                <a16:creationId xmlns:a16="http://schemas.microsoft.com/office/drawing/2014/main" id="{A51B0D66-50FE-C138-5B1A-840F3903BE4E}"/>
              </a:ext>
            </a:extLst>
          </p:cNvPr>
          <p:cNvSpPr txBox="1"/>
          <p:nvPr/>
        </p:nvSpPr>
        <p:spPr>
          <a:xfrm>
            <a:off x="953513" y="2049370"/>
            <a:ext cx="4236800"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schemeClr val="accent1">
                    <a:lumMod val="75000"/>
                  </a:schemeClr>
                </a:solidFill>
                <a:effectLst/>
                <a:uLnTx/>
                <a:uFillTx/>
                <a:latin typeface="Arial" panose="020B0604020202020204"/>
                <a:ea typeface="+mn-ea"/>
                <a:cs typeface="+mn-cs"/>
              </a:rPr>
              <a:t>Optimism triggered by the potential of rail </a:t>
            </a:r>
            <a:r>
              <a:rPr kumimoji="0" lang="en-GB" sz="1600" b="1" i="0" u="none" strike="noStrike" kern="1200" cap="none" spc="0" normalizeH="0" baseline="0" noProof="0" dirty="0" err="1">
                <a:ln>
                  <a:noFill/>
                </a:ln>
                <a:solidFill>
                  <a:schemeClr val="accent1">
                    <a:lumMod val="75000"/>
                  </a:schemeClr>
                </a:solidFill>
                <a:effectLst/>
                <a:uLnTx/>
                <a:uFillTx/>
                <a:latin typeface="Arial" panose="020B0604020202020204"/>
                <a:ea typeface="+mn-ea"/>
                <a:cs typeface="+mn-cs"/>
              </a:rPr>
              <a:t>refor</a:t>
            </a:r>
            <a:r>
              <a:rPr lang="en-GB" sz="1600" b="1" dirty="0">
                <a:solidFill>
                  <a:schemeClr val="accent1">
                    <a:lumMod val="75000"/>
                  </a:schemeClr>
                </a:solidFill>
                <a:latin typeface="Arial" panose="020B0604020202020204"/>
              </a:rPr>
              <a:t>m </a:t>
            </a:r>
            <a:r>
              <a:rPr kumimoji="0" lang="en-GB" sz="1600" b="1" i="0" u="none" strike="noStrike" kern="1200" cap="none" spc="0" normalizeH="0" baseline="0" noProof="0" dirty="0">
                <a:ln>
                  <a:noFill/>
                </a:ln>
                <a:solidFill>
                  <a:schemeClr val="accent1">
                    <a:lumMod val="75000"/>
                  </a:schemeClr>
                </a:solidFill>
                <a:effectLst/>
                <a:uLnTx/>
                <a:uFillTx/>
                <a:latin typeface="Arial" panose="020B0604020202020204"/>
                <a:ea typeface="+mn-ea"/>
                <a:cs typeface="+mn-cs"/>
              </a:rPr>
              <a:t>is often tempered with trepidation until ambitions are borne out in practice </a:t>
            </a:r>
          </a:p>
        </p:txBody>
      </p:sp>
      <p:sp>
        <p:nvSpPr>
          <p:cNvPr id="12" name="TextBox 11">
            <a:extLst>
              <a:ext uri="{FF2B5EF4-FFF2-40B4-BE49-F238E27FC236}">
                <a16:creationId xmlns:a16="http://schemas.microsoft.com/office/drawing/2014/main" id="{5A48AF07-342E-8A80-8D72-B71CEDB7F212}"/>
              </a:ext>
            </a:extLst>
          </p:cNvPr>
          <p:cNvSpPr txBox="1"/>
          <p:nvPr/>
        </p:nvSpPr>
        <p:spPr>
          <a:xfrm>
            <a:off x="4722251" y="3079937"/>
            <a:ext cx="2625245" cy="1131079"/>
          </a:xfrm>
          <a:prstGeom prst="rect">
            <a:avLst/>
          </a:prstGeom>
          <a:noFill/>
        </p:spPr>
        <p:txBody>
          <a:bodyPr wrap="square">
            <a:spAutoFit/>
          </a:bodyPr>
          <a:lstStyle/>
          <a:p>
            <a:pPr marL="0" marR="0" lvl="0" indent="0" algn="ctr" defTabSz="914400" rtl="0" eaLnBrk="1" fontAlgn="auto" latinLnBrk="0" hangingPunct="1">
              <a:lnSpc>
                <a:spcPct val="100000"/>
              </a:lnSpc>
              <a:spcBef>
                <a:spcPts val="300"/>
              </a:spcBef>
              <a:spcAft>
                <a:spcPts val="0"/>
              </a:spcAft>
              <a:buClrTx/>
              <a:buSzTx/>
              <a:buFontTx/>
              <a:buNone/>
              <a:tabLst/>
              <a:defRPr/>
            </a:pPr>
            <a:r>
              <a:rPr kumimoji="0" lang="en-US" sz="1100" b="0" i="1"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rPr>
              <a:t>I feel positive that [the industry is] taking steps in the right direction to improve services. Time will tell how the measures are implemented in practice and how effective they are in reality</a:t>
            </a:r>
          </a:p>
          <a:p>
            <a:pPr lvl="0" algn="r">
              <a:spcBef>
                <a:spcPts val="300"/>
              </a:spcBef>
              <a:defRPr/>
            </a:pPr>
            <a:r>
              <a:rPr kumimoji="0" lang="en-US" sz="1000" b="0" i="1"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rPr>
              <a:t>Jay, </a:t>
            </a:r>
            <a:r>
              <a:rPr lang="en-US" sz="1000" i="1" dirty="0">
                <a:solidFill>
                  <a:srgbClr val="000000">
                    <a:lumMod val="65000"/>
                    <a:lumOff val="35000"/>
                  </a:srgbClr>
                </a:solidFill>
              </a:rPr>
              <a:t>2023-24</a:t>
            </a:r>
            <a:endParaRPr kumimoji="0" lang="en-GB" sz="1100" b="0" i="1"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
        <p:nvSpPr>
          <p:cNvPr id="13" name="TextBox 12">
            <a:extLst>
              <a:ext uri="{FF2B5EF4-FFF2-40B4-BE49-F238E27FC236}">
                <a16:creationId xmlns:a16="http://schemas.microsoft.com/office/drawing/2014/main" id="{B931580D-A352-191E-5C64-E1F09FBF2264}"/>
              </a:ext>
            </a:extLst>
          </p:cNvPr>
          <p:cNvSpPr txBox="1"/>
          <p:nvPr/>
        </p:nvSpPr>
        <p:spPr>
          <a:xfrm>
            <a:off x="2675751" y="3079937"/>
            <a:ext cx="1845151" cy="1131079"/>
          </a:xfrm>
          <a:prstGeom prst="rect">
            <a:avLst/>
          </a:prstGeom>
          <a:noFill/>
        </p:spPr>
        <p:txBody>
          <a:bodyPr wrap="square">
            <a:spAutoFit/>
          </a:bodyPr>
          <a:lstStyle/>
          <a:p>
            <a:pPr marL="0" marR="0" lvl="0" indent="0" algn="ctr" defTabSz="914400" rtl="0" eaLnBrk="1" fontAlgn="auto" latinLnBrk="0" hangingPunct="1">
              <a:lnSpc>
                <a:spcPct val="100000"/>
              </a:lnSpc>
              <a:spcBef>
                <a:spcPts val="300"/>
              </a:spcBef>
              <a:spcAft>
                <a:spcPts val="0"/>
              </a:spcAft>
              <a:buClrTx/>
              <a:buSzTx/>
              <a:buFontTx/>
              <a:buNone/>
              <a:tabLst/>
              <a:defRPr/>
            </a:pPr>
            <a:r>
              <a:rPr kumimoji="0" lang="en-US" sz="1100" b="0" i="1"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rPr>
              <a:t>I see that there are good intentions and willingness to improve the industry, but I am skeptical about implementation</a:t>
            </a:r>
          </a:p>
          <a:p>
            <a:pPr marL="0" marR="0" lvl="0" indent="0" algn="r" defTabSz="914400" rtl="0" eaLnBrk="1" fontAlgn="auto" latinLnBrk="0" hangingPunct="1">
              <a:lnSpc>
                <a:spcPct val="100000"/>
              </a:lnSpc>
              <a:spcBef>
                <a:spcPts val="300"/>
              </a:spcBef>
              <a:spcAft>
                <a:spcPts val="0"/>
              </a:spcAft>
              <a:buClrTx/>
              <a:buSzTx/>
              <a:buFontTx/>
              <a:buNone/>
              <a:tabLst/>
              <a:defRPr/>
            </a:pPr>
            <a:r>
              <a:rPr kumimoji="0" lang="en-US" sz="1000" b="0" i="1"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rPr>
              <a:t>Anna, 2023-24</a:t>
            </a:r>
            <a:endParaRPr kumimoji="0" lang="en-GB" sz="1100" b="0" i="1"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
        <p:nvSpPr>
          <p:cNvPr id="14" name="TextBox 13">
            <a:extLst>
              <a:ext uri="{FF2B5EF4-FFF2-40B4-BE49-F238E27FC236}">
                <a16:creationId xmlns:a16="http://schemas.microsoft.com/office/drawing/2014/main" id="{DB7D768A-026F-CF5F-864B-6CE5E7581323}"/>
              </a:ext>
            </a:extLst>
          </p:cNvPr>
          <p:cNvSpPr txBox="1"/>
          <p:nvPr/>
        </p:nvSpPr>
        <p:spPr>
          <a:xfrm>
            <a:off x="953513" y="4442157"/>
            <a:ext cx="2938689" cy="151580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1" dirty="0">
                <a:solidFill>
                  <a:schemeClr val="accent1">
                    <a:lumMod val="75000"/>
                  </a:schemeClr>
                </a:solidFill>
                <a:latin typeface="Arial" panose="020B0604020202020204"/>
              </a:rPr>
              <a:t>Current e</a:t>
            </a:r>
            <a:r>
              <a:rPr kumimoji="0" lang="en-US" sz="1600" b="1" i="0" u="none" strike="noStrike" kern="1200" cap="none" spc="0" normalizeH="0" baseline="0" noProof="0" dirty="0" err="1">
                <a:ln>
                  <a:noFill/>
                </a:ln>
                <a:solidFill>
                  <a:schemeClr val="accent1">
                    <a:lumMod val="75000"/>
                  </a:schemeClr>
                </a:solidFill>
                <a:effectLst/>
                <a:uLnTx/>
                <a:uFillTx/>
                <a:latin typeface="Arial" panose="020B0604020202020204"/>
                <a:ea typeface="+mn-ea"/>
                <a:cs typeface="+mn-cs"/>
              </a:rPr>
              <a:t>xperience</a:t>
            </a:r>
            <a:r>
              <a:rPr kumimoji="0" lang="en-US" sz="1600" b="1" i="0" u="none" strike="noStrike" kern="1200" cap="none" spc="0" normalizeH="0" baseline="0" noProof="0" dirty="0">
                <a:ln>
                  <a:noFill/>
                </a:ln>
                <a:solidFill>
                  <a:schemeClr val="accent1">
                    <a:lumMod val="75000"/>
                  </a:schemeClr>
                </a:solidFill>
                <a:effectLst/>
                <a:uLnTx/>
                <a:uFillTx/>
                <a:latin typeface="Arial" panose="020B0604020202020204"/>
                <a:ea typeface="+mn-ea"/>
                <a:cs typeface="+mn-cs"/>
              </a:rPr>
              <a:t> and wider public discourse mean some remain cynical </a:t>
            </a:r>
          </a:p>
          <a:p>
            <a:pPr marL="0" marR="0" lvl="0" indent="0" algn="l" defTabSz="914400" rtl="0" eaLnBrk="1" fontAlgn="auto" latinLnBrk="0" hangingPunct="1">
              <a:lnSpc>
                <a:spcPct val="100000"/>
              </a:lnSpc>
              <a:spcBef>
                <a:spcPts val="300"/>
              </a:spcBef>
              <a:spcAft>
                <a:spcPts val="0"/>
              </a:spcAft>
              <a:buClrTx/>
              <a:buSzTx/>
              <a:buFontTx/>
              <a:buNone/>
              <a:tabLst/>
              <a:defRPr/>
            </a:pPr>
            <a:r>
              <a:rPr lang="en-US" sz="1050" i="1" dirty="0">
                <a:solidFill>
                  <a:schemeClr val="bg1">
                    <a:lumMod val="50000"/>
                    <a:lumOff val="50000"/>
                  </a:schemeClr>
                </a:solidFill>
                <a:latin typeface="Arial" panose="020B0604020202020204"/>
              </a:rPr>
              <a:t>This sentiment grows when there are salient negative headlines, e.g. around industrial action, changes to infrastructure plans (e.g. 2023’s curtailment of HS2), etc.</a:t>
            </a:r>
            <a:endParaRPr kumimoji="0" lang="en-GB" sz="1050" b="0" i="1" u="none" strike="noStrike" kern="1200" cap="none" spc="0" normalizeH="0" baseline="0" noProof="0" dirty="0">
              <a:ln>
                <a:noFill/>
              </a:ln>
              <a:solidFill>
                <a:schemeClr val="bg1">
                  <a:lumMod val="50000"/>
                  <a:lumOff val="50000"/>
                </a:schemeClr>
              </a:solidFill>
              <a:effectLst/>
              <a:uLnTx/>
              <a:uFillTx/>
              <a:latin typeface="Arial" panose="020B0604020202020204"/>
              <a:ea typeface="+mn-ea"/>
              <a:cs typeface="+mn-cs"/>
            </a:endParaRPr>
          </a:p>
        </p:txBody>
      </p:sp>
      <p:sp>
        <p:nvSpPr>
          <p:cNvPr id="15" name="TextBox 14">
            <a:extLst>
              <a:ext uri="{FF2B5EF4-FFF2-40B4-BE49-F238E27FC236}">
                <a16:creationId xmlns:a16="http://schemas.microsoft.com/office/drawing/2014/main" id="{0AFB2F5A-AA68-5752-D213-21739E211D91}"/>
              </a:ext>
            </a:extLst>
          </p:cNvPr>
          <p:cNvSpPr txBox="1"/>
          <p:nvPr/>
        </p:nvSpPr>
        <p:spPr>
          <a:xfrm>
            <a:off x="771727" y="757816"/>
            <a:ext cx="6057090" cy="1015663"/>
          </a:xfrm>
          <a:prstGeom prst="rect">
            <a:avLst/>
          </a:prstGeom>
          <a:noFill/>
        </p:spPr>
        <p:txBody>
          <a:bodyPr wrap="square" rtlCol="0">
            <a:spAutoFit/>
          </a:bodyPr>
          <a:lstStyle/>
          <a:p>
            <a:r>
              <a:rPr lang="en-GB" sz="2000" dirty="0"/>
              <a:t>Despite their tentative optimism around GBR, rail users are naturally, understandably hesitant, keen to see improvements in practice </a:t>
            </a:r>
          </a:p>
        </p:txBody>
      </p:sp>
      <p:pic>
        <p:nvPicPr>
          <p:cNvPr id="16" name="Picture 15">
            <a:extLst>
              <a:ext uri="{FF2B5EF4-FFF2-40B4-BE49-F238E27FC236}">
                <a16:creationId xmlns:a16="http://schemas.microsoft.com/office/drawing/2014/main" id="{A2547134-2C23-D362-4AA5-4AF3269380C1}"/>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4121815" y="4698973"/>
            <a:ext cx="1117618" cy="783374"/>
          </a:xfrm>
          <a:prstGeom prst="rect">
            <a:avLst/>
          </a:prstGeom>
        </p:spPr>
      </p:pic>
      <p:sp>
        <p:nvSpPr>
          <p:cNvPr id="17" name="TextBox 16">
            <a:extLst>
              <a:ext uri="{FF2B5EF4-FFF2-40B4-BE49-F238E27FC236}">
                <a16:creationId xmlns:a16="http://schemas.microsoft.com/office/drawing/2014/main" id="{883B02CA-3B51-5209-C06F-352754C814C0}"/>
              </a:ext>
            </a:extLst>
          </p:cNvPr>
          <p:cNvSpPr txBox="1"/>
          <p:nvPr/>
        </p:nvSpPr>
        <p:spPr>
          <a:xfrm>
            <a:off x="5324272" y="4538300"/>
            <a:ext cx="2049294" cy="1300356"/>
          </a:xfrm>
          <a:prstGeom prst="rect">
            <a:avLst/>
          </a:prstGeom>
          <a:noFill/>
        </p:spPr>
        <p:txBody>
          <a:bodyPr wrap="square">
            <a:spAutoFit/>
          </a:bodyPr>
          <a:lstStyle/>
          <a:p>
            <a:pPr marL="0" marR="0" lvl="0" indent="0" algn="ctr" defTabSz="914400" rtl="0" eaLnBrk="1" fontAlgn="auto" latinLnBrk="0" hangingPunct="1">
              <a:lnSpc>
                <a:spcPct val="100000"/>
              </a:lnSpc>
              <a:spcBef>
                <a:spcPts val="300"/>
              </a:spcBef>
              <a:spcAft>
                <a:spcPts val="0"/>
              </a:spcAft>
              <a:buClrTx/>
              <a:buSzTx/>
              <a:buFontTx/>
              <a:buNone/>
              <a:tabLst/>
              <a:defRPr/>
            </a:pPr>
            <a:r>
              <a:rPr kumimoji="0" lang="en-US" sz="1100" b="0" i="1"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rPr>
              <a:t>The rail system seems to be going backwards, [with] more strikes pending, less trains, less carriages, higher prices!... [The] railways [are] as predictable as the weather.</a:t>
            </a:r>
          </a:p>
          <a:p>
            <a:pPr lvl="0" algn="r">
              <a:spcBef>
                <a:spcPts val="300"/>
              </a:spcBef>
              <a:defRPr/>
            </a:pPr>
            <a:r>
              <a:rPr kumimoji="0" lang="en-US" sz="1000" b="0" i="1"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rPr>
              <a:t>Colin, </a:t>
            </a:r>
            <a:r>
              <a:rPr lang="en-US" sz="1000" i="1" dirty="0">
                <a:solidFill>
                  <a:srgbClr val="000000">
                    <a:lumMod val="65000"/>
                    <a:lumOff val="35000"/>
                  </a:srgbClr>
                </a:solidFill>
              </a:rPr>
              <a:t>2023-24</a:t>
            </a:r>
            <a:endParaRPr kumimoji="0" lang="en-GB" sz="1100" b="0" i="1"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
        <p:nvSpPr>
          <p:cNvPr id="19" name="Arrow: Right 18">
            <a:extLst>
              <a:ext uri="{FF2B5EF4-FFF2-40B4-BE49-F238E27FC236}">
                <a16:creationId xmlns:a16="http://schemas.microsoft.com/office/drawing/2014/main" id="{CEA1D7C6-63EF-9DCD-88A8-32EE2D01E23A}"/>
              </a:ext>
            </a:extLst>
          </p:cNvPr>
          <p:cNvSpPr/>
          <p:nvPr/>
        </p:nvSpPr>
        <p:spPr>
          <a:xfrm>
            <a:off x="7769157" y="3532760"/>
            <a:ext cx="205986" cy="254540"/>
          </a:xfrm>
          <a:prstGeom prst="rightArrow">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21" name="Straight Connector 20">
            <a:extLst>
              <a:ext uri="{FF2B5EF4-FFF2-40B4-BE49-F238E27FC236}">
                <a16:creationId xmlns:a16="http://schemas.microsoft.com/office/drawing/2014/main" id="{29C3C956-0A45-71A0-6470-CBA1A4B00969}"/>
              </a:ext>
            </a:extLst>
          </p:cNvPr>
          <p:cNvCxnSpPr/>
          <p:nvPr/>
        </p:nvCxnSpPr>
        <p:spPr>
          <a:xfrm>
            <a:off x="1139840" y="4373808"/>
            <a:ext cx="6071598" cy="0"/>
          </a:xfrm>
          <a:prstGeom prst="line">
            <a:avLst/>
          </a:prstGeom>
          <a:ln>
            <a:solidFill>
              <a:schemeClr val="tx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7615EC89-1040-9FB3-5BFC-D8304353EB2C}"/>
              </a:ext>
            </a:extLst>
          </p:cNvPr>
          <p:cNvSpPr txBox="1"/>
          <p:nvPr/>
        </p:nvSpPr>
        <p:spPr>
          <a:xfrm>
            <a:off x="715088" y="6203944"/>
            <a:ext cx="6178580" cy="230832"/>
          </a:xfrm>
          <a:prstGeom prst="rect">
            <a:avLst/>
          </a:prstGeom>
          <a:noFill/>
        </p:spPr>
        <p:txBody>
          <a:bodyPr wrap="square" rtlCol="0">
            <a:spAutoFit/>
          </a:bodyPr>
          <a:lstStyle/>
          <a:p>
            <a:r>
              <a:rPr lang="en-GB" sz="900" i="1" dirty="0"/>
              <a:t>Participants were asked to provide an image to represent how they feel about the future of rail travel </a:t>
            </a:r>
          </a:p>
        </p:txBody>
      </p:sp>
    </p:spTree>
    <p:extLst>
      <p:ext uri="{BB962C8B-B14F-4D97-AF65-F5344CB8AC3E}">
        <p14:creationId xmlns:p14="http://schemas.microsoft.com/office/powerpoint/2010/main" val="226558816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43150A6-E5B9-F69F-D9C1-470634AC4740}"/>
              </a:ext>
            </a:extLst>
          </p:cNvPr>
          <p:cNvSpPr>
            <a:spLocks noGrp="1"/>
          </p:cNvSpPr>
          <p:nvPr>
            <p:ph idx="1"/>
          </p:nvPr>
        </p:nvSpPr>
        <p:spPr/>
        <p:txBody>
          <a:bodyPr>
            <a:noAutofit/>
          </a:bodyPr>
          <a:lstStyle/>
          <a:p>
            <a:r>
              <a:rPr lang="en-US" sz="3600" dirty="0"/>
              <a:t>Priorities are what they have always been. </a:t>
            </a:r>
          </a:p>
          <a:p>
            <a:r>
              <a:rPr lang="en-US" sz="3600" dirty="0"/>
              <a:t>Reliability, efficiency and cost effectiveness of the service.</a:t>
            </a:r>
          </a:p>
          <a:p>
            <a:endParaRPr lang="en-GB" sz="3600" dirty="0"/>
          </a:p>
        </p:txBody>
      </p:sp>
      <p:sp>
        <p:nvSpPr>
          <p:cNvPr id="4" name="Content Placeholder 3">
            <a:extLst>
              <a:ext uri="{FF2B5EF4-FFF2-40B4-BE49-F238E27FC236}">
                <a16:creationId xmlns:a16="http://schemas.microsoft.com/office/drawing/2014/main" id="{21994DE8-1DAA-97C6-529C-DF9D21693B5F}"/>
              </a:ext>
            </a:extLst>
          </p:cNvPr>
          <p:cNvSpPr>
            <a:spLocks noGrp="1"/>
          </p:cNvSpPr>
          <p:nvPr>
            <p:ph sz="quarter" idx="11"/>
          </p:nvPr>
        </p:nvSpPr>
        <p:spPr>
          <a:xfrm>
            <a:off x="3445857" y="5635094"/>
            <a:ext cx="5308611" cy="668337"/>
          </a:xfrm>
        </p:spPr>
        <p:txBody>
          <a:bodyPr/>
          <a:lstStyle/>
          <a:p>
            <a:pPr>
              <a:spcBef>
                <a:spcPts val="600"/>
              </a:spcBef>
            </a:pPr>
            <a:r>
              <a:rPr lang="en-GB" dirty="0"/>
              <a:t>Riz, travels for </a:t>
            </a:r>
            <a:r>
              <a:rPr lang="en-US" dirty="0">
                <a:solidFill>
                  <a:schemeClr val="tx1">
                    <a:lumMod val="65000"/>
                    <a:lumOff val="35000"/>
                  </a:schemeClr>
                </a:solidFill>
              </a:rPr>
              <a:t>business &amp; leisure</a:t>
            </a:r>
          </a:p>
          <a:p>
            <a:pPr>
              <a:spcBef>
                <a:spcPts val="600"/>
              </a:spcBef>
            </a:pPr>
            <a:r>
              <a:rPr lang="en-US" dirty="0">
                <a:solidFill>
                  <a:schemeClr val="tx1">
                    <a:lumMod val="65000"/>
                    <a:lumOff val="35000"/>
                  </a:schemeClr>
                </a:solidFill>
              </a:rPr>
              <a:t>2023-24 customer community cohort</a:t>
            </a:r>
            <a:endParaRPr lang="en-GB" dirty="0"/>
          </a:p>
        </p:txBody>
      </p:sp>
    </p:spTree>
    <p:extLst>
      <p:ext uri="{BB962C8B-B14F-4D97-AF65-F5344CB8AC3E}">
        <p14:creationId xmlns:p14="http://schemas.microsoft.com/office/powerpoint/2010/main" val="208092650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45F2F3-0530-BC6D-C1FE-EE5AE2EA0E9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85EC257-7CE4-42FF-1874-6F9591719C80}"/>
              </a:ext>
            </a:extLst>
          </p:cNvPr>
          <p:cNvSpPr>
            <a:spLocks noGrp="1"/>
          </p:cNvSpPr>
          <p:nvPr>
            <p:ph type="title"/>
          </p:nvPr>
        </p:nvSpPr>
        <p:spPr>
          <a:xfrm>
            <a:off x="571499" y="558800"/>
            <a:ext cx="11067489" cy="977900"/>
          </a:xfrm>
        </p:spPr>
        <p:txBody>
          <a:bodyPr>
            <a:normAutofit/>
          </a:bodyPr>
          <a:lstStyle/>
          <a:p>
            <a:r>
              <a:rPr lang="en-GB" sz="2800" dirty="0"/>
              <a:t>Improvement priorities in customers’ own words: the price of tickets </a:t>
            </a:r>
            <a:endParaRPr lang="en-GB" sz="2800" i="1" dirty="0"/>
          </a:p>
        </p:txBody>
      </p:sp>
      <p:sp>
        <p:nvSpPr>
          <p:cNvPr id="13" name="TextBox 12">
            <a:extLst>
              <a:ext uri="{FF2B5EF4-FFF2-40B4-BE49-F238E27FC236}">
                <a16:creationId xmlns:a16="http://schemas.microsoft.com/office/drawing/2014/main" id="{70333479-328B-4363-B2EA-4D91E203FCDE}"/>
              </a:ext>
            </a:extLst>
          </p:cNvPr>
          <p:cNvSpPr txBox="1"/>
          <p:nvPr/>
        </p:nvSpPr>
        <p:spPr>
          <a:xfrm>
            <a:off x="6465693" y="3778339"/>
            <a:ext cx="4960744" cy="142346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300"/>
              </a:spcAft>
              <a:buClrTx/>
              <a:buSzTx/>
              <a:buFontTx/>
              <a:buNone/>
              <a:tabLst/>
              <a:defRPr/>
            </a:pPr>
            <a:r>
              <a:rPr kumimoji="0" lang="en-US" sz="1200" b="0" i="1"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rPr>
              <a:t>Despite all the carefully thought-out changes, the elephant in the room is the cost of travel... I don't see how this can change when the key objective is to make profit… </a:t>
            </a:r>
            <a:r>
              <a:rPr kumimoji="0" lang="en-US" sz="1200" b="1" i="1" u="none" strike="noStrike" kern="1200" cap="none" spc="0" normalizeH="0" baseline="0" noProof="0" dirty="0">
                <a:ln>
                  <a:noFill/>
                </a:ln>
                <a:solidFill>
                  <a:srgbClr val="E30613"/>
                </a:solidFill>
                <a:effectLst/>
                <a:uLnTx/>
                <a:uFillTx/>
                <a:latin typeface="Arial" panose="020B0604020202020204"/>
                <a:ea typeface="+mn-ea"/>
                <a:cs typeface="+mn-cs"/>
              </a:rPr>
              <a:t>It looks like there will be some positive changes… [but] unfortunately the cost of train travel puts me off …and I usually only travel this way when arranged through work. </a:t>
            </a:r>
            <a:r>
              <a:rPr kumimoji="0" lang="en-US" sz="1200" b="0" i="1"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rPr>
              <a:t>This is a shame as I would like to use my car less.</a:t>
            </a:r>
          </a:p>
          <a:p>
            <a:pPr marL="0" marR="0" lvl="0" indent="0" algn="r" defTabSz="914400" rtl="0" eaLnBrk="1" fontAlgn="auto" latinLnBrk="0" hangingPunct="1">
              <a:lnSpc>
                <a:spcPct val="100000"/>
              </a:lnSpc>
              <a:spcBef>
                <a:spcPts val="0"/>
              </a:spcBef>
              <a:spcAft>
                <a:spcPts val="300"/>
              </a:spcAft>
              <a:buClrTx/>
              <a:buSzTx/>
              <a:buFontTx/>
              <a:buNone/>
              <a:tabLst/>
              <a:defRPr/>
            </a:pPr>
            <a:r>
              <a:rPr kumimoji="0" lang="en-US" sz="1050" b="0" i="1"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rPr>
              <a:t>Rachel, 2023-24</a:t>
            </a:r>
            <a:endParaRPr kumimoji="0" lang="en-GB" sz="1200" b="0" i="1"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
        <p:nvSpPr>
          <p:cNvPr id="3" name="TextBox 2">
            <a:extLst>
              <a:ext uri="{FF2B5EF4-FFF2-40B4-BE49-F238E27FC236}">
                <a16:creationId xmlns:a16="http://schemas.microsoft.com/office/drawing/2014/main" id="{41E6608A-3B00-DAF1-32FC-0008C2F89FFA}"/>
              </a:ext>
            </a:extLst>
          </p:cNvPr>
          <p:cNvSpPr txBox="1"/>
          <p:nvPr/>
        </p:nvSpPr>
        <p:spPr>
          <a:xfrm>
            <a:off x="2659287" y="3778339"/>
            <a:ext cx="3388873" cy="121571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300"/>
              </a:spcAft>
              <a:buClrTx/>
              <a:buSzTx/>
              <a:buFontTx/>
              <a:buNone/>
              <a:tabLst/>
              <a:defRPr/>
            </a:pPr>
            <a:r>
              <a:rPr kumimoji="0" lang="en-US" sz="1200" b="0" i="1"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rPr>
              <a:t>Keeping costs down to help with the cost of living crisis as everyone is struggling now. And </a:t>
            </a:r>
            <a:r>
              <a:rPr kumimoji="0" lang="en-US" sz="1200" b="1" i="1" u="none" strike="noStrike" kern="1200" cap="none" spc="0" normalizeH="0" baseline="0" noProof="0" dirty="0">
                <a:ln>
                  <a:noFill/>
                </a:ln>
                <a:solidFill>
                  <a:srgbClr val="E30613"/>
                </a:solidFill>
                <a:effectLst/>
                <a:uLnTx/>
                <a:uFillTx/>
                <a:latin typeface="Arial" panose="020B0604020202020204"/>
                <a:ea typeface="+mn-ea"/>
                <a:cs typeface="+mn-cs"/>
              </a:rPr>
              <a:t>those of us who take the train for pleasure and not work will have to start cutting back if things don’t get better any time soon</a:t>
            </a:r>
            <a:r>
              <a:rPr kumimoji="0" lang="en-US" sz="1200" b="0" i="1"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rPr>
              <a:t>. </a:t>
            </a:r>
          </a:p>
          <a:p>
            <a:pPr marL="0" marR="0" lvl="0" indent="0" algn="r" defTabSz="914400" rtl="0" eaLnBrk="1" fontAlgn="auto" latinLnBrk="0" hangingPunct="1">
              <a:lnSpc>
                <a:spcPct val="100000"/>
              </a:lnSpc>
              <a:spcBef>
                <a:spcPts val="0"/>
              </a:spcBef>
              <a:spcAft>
                <a:spcPts val="300"/>
              </a:spcAft>
              <a:buClrTx/>
              <a:buSzTx/>
              <a:buFontTx/>
              <a:buNone/>
              <a:tabLst/>
              <a:defRPr/>
            </a:pPr>
            <a:r>
              <a:rPr kumimoji="0" lang="en-US" sz="1050" b="0" i="1"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rPr>
              <a:t>Claire, 2023-24</a:t>
            </a:r>
            <a:endParaRPr kumimoji="0" lang="en-GB" sz="1200" b="0" i="1"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
        <p:nvSpPr>
          <p:cNvPr id="4" name="TextBox 3">
            <a:extLst>
              <a:ext uri="{FF2B5EF4-FFF2-40B4-BE49-F238E27FC236}">
                <a16:creationId xmlns:a16="http://schemas.microsoft.com/office/drawing/2014/main" id="{F5DEC126-C795-D55D-ABC7-C7A779868942}"/>
              </a:ext>
            </a:extLst>
          </p:cNvPr>
          <p:cNvSpPr txBox="1"/>
          <p:nvPr/>
        </p:nvSpPr>
        <p:spPr>
          <a:xfrm>
            <a:off x="1590673" y="5576952"/>
            <a:ext cx="8184557" cy="49244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00" b="0" i="0" u="none" strike="noStrike" kern="1200" cap="none" spc="0" normalizeH="0" baseline="0" noProof="0" dirty="0">
                <a:ln>
                  <a:noFill/>
                </a:ln>
                <a:solidFill>
                  <a:srgbClr val="000000"/>
                </a:solidFill>
                <a:effectLst/>
                <a:uLnTx/>
                <a:uFillTx/>
                <a:latin typeface="Arial" panose="020B0604020202020204"/>
                <a:ea typeface="+mn-ea"/>
                <a:cs typeface="+mn-cs"/>
              </a:rPr>
              <a:t>Complexity and variability in pricing is also a big issue for customers, as seen throughout this study across the three years it has run so far, but overall, the </a:t>
            </a:r>
            <a:r>
              <a:rPr kumimoji="0" lang="en-GB" sz="1300" b="1" i="0" u="none" strike="noStrike" kern="1200" cap="none" spc="0" normalizeH="0" baseline="0" noProof="0" dirty="0">
                <a:ln>
                  <a:noFill/>
                </a:ln>
                <a:solidFill>
                  <a:srgbClr val="E30613"/>
                </a:solidFill>
                <a:effectLst/>
                <a:uLnTx/>
                <a:uFillTx/>
                <a:latin typeface="Arial" panose="020B0604020202020204"/>
                <a:ea typeface="+mn-ea"/>
                <a:cs typeface="+mn-cs"/>
              </a:rPr>
              <a:t>absolute cost is a major concern, and a priority for many </a:t>
            </a:r>
          </a:p>
        </p:txBody>
      </p:sp>
      <p:pic>
        <p:nvPicPr>
          <p:cNvPr id="6" name="Graphic 5" descr="Pound outline">
            <a:extLst>
              <a:ext uri="{FF2B5EF4-FFF2-40B4-BE49-F238E27FC236}">
                <a16:creationId xmlns:a16="http://schemas.microsoft.com/office/drawing/2014/main" id="{5250831B-3E76-F23C-CF72-FDD0A0BDC724}"/>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676274" y="5365973"/>
            <a:ext cx="914400" cy="914400"/>
          </a:xfrm>
          <a:prstGeom prst="rect">
            <a:avLst/>
          </a:prstGeom>
        </p:spPr>
      </p:pic>
      <p:sp>
        <p:nvSpPr>
          <p:cNvPr id="5" name="TextBox 4">
            <a:extLst>
              <a:ext uri="{FF2B5EF4-FFF2-40B4-BE49-F238E27FC236}">
                <a16:creationId xmlns:a16="http://schemas.microsoft.com/office/drawing/2014/main" id="{5F8074D0-2F75-7904-AC93-6BDDC9E91D72}"/>
              </a:ext>
            </a:extLst>
          </p:cNvPr>
          <p:cNvSpPr txBox="1"/>
          <p:nvPr/>
        </p:nvSpPr>
        <p:spPr>
          <a:xfrm>
            <a:off x="676274" y="1685147"/>
            <a:ext cx="1565481"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100" b="1" i="0" u="none" strike="noStrike" kern="1200" cap="none" spc="0" normalizeH="0" baseline="0" noProof="0" dirty="0">
                <a:ln>
                  <a:noFill/>
                </a:ln>
                <a:solidFill>
                  <a:srgbClr val="FFFFFF">
                    <a:lumMod val="65000"/>
                  </a:srgbClr>
                </a:solidFill>
                <a:effectLst/>
                <a:uLnTx/>
                <a:uFillTx/>
                <a:latin typeface="Arial" panose="020B0604020202020204"/>
                <a:ea typeface="+mn-ea"/>
                <a:cs typeface="+mn-cs"/>
              </a:rPr>
              <a:t>Examples of customer attitudes, from the 2025-26 community </a:t>
            </a:r>
          </a:p>
        </p:txBody>
      </p:sp>
      <p:sp>
        <p:nvSpPr>
          <p:cNvPr id="8" name="TextBox 7">
            <a:extLst>
              <a:ext uri="{FF2B5EF4-FFF2-40B4-BE49-F238E27FC236}">
                <a16:creationId xmlns:a16="http://schemas.microsoft.com/office/drawing/2014/main" id="{8B43D533-CFB6-8FC3-81D6-1517875FD163}"/>
              </a:ext>
            </a:extLst>
          </p:cNvPr>
          <p:cNvSpPr txBox="1"/>
          <p:nvPr/>
        </p:nvSpPr>
        <p:spPr>
          <a:xfrm>
            <a:off x="676274" y="3778339"/>
            <a:ext cx="1565481" cy="93871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100" b="1" i="0" u="none" strike="noStrike" kern="1200" cap="none" spc="0" normalizeH="0" baseline="0" noProof="0" dirty="0">
                <a:ln>
                  <a:noFill/>
                </a:ln>
                <a:solidFill>
                  <a:srgbClr val="FFFFFF">
                    <a:lumMod val="65000"/>
                  </a:srgbClr>
                </a:solidFill>
                <a:effectLst/>
                <a:uLnTx/>
                <a:uFillTx/>
                <a:latin typeface="Arial" panose="020B0604020202020204"/>
                <a:ea typeface="+mn-ea"/>
                <a:cs typeface="+mn-cs"/>
              </a:rPr>
              <a:t>Reflecting similar sentiments given by a separate group of customers from the 2023-24 community </a:t>
            </a:r>
          </a:p>
        </p:txBody>
      </p:sp>
      <p:sp>
        <p:nvSpPr>
          <p:cNvPr id="10" name="TextBox 9">
            <a:extLst>
              <a:ext uri="{FF2B5EF4-FFF2-40B4-BE49-F238E27FC236}">
                <a16:creationId xmlns:a16="http://schemas.microsoft.com/office/drawing/2014/main" id="{421C3622-39BA-020C-FC2E-9C6A235459BF}"/>
              </a:ext>
            </a:extLst>
          </p:cNvPr>
          <p:cNvSpPr txBox="1"/>
          <p:nvPr/>
        </p:nvSpPr>
        <p:spPr>
          <a:xfrm>
            <a:off x="2659287" y="1685147"/>
            <a:ext cx="2532145" cy="103105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300"/>
              </a:spcAft>
              <a:buClrTx/>
              <a:buSzTx/>
              <a:buFontTx/>
              <a:buNone/>
              <a:tabLst/>
              <a:defRPr/>
            </a:pPr>
            <a:r>
              <a:rPr kumimoji="0" lang="en-US" sz="1200" b="0" i="1"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rPr>
              <a:t>…provide a “you get what you pay for” service. </a:t>
            </a:r>
            <a:r>
              <a:rPr kumimoji="0" lang="en-US" sz="1200" b="1" i="1" u="none" strike="noStrike" kern="1200" cap="none" spc="0" normalizeH="0" baseline="0" noProof="0" dirty="0">
                <a:ln>
                  <a:noFill/>
                </a:ln>
                <a:solidFill>
                  <a:srgbClr val="E30613"/>
                </a:solidFill>
                <a:effectLst/>
                <a:uLnTx/>
                <a:uFillTx/>
                <a:latin typeface="Arial" panose="020B0604020202020204"/>
                <a:ea typeface="+mn-ea"/>
                <a:cs typeface="+mn-cs"/>
              </a:rPr>
              <a:t>Either lower the price and remain inefficient or raise prices and service</a:t>
            </a:r>
            <a:r>
              <a:rPr kumimoji="0" lang="en-US" sz="1200" b="0" i="1"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rPr>
              <a:t>... </a:t>
            </a:r>
          </a:p>
          <a:p>
            <a:pPr marL="0" marR="0" lvl="0" indent="0" algn="r" defTabSz="914400" rtl="0" eaLnBrk="1" fontAlgn="auto" latinLnBrk="0" hangingPunct="1">
              <a:lnSpc>
                <a:spcPct val="100000"/>
              </a:lnSpc>
              <a:spcBef>
                <a:spcPts val="0"/>
              </a:spcBef>
              <a:spcAft>
                <a:spcPts val="300"/>
              </a:spcAft>
              <a:buClrTx/>
              <a:buSzTx/>
              <a:buFontTx/>
              <a:buNone/>
              <a:tabLst/>
              <a:defRPr/>
            </a:pPr>
            <a:r>
              <a:rPr kumimoji="0" lang="en-US" sz="1050" b="0" i="1"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rPr>
              <a:t>Isaac, 2025-26</a:t>
            </a:r>
            <a:endParaRPr kumimoji="0" lang="en-GB" sz="1200" b="0" i="1"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
        <p:nvSpPr>
          <p:cNvPr id="12" name="TextBox 11">
            <a:extLst>
              <a:ext uri="{FF2B5EF4-FFF2-40B4-BE49-F238E27FC236}">
                <a16:creationId xmlns:a16="http://schemas.microsoft.com/office/drawing/2014/main" id="{DCAF3872-566E-89B9-2494-17670548A015}"/>
              </a:ext>
            </a:extLst>
          </p:cNvPr>
          <p:cNvSpPr txBox="1"/>
          <p:nvPr/>
        </p:nvSpPr>
        <p:spPr>
          <a:xfrm>
            <a:off x="5450752" y="1685147"/>
            <a:ext cx="3128318" cy="103105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300"/>
              </a:spcAft>
              <a:buClrTx/>
              <a:buSzTx/>
              <a:buFontTx/>
              <a:buNone/>
              <a:tabLst/>
              <a:defRPr/>
            </a:pPr>
            <a:r>
              <a:rPr kumimoji="0" lang="en-US" sz="1200" b="0" i="1"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rPr>
              <a:t> The prices of tickets have to be reduced. </a:t>
            </a:r>
            <a:r>
              <a:rPr kumimoji="0" lang="en-US" sz="1200" b="1" i="1" u="none" strike="noStrike" kern="1200" cap="none" spc="0" normalizeH="0" baseline="0" noProof="0" dirty="0">
                <a:ln>
                  <a:noFill/>
                </a:ln>
                <a:solidFill>
                  <a:srgbClr val="E30613"/>
                </a:solidFill>
                <a:effectLst/>
                <a:uLnTx/>
                <a:uFillTx/>
                <a:latin typeface="Arial" panose="020B0604020202020204"/>
                <a:ea typeface="+mn-ea"/>
                <a:cs typeface="+mn-cs"/>
              </a:rPr>
              <a:t>It's absurd that an internal flight from London to the north of England can be much cheaper </a:t>
            </a:r>
            <a:r>
              <a:rPr kumimoji="0" lang="en-US" sz="1200" b="0" i="1"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rPr>
              <a:t>than a train ticket. </a:t>
            </a:r>
          </a:p>
          <a:p>
            <a:pPr marL="0" marR="0" lvl="0" indent="0" algn="r" defTabSz="914400" rtl="0" eaLnBrk="1" fontAlgn="auto" latinLnBrk="0" hangingPunct="1">
              <a:lnSpc>
                <a:spcPct val="100000"/>
              </a:lnSpc>
              <a:spcBef>
                <a:spcPts val="0"/>
              </a:spcBef>
              <a:spcAft>
                <a:spcPts val="300"/>
              </a:spcAft>
              <a:buClrTx/>
              <a:buSzTx/>
              <a:buFontTx/>
              <a:buNone/>
              <a:tabLst/>
              <a:defRPr/>
            </a:pPr>
            <a:r>
              <a:rPr kumimoji="0" lang="en-US" sz="1050" b="0" i="1"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rPr>
              <a:t>Ava, 2025-26</a:t>
            </a:r>
            <a:endParaRPr kumimoji="0" lang="en-GB" sz="1200" b="0" i="1"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
        <p:nvSpPr>
          <p:cNvPr id="14" name="TextBox 13">
            <a:extLst>
              <a:ext uri="{FF2B5EF4-FFF2-40B4-BE49-F238E27FC236}">
                <a16:creationId xmlns:a16="http://schemas.microsoft.com/office/drawing/2014/main" id="{1A7927D9-1A60-2937-B0B4-EDF4F57FCD76}"/>
              </a:ext>
            </a:extLst>
          </p:cNvPr>
          <p:cNvSpPr txBox="1"/>
          <p:nvPr/>
        </p:nvSpPr>
        <p:spPr>
          <a:xfrm>
            <a:off x="9222100" y="1685147"/>
            <a:ext cx="2151856" cy="103105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300"/>
              </a:spcAft>
              <a:buClrTx/>
              <a:buSzTx/>
              <a:buFontTx/>
              <a:buNone/>
              <a:tabLst/>
              <a:defRPr/>
            </a:pPr>
            <a:r>
              <a:rPr kumimoji="0" lang="en-US" sz="1200" b="0" i="1"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rPr>
              <a:t>  I would say the pricing needs to be looked into and </a:t>
            </a:r>
            <a:r>
              <a:rPr kumimoji="0" lang="en-US" sz="1200" b="1" i="1" u="none" strike="noStrike" kern="1200" cap="none" spc="0" normalizeH="0" baseline="0" noProof="0" dirty="0">
                <a:ln>
                  <a:noFill/>
                </a:ln>
                <a:solidFill>
                  <a:srgbClr val="E30613"/>
                </a:solidFill>
                <a:effectLst/>
                <a:uLnTx/>
                <a:uFillTx/>
                <a:latin typeface="Arial" panose="020B0604020202020204"/>
                <a:ea typeface="+mn-ea"/>
                <a:cs typeface="+mn-cs"/>
              </a:rPr>
              <a:t>improved to suit all sorts of different passengers</a:t>
            </a:r>
            <a:r>
              <a:rPr kumimoji="0" lang="en-US" sz="1200" b="0" i="1"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rPr>
              <a:t>. </a:t>
            </a:r>
          </a:p>
          <a:p>
            <a:pPr marL="0" marR="0" lvl="0" indent="0" algn="r" defTabSz="914400" rtl="0" eaLnBrk="1" fontAlgn="auto" latinLnBrk="0" hangingPunct="1">
              <a:lnSpc>
                <a:spcPct val="100000"/>
              </a:lnSpc>
              <a:spcBef>
                <a:spcPts val="0"/>
              </a:spcBef>
              <a:spcAft>
                <a:spcPts val="300"/>
              </a:spcAft>
              <a:buClrTx/>
              <a:buSzTx/>
              <a:buFontTx/>
              <a:buNone/>
              <a:tabLst/>
              <a:defRPr/>
            </a:pPr>
            <a:r>
              <a:rPr kumimoji="0" lang="en-US" sz="1050" b="0" i="1"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rPr>
              <a:t>Emily, 2025-26</a:t>
            </a:r>
            <a:endParaRPr kumimoji="0" lang="en-GB" sz="1200" b="0" i="1"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
        <p:nvSpPr>
          <p:cNvPr id="15" name="Freeform: Shape 14">
            <a:extLst>
              <a:ext uri="{FF2B5EF4-FFF2-40B4-BE49-F238E27FC236}">
                <a16:creationId xmlns:a16="http://schemas.microsoft.com/office/drawing/2014/main" id="{40D92540-F413-5332-D18B-AD065CF64A18}"/>
              </a:ext>
            </a:extLst>
          </p:cNvPr>
          <p:cNvSpPr/>
          <p:nvPr/>
        </p:nvSpPr>
        <p:spPr>
          <a:xfrm rot="19919705" flipH="1">
            <a:off x="1044186" y="2746364"/>
            <a:ext cx="430653" cy="970230"/>
          </a:xfrm>
          <a:custGeom>
            <a:avLst/>
            <a:gdLst>
              <a:gd name="csX0" fmla="*/ 0 w 582224"/>
              <a:gd name="csY0" fmla="*/ 0 h 979293"/>
              <a:gd name="csX1" fmla="*/ 578137 w 582224"/>
              <a:gd name="csY1" fmla="*/ 371659 h 979293"/>
              <a:gd name="csX2" fmla="*/ 212377 w 582224"/>
              <a:gd name="csY2" fmla="*/ 979293 h 979293"/>
            </a:gdLst>
            <a:ahLst/>
            <a:cxnLst>
              <a:cxn ang="0">
                <a:pos x="csX0" y="csY0"/>
              </a:cxn>
              <a:cxn ang="0">
                <a:pos x="csX1" y="csY1"/>
              </a:cxn>
              <a:cxn ang="0">
                <a:pos x="csX2" y="csY2"/>
              </a:cxn>
            </a:cxnLst>
            <a:rect l="l" t="t" r="r" b="b"/>
            <a:pathLst>
              <a:path w="582224" h="979293">
                <a:moveTo>
                  <a:pt x="0" y="0"/>
                </a:moveTo>
                <a:cubicBezTo>
                  <a:pt x="271370" y="104221"/>
                  <a:pt x="542741" y="208443"/>
                  <a:pt x="578137" y="371659"/>
                </a:cubicBezTo>
                <a:cubicBezTo>
                  <a:pt x="613533" y="534875"/>
                  <a:pt x="412955" y="757084"/>
                  <a:pt x="212377" y="979293"/>
                </a:cubicBezTo>
              </a:path>
            </a:pathLst>
          </a:custGeom>
          <a:noFill/>
          <a:ln>
            <a:solidFill>
              <a:schemeClr val="accent1">
                <a:lumMod val="60000"/>
                <a:lumOff val="40000"/>
              </a:schemeClr>
            </a:solidFill>
            <a:prstDash val="dash"/>
            <a:headEnd type="none" w="med" len="med"/>
            <a:tailEnd type="triangle" w="med" len="me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6" name="Rectangle: Rounded Corners 15">
            <a:extLst>
              <a:ext uri="{FF2B5EF4-FFF2-40B4-BE49-F238E27FC236}">
                <a16:creationId xmlns:a16="http://schemas.microsoft.com/office/drawing/2014/main" id="{875735E8-954F-66F2-AA2F-684E805183F3}"/>
              </a:ext>
            </a:extLst>
          </p:cNvPr>
          <p:cNvSpPr/>
          <p:nvPr/>
        </p:nvSpPr>
        <p:spPr>
          <a:xfrm>
            <a:off x="2460031" y="1427645"/>
            <a:ext cx="9256088" cy="1646116"/>
          </a:xfrm>
          <a:prstGeom prst="roundRect">
            <a:avLst/>
          </a:prstGeom>
          <a:noFill/>
          <a:ln>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7" name="Rectangle: Rounded Corners 16">
            <a:extLst>
              <a:ext uri="{FF2B5EF4-FFF2-40B4-BE49-F238E27FC236}">
                <a16:creationId xmlns:a16="http://schemas.microsoft.com/office/drawing/2014/main" id="{8E68B7E0-6785-EC01-E74A-1F3993E0F395}"/>
              </a:ext>
            </a:extLst>
          </p:cNvPr>
          <p:cNvSpPr/>
          <p:nvPr/>
        </p:nvSpPr>
        <p:spPr>
          <a:xfrm>
            <a:off x="2460031" y="3528971"/>
            <a:ext cx="9256088" cy="1868936"/>
          </a:xfrm>
          <a:prstGeom prst="roundRect">
            <a:avLst/>
          </a:prstGeom>
          <a:noFill/>
          <a:ln>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Tree>
    <p:extLst>
      <p:ext uri="{BB962C8B-B14F-4D97-AF65-F5344CB8AC3E}">
        <p14:creationId xmlns:p14="http://schemas.microsoft.com/office/powerpoint/2010/main" val="213026935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5C6F1A-66E0-970B-15A2-D94495780C0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AC151DF-6A3F-39AF-2DE2-C707B9C39218}"/>
              </a:ext>
            </a:extLst>
          </p:cNvPr>
          <p:cNvSpPr>
            <a:spLocks noGrp="1"/>
          </p:cNvSpPr>
          <p:nvPr>
            <p:ph type="title"/>
          </p:nvPr>
        </p:nvSpPr>
        <p:spPr>
          <a:xfrm>
            <a:off x="571499" y="558800"/>
            <a:ext cx="11067489" cy="977900"/>
          </a:xfrm>
        </p:spPr>
        <p:txBody>
          <a:bodyPr>
            <a:normAutofit/>
          </a:bodyPr>
          <a:lstStyle/>
          <a:p>
            <a:r>
              <a:rPr lang="en-GB" sz="2800" dirty="0"/>
              <a:t>Improvement priorities in customers’ own words: reliable journeys </a:t>
            </a:r>
            <a:endParaRPr lang="en-GB" sz="2800" i="1" dirty="0"/>
          </a:p>
        </p:txBody>
      </p:sp>
      <p:sp>
        <p:nvSpPr>
          <p:cNvPr id="4" name="TextBox 3">
            <a:extLst>
              <a:ext uri="{FF2B5EF4-FFF2-40B4-BE49-F238E27FC236}">
                <a16:creationId xmlns:a16="http://schemas.microsoft.com/office/drawing/2014/main" id="{8A13C4A6-D053-CA15-3D3E-E23CC1395379}"/>
              </a:ext>
            </a:extLst>
          </p:cNvPr>
          <p:cNvSpPr txBox="1"/>
          <p:nvPr/>
        </p:nvSpPr>
        <p:spPr>
          <a:xfrm>
            <a:off x="8699499" y="3794535"/>
            <a:ext cx="2781305" cy="1585049"/>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300"/>
              </a:spcAft>
              <a:buClrTx/>
              <a:buSzTx/>
              <a:buFontTx/>
              <a:buNone/>
              <a:tabLst/>
              <a:defRPr/>
            </a:pPr>
            <a:r>
              <a:rPr kumimoji="0" lang="en-US" sz="1200" b="0" i="1"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rPr>
              <a:t>They need to </a:t>
            </a:r>
            <a:r>
              <a:rPr kumimoji="0" lang="en-US" sz="1200" b="0" i="1" u="none" strike="noStrike" kern="1200" cap="none" spc="0" normalizeH="0" baseline="0" noProof="0" dirty="0" err="1">
                <a:ln>
                  <a:noFill/>
                </a:ln>
                <a:solidFill>
                  <a:srgbClr val="000000">
                    <a:lumMod val="65000"/>
                    <a:lumOff val="35000"/>
                  </a:srgbClr>
                </a:solidFill>
                <a:effectLst/>
                <a:uLnTx/>
                <a:uFillTx/>
                <a:latin typeface="Arial" panose="020B0604020202020204"/>
                <a:ea typeface="+mn-ea"/>
                <a:cs typeface="+mn-cs"/>
              </a:rPr>
              <a:t>prioritise</a:t>
            </a:r>
            <a:r>
              <a:rPr kumimoji="0" lang="en-US" sz="1200" b="0" i="1"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rPr>
              <a:t> reliability…, by ensuring drivers get their raises, the train stock aren't ancient …on the whole </a:t>
            </a:r>
            <a:r>
              <a:rPr kumimoji="0" lang="en-US" sz="1200" b="1" i="1" u="none" strike="noStrike" kern="1200" cap="none" spc="0" normalizeH="0" baseline="0" noProof="0" dirty="0">
                <a:ln>
                  <a:noFill/>
                </a:ln>
                <a:solidFill>
                  <a:srgbClr val="E30613"/>
                </a:solidFill>
                <a:effectLst/>
                <a:uLnTx/>
                <a:uFillTx/>
                <a:latin typeface="Arial" panose="020B0604020202020204"/>
                <a:ea typeface="+mn-ea"/>
                <a:cs typeface="+mn-cs"/>
              </a:rPr>
              <a:t>rail is underfunded, not enough government support is given to improve services, trains are old and delays are inevitable</a:t>
            </a:r>
          </a:p>
          <a:p>
            <a:pPr marL="0" marR="0" lvl="0" indent="0" algn="r" defTabSz="914400" rtl="0" eaLnBrk="1" fontAlgn="auto" latinLnBrk="0" hangingPunct="1">
              <a:lnSpc>
                <a:spcPct val="100000"/>
              </a:lnSpc>
              <a:spcBef>
                <a:spcPts val="0"/>
              </a:spcBef>
              <a:spcAft>
                <a:spcPts val="300"/>
              </a:spcAft>
              <a:buClrTx/>
              <a:buSzTx/>
              <a:buFontTx/>
              <a:buNone/>
              <a:tabLst/>
              <a:defRPr/>
            </a:pPr>
            <a:r>
              <a:rPr kumimoji="0" lang="en-US" sz="1050" b="0" i="1"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rPr>
              <a:t>David, 2023-24</a:t>
            </a:r>
            <a:endParaRPr kumimoji="0" lang="en-GB" sz="1050" b="0" i="1"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
        <p:nvSpPr>
          <p:cNvPr id="5" name="TextBox 4">
            <a:extLst>
              <a:ext uri="{FF2B5EF4-FFF2-40B4-BE49-F238E27FC236}">
                <a16:creationId xmlns:a16="http://schemas.microsoft.com/office/drawing/2014/main" id="{F2BD4E3D-8706-BA3F-4061-16A9688246B8}"/>
              </a:ext>
            </a:extLst>
          </p:cNvPr>
          <p:cNvSpPr txBox="1"/>
          <p:nvPr/>
        </p:nvSpPr>
        <p:spPr>
          <a:xfrm>
            <a:off x="4256215" y="3979201"/>
            <a:ext cx="1488969" cy="121571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300"/>
              </a:spcAft>
              <a:buClrTx/>
              <a:buSzTx/>
              <a:buFontTx/>
              <a:buNone/>
              <a:tabLst/>
              <a:defRPr/>
            </a:pPr>
            <a:r>
              <a:rPr kumimoji="0" lang="en-US" sz="1200" b="0" i="1"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rPr>
              <a:t>…</a:t>
            </a:r>
            <a:r>
              <a:rPr kumimoji="0" lang="en-US" sz="1200" b="1" i="1" u="none" strike="noStrike" kern="1200" cap="none" spc="0" normalizeH="0" baseline="0" noProof="0" dirty="0">
                <a:ln>
                  <a:noFill/>
                </a:ln>
                <a:solidFill>
                  <a:srgbClr val="E30613"/>
                </a:solidFill>
                <a:effectLst/>
                <a:uLnTx/>
                <a:uFillTx/>
                <a:latin typeface="Arial" panose="020B0604020202020204"/>
                <a:ea typeface="+mn-ea"/>
                <a:cs typeface="+mn-cs"/>
              </a:rPr>
              <a:t>disruptions and delays… is the most important thing </a:t>
            </a:r>
            <a:r>
              <a:rPr kumimoji="0" lang="en-US" sz="1200" b="0" i="1"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rPr>
              <a:t>to most customers</a:t>
            </a:r>
          </a:p>
          <a:p>
            <a:pPr marL="0" marR="0" lvl="0" indent="0" algn="r" defTabSz="914400" rtl="0" eaLnBrk="1" fontAlgn="auto" latinLnBrk="0" hangingPunct="1">
              <a:lnSpc>
                <a:spcPct val="100000"/>
              </a:lnSpc>
              <a:spcBef>
                <a:spcPts val="0"/>
              </a:spcBef>
              <a:spcAft>
                <a:spcPts val="300"/>
              </a:spcAft>
              <a:buClrTx/>
              <a:buSzTx/>
              <a:buFontTx/>
              <a:buNone/>
              <a:tabLst/>
              <a:defRPr/>
            </a:pPr>
            <a:r>
              <a:rPr kumimoji="0" lang="en-US" sz="1050" b="0" i="1"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rPr>
              <a:t>Anna, 2023-24</a:t>
            </a:r>
            <a:endParaRPr kumimoji="0" lang="en-GB" sz="1050" b="0" i="1"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
        <p:nvSpPr>
          <p:cNvPr id="6" name="TextBox 5">
            <a:extLst>
              <a:ext uri="{FF2B5EF4-FFF2-40B4-BE49-F238E27FC236}">
                <a16:creationId xmlns:a16="http://schemas.microsoft.com/office/drawing/2014/main" id="{0F602B63-AB90-CF1D-2934-F0C90CE08DC7}"/>
              </a:ext>
            </a:extLst>
          </p:cNvPr>
          <p:cNvSpPr txBox="1"/>
          <p:nvPr/>
        </p:nvSpPr>
        <p:spPr>
          <a:xfrm>
            <a:off x="2292387" y="3979201"/>
            <a:ext cx="1802702" cy="121571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300"/>
              </a:spcAft>
              <a:buClrTx/>
              <a:buSzTx/>
              <a:buFontTx/>
              <a:buNone/>
              <a:tabLst/>
              <a:defRPr/>
            </a:pPr>
            <a:r>
              <a:rPr kumimoji="0" lang="en-US" sz="1200" b="0" i="1"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rPr>
              <a:t>I even consider coach to travel in the UK now, as it is much cheaper, </a:t>
            </a:r>
            <a:r>
              <a:rPr kumimoji="0" lang="en-US" sz="1200" b="1" i="1" u="none" strike="noStrike" kern="1200" cap="none" spc="0" normalizeH="0" baseline="0" noProof="0" dirty="0">
                <a:ln>
                  <a:noFill/>
                </a:ln>
                <a:solidFill>
                  <a:srgbClr val="E30613"/>
                </a:solidFill>
                <a:effectLst/>
                <a:uLnTx/>
                <a:uFillTx/>
                <a:latin typeface="Arial" panose="020B0604020202020204"/>
                <a:ea typeface="+mn-ea"/>
                <a:cs typeface="+mn-cs"/>
              </a:rPr>
              <a:t>more reliable &amp; sometimes quicker</a:t>
            </a:r>
          </a:p>
          <a:p>
            <a:pPr marL="0" marR="0" lvl="0" indent="0" algn="r" defTabSz="914400" rtl="0" eaLnBrk="1" fontAlgn="auto" latinLnBrk="0" hangingPunct="1">
              <a:lnSpc>
                <a:spcPct val="100000"/>
              </a:lnSpc>
              <a:spcBef>
                <a:spcPts val="0"/>
              </a:spcBef>
              <a:spcAft>
                <a:spcPts val="300"/>
              </a:spcAft>
              <a:buClrTx/>
              <a:buSzTx/>
              <a:buFontTx/>
              <a:buNone/>
              <a:tabLst/>
              <a:defRPr/>
            </a:pPr>
            <a:r>
              <a:rPr kumimoji="0" lang="en-US" sz="1050" b="0" i="1"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rPr>
              <a:t>Colin, 2023-24</a:t>
            </a:r>
            <a:endParaRPr kumimoji="0" lang="en-GB" sz="1050" b="0" i="1"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
        <p:nvSpPr>
          <p:cNvPr id="9" name="TextBox 8">
            <a:extLst>
              <a:ext uri="{FF2B5EF4-FFF2-40B4-BE49-F238E27FC236}">
                <a16:creationId xmlns:a16="http://schemas.microsoft.com/office/drawing/2014/main" id="{E100FB60-BD0C-3D58-0838-C06040FBDCB0}"/>
              </a:ext>
            </a:extLst>
          </p:cNvPr>
          <p:cNvSpPr txBox="1"/>
          <p:nvPr/>
        </p:nvSpPr>
        <p:spPr>
          <a:xfrm>
            <a:off x="6096000" y="3794535"/>
            <a:ext cx="2368184" cy="1585049"/>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300"/>
              </a:spcAft>
              <a:buClrTx/>
              <a:buSzTx/>
              <a:buFontTx/>
              <a:buNone/>
              <a:tabLst/>
              <a:defRPr/>
            </a:pPr>
            <a:r>
              <a:rPr kumimoji="0" lang="en-US" sz="1200" b="0" i="1"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rPr>
              <a:t>Better accountability and transparency over who is getting contracts, </a:t>
            </a:r>
            <a:r>
              <a:rPr kumimoji="0" lang="en-US" sz="1200" b="1" i="1" u="none" strike="noStrike" kern="1200" cap="none" spc="0" normalizeH="0" baseline="0" noProof="0" dirty="0">
                <a:ln>
                  <a:noFill/>
                </a:ln>
                <a:solidFill>
                  <a:srgbClr val="E30613"/>
                </a:solidFill>
                <a:effectLst/>
                <a:uLnTx/>
                <a:uFillTx/>
                <a:latin typeface="Arial" panose="020B0604020202020204"/>
                <a:ea typeface="+mn-ea"/>
                <a:cs typeface="+mn-cs"/>
              </a:rPr>
              <a:t>better public scrutiny on those choices and their performance</a:t>
            </a:r>
            <a:r>
              <a:rPr kumimoji="0" lang="en-US" sz="1200" b="0" i="1"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rPr>
              <a:t>, especially around delays which are becoming laughable. </a:t>
            </a:r>
          </a:p>
          <a:p>
            <a:pPr marL="0" marR="0" lvl="0" indent="0" algn="r" defTabSz="914400" rtl="0" eaLnBrk="1" fontAlgn="auto" latinLnBrk="0" hangingPunct="1">
              <a:lnSpc>
                <a:spcPct val="100000"/>
              </a:lnSpc>
              <a:spcBef>
                <a:spcPts val="0"/>
              </a:spcBef>
              <a:spcAft>
                <a:spcPts val="300"/>
              </a:spcAft>
              <a:buClrTx/>
              <a:buSzTx/>
              <a:buFontTx/>
              <a:buNone/>
              <a:tabLst/>
              <a:defRPr/>
            </a:pPr>
            <a:r>
              <a:rPr kumimoji="0" lang="en-US" sz="1050" b="0" i="1"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rPr>
              <a:t>Mike, 2023-24</a:t>
            </a:r>
            <a:endParaRPr kumimoji="0" lang="en-GB" sz="1050" b="0" i="1"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
        <p:nvSpPr>
          <p:cNvPr id="16" name="TextBox 15">
            <a:extLst>
              <a:ext uri="{FF2B5EF4-FFF2-40B4-BE49-F238E27FC236}">
                <a16:creationId xmlns:a16="http://schemas.microsoft.com/office/drawing/2014/main" id="{0922569B-6A73-D21C-C269-B5CEDFF088C0}"/>
              </a:ext>
            </a:extLst>
          </p:cNvPr>
          <p:cNvSpPr txBox="1"/>
          <p:nvPr/>
        </p:nvSpPr>
        <p:spPr>
          <a:xfrm>
            <a:off x="676275" y="1876166"/>
            <a:ext cx="1362076" cy="93871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100" b="1" i="0" u="none" strike="noStrike" kern="1200" cap="none" spc="0" normalizeH="0" baseline="0" noProof="0" dirty="0">
                <a:ln>
                  <a:noFill/>
                </a:ln>
                <a:solidFill>
                  <a:srgbClr val="FFFFFF">
                    <a:lumMod val="65000"/>
                  </a:srgbClr>
                </a:solidFill>
                <a:effectLst/>
                <a:uLnTx/>
                <a:uFillTx/>
                <a:latin typeface="Arial" panose="020B0604020202020204"/>
                <a:ea typeface="+mn-ea"/>
                <a:cs typeface="+mn-cs"/>
              </a:rPr>
              <a:t>Examples of customer attitudes, from the 2025-26 community </a:t>
            </a:r>
          </a:p>
        </p:txBody>
      </p:sp>
      <p:sp>
        <p:nvSpPr>
          <p:cNvPr id="21" name="TextBox 20">
            <a:extLst>
              <a:ext uri="{FF2B5EF4-FFF2-40B4-BE49-F238E27FC236}">
                <a16:creationId xmlns:a16="http://schemas.microsoft.com/office/drawing/2014/main" id="{29ADC4D3-AE19-A4B8-C337-945841D12F54}"/>
              </a:ext>
            </a:extLst>
          </p:cNvPr>
          <p:cNvSpPr txBox="1"/>
          <p:nvPr/>
        </p:nvSpPr>
        <p:spPr>
          <a:xfrm>
            <a:off x="676275" y="3863784"/>
            <a:ext cx="1266826" cy="144655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100" b="1" i="0" u="none" strike="noStrike" kern="1200" cap="none" spc="0" normalizeH="0" baseline="0" noProof="0" dirty="0">
                <a:ln>
                  <a:noFill/>
                </a:ln>
                <a:solidFill>
                  <a:srgbClr val="FFFFFF">
                    <a:lumMod val="65000"/>
                  </a:srgbClr>
                </a:solidFill>
                <a:effectLst/>
                <a:uLnTx/>
                <a:uFillTx/>
                <a:latin typeface="Arial" panose="020B0604020202020204"/>
                <a:ea typeface="+mn-ea"/>
                <a:cs typeface="+mn-cs"/>
              </a:rPr>
              <a:t>Reflecting similar sentiments given by a separate group of customers from the 2023-24 community </a:t>
            </a:r>
          </a:p>
        </p:txBody>
      </p:sp>
      <p:sp>
        <p:nvSpPr>
          <p:cNvPr id="22" name="TextBox 21">
            <a:extLst>
              <a:ext uri="{FF2B5EF4-FFF2-40B4-BE49-F238E27FC236}">
                <a16:creationId xmlns:a16="http://schemas.microsoft.com/office/drawing/2014/main" id="{29BCB04E-A767-D2D3-5354-69CE262C12A8}"/>
              </a:ext>
            </a:extLst>
          </p:cNvPr>
          <p:cNvSpPr txBox="1"/>
          <p:nvPr/>
        </p:nvSpPr>
        <p:spPr>
          <a:xfrm>
            <a:off x="2272837" y="1737667"/>
            <a:ext cx="2242013" cy="121571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300"/>
              </a:spcAft>
              <a:buClrTx/>
              <a:buSzTx/>
              <a:buFontTx/>
              <a:buNone/>
              <a:tabLst/>
              <a:defRPr/>
            </a:pPr>
            <a:r>
              <a:rPr kumimoji="0" lang="en-US" sz="1200" b="0" i="1"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rPr>
              <a:t> Better day-to-day reliability.  </a:t>
            </a:r>
            <a:r>
              <a:rPr kumimoji="0" lang="en-US" sz="1200" b="1" i="1" u="none" strike="noStrike" kern="1200" cap="none" spc="0" normalizeH="0" baseline="0" noProof="0" dirty="0">
                <a:ln>
                  <a:noFill/>
                </a:ln>
                <a:solidFill>
                  <a:srgbClr val="E30613"/>
                </a:solidFill>
                <a:effectLst/>
                <a:uLnTx/>
                <a:uFillTx/>
                <a:latin typeface="Arial" panose="020B0604020202020204"/>
                <a:ea typeface="+mn-ea"/>
                <a:cs typeface="+mn-cs"/>
              </a:rPr>
              <a:t>Fewer last-minute cancellations, more realistic timetables</a:t>
            </a:r>
            <a:r>
              <a:rPr kumimoji="0" lang="en-US" sz="1200" b="0" i="1"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rPr>
              <a:t>, and consistent staffing at key stations.  </a:t>
            </a:r>
          </a:p>
          <a:p>
            <a:pPr marL="0" marR="0" lvl="0" indent="0" algn="r" defTabSz="914400" rtl="0" eaLnBrk="1" fontAlgn="auto" latinLnBrk="0" hangingPunct="1">
              <a:lnSpc>
                <a:spcPct val="100000"/>
              </a:lnSpc>
              <a:spcBef>
                <a:spcPts val="0"/>
              </a:spcBef>
              <a:spcAft>
                <a:spcPts val="300"/>
              </a:spcAft>
              <a:buClrTx/>
              <a:buSzTx/>
              <a:buFontTx/>
              <a:buNone/>
              <a:tabLst/>
              <a:defRPr/>
            </a:pPr>
            <a:r>
              <a:rPr kumimoji="0" lang="en-US" sz="1050" b="0" i="1"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rPr>
              <a:t>Aria, 2025-26</a:t>
            </a:r>
            <a:endParaRPr kumimoji="0" lang="en-GB" sz="1200" b="0" i="1"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
        <p:nvSpPr>
          <p:cNvPr id="23" name="Freeform: Shape 22">
            <a:extLst>
              <a:ext uri="{FF2B5EF4-FFF2-40B4-BE49-F238E27FC236}">
                <a16:creationId xmlns:a16="http://schemas.microsoft.com/office/drawing/2014/main" id="{AA4B701E-4B67-0C02-17E2-92F3B108FEF1}"/>
              </a:ext>
            </a:extLst>
          </p:cNvPr>
          <p:cNvSpPr/>
          <p:nvPr/>
        </p:nvSpPr>
        <p:spPr>
          <a:xfrm rot="20970493" flipH="1">
            <a:off x="914034" y="2894407"/>
            <a:ext cx="247722" cy="889852"/>
          </a:xfrm>
          <a:custGeom>
            <a:avLst/>
            <a:gdLst>
              <a:gd name="csX0" fmla="*/ 0 w 582224"/>
              <a:gd name="csY0" fmla="*/ 0 h 979293"/>
              <a:gd name="csX1" fmla="*/ 578137 w 582224"/>
              <a:gd name="csY1" fmla="*/ 371659 h 979293"/>
              <a:gd name="csX2" fmla="*/ 212377 w 582224"/>
              <a:gd name="csY2" fmla="*/ 979293 h 979293"/>
            </a:gdLst>
            <a:ahLst/>
            <a:cxnLst>
              <a:cxn ang="0">
                <a:pos x="csX0" y="csY0"/>
              </a:cxn>
              <a:cxn ang="0">
                <a:pos x="csX1" y="csY1"/>
              </a:cxn>
              <a:cxn ang="0">
                <a:pos x="csX2" y="csY2"/>
              </a:cxn>
            </a:cxnLst>
            <a:rect l="l" t="t" r="r" b="b"/>
            <a:pathLst>
              <a:path w="582224" h="979293">
                <a:moveTo>
                  <a:pt x="0" y="0"/>
                </a:moveTo>
                <a:cubicBezTo>
                  <a:pt x="271370" y="104221"/>
                  <a:pt x="542741" y="208443"/>
                  <a:pt x="578137" y="371659"/>
                </a:cubicBezTo>
                <a:cubicBezTo>
                  <a:pt x="613533" y="534875"/>
                  <a:pt x="412955" y="757084"/>
                  <a:pt x="212377" y="979293"/>
                </a:cubicBezTo>
              </a:path>
            </a:pathLst>
          </a:custGeom>
          <a:noFill/>
          <a:ln>
            <a:solidFill>
              <a:schemeClr val="accent1">
                <a:lumMod val="60000"/>
                <a:lumOff val="40000"/>
              </a:schemeClr>
            </a:solidFill>
            <a:prstDash val="dash"/>
            <a:headEnd type="none" w="med" len="med"/>
            <a:tailEnd type="triangle" w="med" len="me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4" name="Rectangle: Rounded Corners 23">
            <a:extLst>
              <a:ext uri="{FF2B5EF4-FFF2-40B4-BE49-F238E27FC236}">
                <a16:creationId xmlns:a16="http://schemas.microsoft.com/office/drawing/2014/main" id="{11C02AA6-D2CF-FEA9-DD3D-0F5DC3BDB324}"/>
              </a:ext>
            </a:extLst>
          </p:cNvPr>
          <p:cNvSpPr/>
          <p:nvPr/>
        </p:nvSpPr>
        <p:spPr>
          <a:xfrm>
            <a:off x="2038351" y="1427645"/>
            <a:ext cx="9677768" cy="1835760"/>
          </a:xfrm>
          <a:prstGeom prst="roundRect">
            <a:avLst/>
          </a:prstGeom>
          <a:noFill/>
          <a:ln>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5" name="Rectangle: Rounded Corners 24">
            <a:extLst>
              <a:ext uri="{FF2B5EF4-FFF2-40B4-BE49-F238E27FC236}">
                <a16:creationId xmlns:a16="http://schemas.microsoft.com/office/drawing/2014/main" id="{8ACB589A-367C-4331-F635-3F13FE441620}"/>
              </a:ext>
            </a:extLst>
          </p:cNvPr>
          <p:cNvSpPr/>
          <p:nvPr/>
        </p:nvSpPr>
        <p:spPr>
          <a:xfrm>
            <a:off x="2038351" y="3528970"/>
            <a:ext cx="9677768" cy="2116179"/>
          </a:xfrm>
          <a:prstGeom prst="roundRect">
            <a:avLst/>
          </a:prstGeom>
          <a:noFill/>
          <a:ln>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6" name="TextBox 25">
            <a:extLst>
              <a:ext uri="{FF2B5EF4-FFF2-40B4-BE49-F238E27FC236}">
                <a16:creationId xmlns:a16="http://schemas.microsoft.com/office/drawing/2014/main" id="{1E683A9C-371D-BD9E-BEA4-9A86D8B5FB4D}"/>
              </a:ext>
            </a:extLst>
          </p:cNvPr>
          <p:cNvSpPr txBox="1"/>
          <p:nvPr/>
        </p:nvSpPr>
        <p:spPr>
          <a:xfrm>
            <a:off x="4965808" y="1830000"/>
            <a:ext cx="1306026" cy="103105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300"/>
              </a:spcAft>
              <a:buClrTx/>
              <a:buSzTx/>
              <a:buFontTx/>
              <a:buNone/>
              <a:tabLst/>
              <a:defRPr/>
            </a:pPr>
            <a:r>
              <a:rPr kumimoji="0" lang="en-US" sz="1200" b="0" i="1"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rPr>
              <a:t> </a:t>
            </a:r>
            <a:r>
              <a:rPr kumimoji="0" lang="en-US" sz="1200" b="1" i="1" u="none" strike="noStrike" kern="1200" cap="none" spc="0" normalizeH="0" baseline="0" noProof="0" dirty="0">
                <a:ln>
                  <a:noFill/>
                </a:ln>
                <a:solidFill>
                  <a:srgbClr val="E30613"/>
                </a:solidFill>
                <a:effectLst/>
                <a:uLnTx/>
                <a:uFillTx/>
                <a:latin typeface="Arial" panose="020B0604020202020204"/>
                <a:ea typeface="+mn-ea"/>
                <a:cs typeface="+mn-cs"/>
              </a:rPr>
              <a:t>Make trains run on time so people can rely on them.  </a:t>
            </a:r>
          </a:p>
          <a:p>
            <a:pPr marL="0" marR="0" lvl="0" indent="0" algn="r" defTabSz="914400" rtl="0" eaLnBrk="1" fontAlgn="auto" latinLnBrk="0" hangingPunct="1">
              <a:lnSpc>
                <a:spcPct val="100000"/>
              </a:lnSpc>
              <a:spcBef>
                <a:spcPts val="0"/>
              </a:spcBef>
              <a:spcAft>
                <a:spcPts val="300"/>
              </a:spcAft>
              <a:buClrTx/>
              <a:buSzTx/>
              <a:buFontTx/>
              <a:buNone/>
              <a:tabLst/>
              <a:defRPr/>
            </a:pPr>
            <a:r>
              <a:rPr kumimoji="0" lang="en-US" sz="1050" b="0" i="1"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rPr>
              <a:t>Omar, 2025-26</a:t>
            </a:r>
            <a:endParaRPr kumimoji="0" lang="en-GB" sz="1200" b="0" i="1"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
        <p:nvSpPr>
          <p:cNvPr id="27" name="TextBox 26">
            <a:extLst>
              <a:ext uri="{FF2B5EF4-FFF2-40B4-BE49-F238E27FC236}">
                <a16:creationId xmlns:a16="http://schemas.microsoft.com/office/drawing/2014/main" id="{D8A33221-FB8C-EAEE-967B-76B92CAF8A57}"/>
              </a:ext>
            </a:extLst>
          </p:cNvPr>
          <p:cNvSpPr txBox="1"/>
          <p:nvPr/>
        </p:nvSpPr>
        <p:spPr>
          <a:xfrm>
            <a:off x="6637615" y="1645334"/>
            <a:ext cx="4704236" cy="1400383"/>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300"/>
              </a:spcAft>
              <a:buClrTx/>
              <a:buSzTx/>
              <a:buFontTx/>
              <a:buNone/>
              <a:tabLst/>
              <a:defRPr/>
            </a:pPr>
            <a:r>
              <a:rPr kumimoji="0" lang="en-US" sz="1200" b="0" i="1"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rPr>
              <a:t> If I worked in the rail industry, my top priorities would be improving communication, reliability, and customer support. Delays often leave passengers confused, so I would ensure clear, regular updates. </a:t>
            </a:r>
            <a:r>
              <a:rPr kumimoji="0" lang="en-US" sz="1200" b="1" i="1" u="none" strike="noStrike" kern="1200" cap="none" spc="0" normalizeH="0" baseline="0" noProof="0" dirty="0">
                <a:ln>
                  <a:noFill/>
                </a:ln>
                <a:solidFill>
                  <a:srgbClr val="E30613"/>
                </a:solidFill>
                <a:effectLst/>
                <a:uLnTx/>
                <a:uFillTx/>
                <a:latin typeface="Arial" panose="020B0604020202020204"/>
                <a:ea typeface="+mn-ea"/>
                <a:cs typeface="+mn-cs"/>
              </a:rPr>
              <a:t>I would also focus on reducing cancellations and improving punctuality, as this affects daily life. </a:t>
            </a:r>
            <a:r>
              <a:rPr kumimoji="0" lang="en-US" sz="1200" b="0" i="1"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rPr>
              <a:t>Lastly, I would make sure staff are always available to help. </a:t>
            </a:r>
            <a:r>
              <a:rPr kumimoji="0" lang="en-US" sz="1200" b="1" i="1" u="none" strike="noStrike" kern="1200" cap="none" spc="0" normalizeH="0" baseline="0" noProof="0" dirty="0">
                <a:ln>
                  <a:noFill/>
                </a:ln>
                <a:solidFill>
                  <a:srgbClr val="E30613"/>
                </a:solidFill>
                <a:effectLst/>
                <a:uLnTx/>
                <a:uFillTx/>
                <a:latin typeface="Arial" panose="020B0604020202020204"/>
                <a:ea typeface="+mn-ea"/>
                <a:cs typeface="+mn-cs"/>
              </a:rPr>
              <a:t>  </a:t>
            </a:r>
          </a:p>
          <a:p>
            <a:pPr marL="0" marR="0" lvl="0" indent="0" algn="r" defTabSz="914400" rtl="0" eaLnBrk="1" fontAlgn="auto" latinLnBrk="0" hangingPunct="1">
              <a:lnSpc>
                <a:spcPct val="100000"/>
              </a:lnSpc>
              <a:spcBef>
                <a:spcPts val="0"/>
              </a:spcBef>
              <a:spcAft>
                <a:spcPts val="300"/>
              </a:spcAft>
              <a:buClrTx/>
              <a:buSzTx/>
              <a:buFontTx/>
              <a:buNone/>
              <a:tabLst/>
              <a:defRPr/>
            </a:pPr>
            <a:r>
              <a:rPr kumimoji="0" lang="en-US" sz="1050" b="0" i="1"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rPr>
              <a:t>Maulika, 2025-26</a:t>
            </a:r>
            <a:endParaRPr kumimoji="0" lang="en-GB" sz="1200" b="0" i="1"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9736762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805118-D123-8785-CC78-59C3BD93947E}"/>
              </a:ext>
            </a:extLst>
          </p:cNvPr>
          <p:cNvSpPr>
            <a:spLocks noGrp="1"/>
          </p:cNvSpPr>
          <p:nvPr>
            <p:ph type="title"/>
          </p:nvPr>
        </p:nvSpPr>
        <p:spPr/>
        <p:txBody>
          <a:bodyPr>
            <a:normAutofit/>
          </a:bodyPr>
          <a:lstStyle/>
          <a:p>
            <a:r>
              <a:rPr lang="en-GB" sz="3200" dirty="0"/>
              <a:t>The Customer Community: 2025-26 </a:t>
            </a:r>
          </a:p>
        </p:txBody>
      </p:sp>
      <p:sp>
        <p:nvSpPr>
          <p:cNvPr id="3" name="Text Placeholder 2">
            <a:extLst>
              <a:ext uri="{FF2B5EF4-FFF2-40B4-BE49-F238E27FC236}">
                <a16:creationId xmlns:a16="http://schemas.microsoft.com/office/drawing/2014/main" id="{D2C046FC-93F7-2734-EC46-62E4E77BCB6D}"/>
              </a:ext>
            </a:extLst>
          </p:cNvPr>
          <p:cNvSpPr>
            <a:spLocks noGrp="1"/>
          </p:cNvSpPr>
          <p:nvPr>
            <p:ph type="body" sz="quarter" idx="10"/>
          </p:nvPr>
        </p:nvSpPr>
        <p:spPr>
          <a:xfrm>
            <a:off x="571500" y="2960142"/>
            <a:ext cx="3228976" cy="4002149"/>
          </a:xfrm>
        </p:spPr>
        <p:txBody>
          <a:bodyPr numCol="1" spcCol="540000">
            <a:noAutofit/>
          </a:bodyPr>
          <a:lstStyle/>
          <a:p>
            <a:pPr>
              <a:lnSpc>
                <a:spcPct val="110000"/>
              </a:lnSpc>
              <a:spcBef>
                <a:spcPts val="800"/>
              </a:spcBef>
              <a:spcAft>
                <a:spcPts val="600"/>
              </a:spcAft>
            </a:pPr>
            <a:r>
              <a:rPr lang="en-GB" sz="1400" dirty="0"/>
              <a:t>A unique vehicle for engagement</a:t>
            </a:r>
          </a:p>
          <a:p>
            <a:pPr marL="285750" indent="-285750">
              <a:lnSpc>
                <a:spcPct val="110000"/>
              </a:lnSpc>
              <a:spcBef>
                <a:spcPts val="800"/>
              </a:spcBef>
              <a:spcAft>
                <a:spcPts val="600"/>
              </a:spcAft>
              <a:buFont typeface="Wingdings" panose="05000000000000000000" pitchFamily="2" charset="2"/>
              <a:buChar char="ü"/>
            </a:pPr>
            <a:r>
              <a:rPr lang="en-GB" sz="1200" dirty="0"/>
              <a:t>Hear users’ experiences and opinions of rail travel in Britain</a:t>
            </a:r>
          </a:p>
          <a:p>
            <a:pPr marL="285750" indent="-285750">
              <a:lnSpc>
                <a:spcPct val="110000"/>
              </a:lnSpc>
              <a:spcBef>
                <a:spcPts val="800"/>
              </a:spcBef>
              <a:spcAft>
                <a:spcPts val="600"/>
              </a:spcAft>
              <a:buFont typeface="Wingdings" panose="05000000000000000000" pitchFamily="2" charset="2"/>
              <a:buChar char="ü"/>
            </a:pPr>
            <a:r>
              <a:rPr lang="en-GB" sz="1200" dirty="0"/>
              <a:t>Identify strengths, weaknesses, and improvements</a:t>
            </a:r>
          </a:p>
          <a:p>
            <a:pPr marL="285750" indent="-285750">
              <a:lnSpc>
                <a:spcPct val="110000"/>
              </a:lnSpc>
              <a:spcBef>
                <a:spcPts val="800"/>
              </a:spcBef>
              <a:spcAft>
                <a:spcPts val="600"/>
              </a:spcAft>
              <a:buFont typeface="Wingdings" panose="05000000000000000000" pitchFamily="2" charset="2"/>
              <a:buChar char="ü"/>
            </a:pPr>
            <a:r>
              <a:rPr lang="en-GB" sz="1200" dirty="0"/>
              <a:t>Involve customers in potential solutions and new ideas to help shape the future of rail </a:t>
            </a:r>
          </a:p>
          <a:p>
            <a:pPr>
              <a:lnSpc>
                <a:spcPct val="110000"/>
              </a:lnSpc>
              <a:spcBef>
                <a:spcPts val="800"/>
              </a:spcBef>
              <a:spcAft>
                <a:spcPts val="600"/>
              </a:spcAft>
            </a:pPr>
            <a:endParaRPr lang="en-GB" sz="1400" dirty="0"/>
          </a:p>
          <a:p>
            <a:pPr>
              <a:lnSpc>
                <a:spcPct val="110000"/>
              </a:lnSpc>
              <a:spcBef>
                <a:spcPts val="800"/>
              </a:spcBef>
              <a:spcAft>
                <a:spcPts val="600"/>
              </a:spcAft>
            </a:pPr>
            <a:endParaRPr lang="en-GB" sz="1400" dirty="0"/>
          </a:p>
          <a:p>
            <a:pPr>
              <a:lnSpc>
                <a:spcPct val="110000"/>
              </a:lnSpc>
              <a:spcBef>
                <a:spcPts val="800"/>
              </a:spcBef>
              <a:spcAft>
                <a:spcPts val="600"/>
              </a:spcAft>
            </a:pPr>
            <a:endParaRPr lang="en-GB" sz="1400" dirty="0"/>
          </a:p>
          <a:p>
            <a:pPr>
              <a:lnSpc>
                <a:spcPct val="110000"/>
              </a:lnSpc>
              <a:spcBef>
                <a:spcPts val="800"/>
              </a:spcBef>
              <a:spcAft>
                <a:spcPts val="600"/>
              </a:spcAft>
            </a:pPr>
            <a:endParaRPr lang="en-GB" sz="1400" dirty="0"/>
          </a:p>
          <a:p>
            <a:pPr>
              <a:lnSpc>
                <a:spcPct val="110000"/>
              </a:lnSpc>
              <a:spcBef>
                <a:spcPts val="800"/>
              </a:spcBef>
              <a:spcAft>
                <a:spcPts val="600"/>
              </a:spcAft>
            </a:pPr>
            <a:endParaRPr lang="en-GB" sz="1400" dirty="0"/>
          </a:p>
          <a:p>
            <a:pPr>
              <a:lnSpc>
                <a:spcPct val="110000"/>
              </a:lnSpc>
              <a:spcBef>
                <a:spcPts val="800"/>
              </a:spcBef>
              <a:spcAft>
                <a:spcPts val="600"/>
              </a:spcAft>
            </a:pPr>
            <a:endParaRPr lang="en-GB" sz="1400" dirty="0"/>
          </a:p>
          <a:p>
            <a:pPr>
              <a:lnSpc>
                <a:spcPct val="110000"/>
              </a:lnSpc>
              <a:spcBef>
                <a:spcPts val="800"/>
              </a:spcBef>
              <a:spcAft>
                <a:spcPts val="600"/>
              </a:spcAft>
            </a:pPr>
            <a:endParaRPr lang="en-GB" sz="1400" dirty="0"/>
          </a:p>
          <a:p>
            <a:pPr>
              <a:lnSpc>
                <a:spcPct val="110000"/>
              </a:lnSpc>
              <a:spcBef>
                <a:spcPts val="800"/>
              </a:spcBef>
              <a:spcAft>
                <a:spcPts val="600"/>
              </a:spcAft>
            </a:pPr>
            <a:endParaRPr lang="en-GB" sz="1400" dirty="0"/>
          </a:p>
          <a:p>
            <a:pPr>
              <a:lnSpc>
                <a:spcPct val="110000"/>
              </a:lnSpc>
              <a:spcBef>
                <a:spcPts val="800"/>
              </a:spcBef>
              <a:spcAft>
                <a:spcPts val="600"/>
              </a:spcAft>
            </a:pPr>
            <a:endParaRPr lang="en-GB" sz="1400" dirty="0"/>
          </a:p>
          <a:p>
            <a:pPr>
              <a:lnSpc>
                <a:spcPct val="110000"/>
              </a:lnSpc>
              <a:spcBef>
                <a:spcPts val="800"/>
              </a:spcBef>
              <a:spcAft>
                <a:spcPts val="600"/>
              </a:spcAft>
            </a:pPr>
            <a:endParaRPr lang="en-GB" sz="1400" dirty="0"/>
          </a:p>
          <a:p>
            <a:pPr>
              <a:lnSpc>
                <a:spcPct val="110000"/>
              </a:lnSpc>
              <a:spcBef>
                <a:spcPts val="800"/>
              </a:spcBef>
              <a:spcAft>
                <a:spcPts val="600"/>
              </a:spcAft>
            </a:pPr>
            <a:endParaRPr lang="en-GB" sz="1400" dirty="0"/>
          </a:p>
          <a:p>
            <a:pPr>
              <a:lnSpc>
                <a:spcPct val="110000"/>
              </a:lnSpc>
              <a:spcBef>
                <a:spcPts val="800"/>
              </a:spcBef>
              <a:spcAft>
                <a:spcPts val="600"/>
              </a:spcAft>
            </a:pPr>
            <a:endParaRPr lang="en-GB" sz="1400" dirty="0"/>
          </a:p>
          <a:p>
            <a:pPr>
              <a:lnSpc>
                <a:spcPct val="110000"/>
              </a:lnSpc>
              <a:spcBef>
                <a:spcPts val="800"/>
              </a:spcBef>
              <a:spcAft>
                <a:spcPts val="600"/>
              </a:spcAft>
            </a:pPr>
            <a:endParaRPr lang="en-GB" sz="1400" dirty="0"/>
          </a:p>
        </p:txBody>
      </p:sp>
      <p:pic>
        <p:nvPicPr>
          <p:cNvPr id="7" name="Graphic 6" descr="Daily calendar outline">
            <a:extLst>
              <a:ext uri="{FF2B5EF4-FFF2-40B4-BE49-F238E27FC236}">
                <a16:creationId xmlns:a16="http://schemas.microsoft.com/office/drawing/2014/main" id="{B04DF835-16DE-C92C-3A73-9E44C4FC5458}"/>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4664000" y="4405842"/>
            <a:ext cx="792000" cy="792000"/>
          </a:xfrm>
          <a:prstGeom prst="rect">
            <a:avLst/>
          </a:prstGeom>
        </p:spPr>
      </p:pic>
      <p:pic>
        <p:nvPicPr>
          <p:cNvPr id="15" name="Graphic 14" descr="Chat outline">
            <a:extLst>
              <a:ext uri="{FF2B5EF4-FFF2-40B4-BE49-F238E27FC236}">
                <a16:creationId xmlns:a16="http://schemas.microsoft.com/office/drawing/2014/main" id="{6BD8437E-D365-3413-9DB3-2F892241EA67}"/>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7876890" y="2107491"/>
            <a:ext cx="792000" cy="792000"/>
          </a:xfrm>
          <a:prstGeom prst="rect">
            <a:avLst/>
          </a:prstGeom>
        </p:spPr>
      </p:pic>
      <p:pic>
        <p:nvPicPr>
          <p:cNvPr id="6" name="Graphic 5" descr="Target Audience outline">
            <a:extLst>
              <a:ext uri="{FF2B5EF4-FFF2-40B4-BE49-F238E27FC236}">
                <a16:creationId xmlns:a16="http://schemas.microsoft.com/office/drawing/2014/main" id="{6057D3E3-6A9B-0086-EAB4-27709A7B1FE0}"/>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805543" y="2107491"/>
            <a:ext cx="792000" cy="792000"/>
          </a:xfrm>
          <a:prstGeom prst="rect">
            <a:avLst/>
          </a:prstGeom>
        </p:spPr>
      </p:pic>
      <p:pic>
        <p:nvPicPr>
          <p:cNvPr id="8" name="Graphic 7" descr="Group success outline">
            <a:extLst>
              <a:ext uri="{FF2B5EF4-FFF2-40B4-BE49-F238E27FC236}">
                <a16:creationId xmlns:a16="http://schemas.microsoft.com/office/drawing/2014/main" id="{37A24C0F-41A9-57FE-3429-1F146873E8BC}"/>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4664000" y="2107491"/>
            <a:ext cx="792000" cy="792000"/>
          </a:xfrm>
          <a:prstGeom prst="rect">
            <a:avLst/>
          </a:prstGeom>
        </p:spPr>
      </p:pic>
      <p:sp>
        <p:nvSpPr>
          <p:cNvPr id="4" name="TextBox 3">
            <a:extLst>
              <a:ext uri="{FF2B5EF4-FFF2-40B4-BE49-F238E27FC236}">
                <a16:creationId xmlns:a16="http://schemas.microsoft.com/office/drawing/2014/main" id="{D60F95C6-7739-242E-4D13-5F840070FDDE}"/>
              </a:ext>
            </a:extLst>
          </p:cNvPr>
          <p:cNvSpPr txBox="1"/>
          <p:nvPr/>
        </p:nvSpPr>
        <p:spPr>
          <a:xfrm>
            <a:off x="571500" y="1237924"/>
            <a:ext cx="11074400" cy="482889"/>
          </a:xfrm>
          <a:prstGeom prst="rect">
            <a:avLst/>
          </a:prstGeom>
          <a:noFill/>
        </p:spPr>
        <p:txBody>
          <a:bodyPr wrap="square" rtlCol="0">
            <a:spAutoFit/>
          </a:bodyPr>
          <a:lstStyle/>
          <a:p>
            <a:pPr marL="0" marR="0" lvl="0" indent="0" algn="l" defTabSz="457200" rtl="0" eaLnBrk="1" fontAlgn="auto" latinLnBrk="0" hangingPunct="1">
              <a:lnSpc>
                <a:spcPct val="110000"/>
              </a:lnSpc>
              <a:spcBef>
                <a:spcPts val="1000"/>
              </a:spcBef>
              <a:spcAft>
                <a:spcPts val="600"/>
              </a:spcAft>
              <a:buClrTx/>
              <a:buSzTx/>
              <a:buFontTx/>
              <a:buNone/>
              <a:tabLst/>
              <a:defRPr/>
            </a:pPr>
            <a:r>
              <a:rPr kumimoji="0" lang="en-GB" sz="1200" b="0" i="0" u="none" strike="noStrike" kern="1200" cap="none" spc="0" normalizeH="0" baseline="0" noProof="0" dirty="0">
                <a:ln>
                  <a:noFill/>
                </a:ln>
                <a:solidFill>
                  <a:srgbClr val="FFFFFF"/>
                </a:solidFill>
                <a:effectLst/>
                <a:uLnTx/>
                <a:uFillTx/>
                <a:latin typeface="Arial" panose="020B0604020202020204"/>
                <a:ea typeface="+mn-ea"/>
                <a:cs typeface="+mn-cs"/>
              </a:rPr>
              <a:t>Following the successful community insight programme which ran from February 2023 to April 2024, and again from July 2024 to June 2025, this is the third community of rail users brought together by Transport Focus and </a:t>
            </a:r>
            <a:r>
              <a:rPr kumimoji="0" lang="en-GB" sz="1200" b="0" i="0" u="none" strike="noStrike" kern="1200" cap="none" spc="0" normalizeH="0" baseline="0" noProof="0" dirty="0" err="1">
                <a:ln>
                  <a:noFill/>
                </a:ln>
                <a:solidFill>
                  <a:srgbClr val="FFFFFF"/>
                </a:solidFill>
                <a:effectLst/>
                <a:uLnTx/>
                <a:uFillTx/>
                <a:latin typeface="Arial" panose="020B0604020202020204"/>
                <a:ea typeface="+mn-ea"/>
                <a:cs typeface="+mn-cs"/>
              </a:rPr>
              <a:t>th</a:t>
            </a:r>
            <a:r>
              <a:rPr kumimoji="0" lang="en-GB" sz="1200" b="0" i="0" u="none" strike="noStrike" kern="1200" cap="none" spc="0" normalizeH="0" baseline="0" noProof="0" dirty="0">
                <a:ln>
                  <a:noFill/>
                </a:ln>
                <a:solidFill>
                  <a:srgbClr val="FFFFFF"/>
                </a:solidFill>
                <a:effectLst/>
                <a:uLnTx/>
                <a:uFillTx/>
                <a:latin typeface="Arial" panose="020B0604020202020204"/>
                <a:ea typeface="+mn-ea"/>
                <a:cs typeface="+mn-cs"/>
              </a:rPr>
              <a:t>e Customer &amp; Revenue Growth Team to help inform the future of rail travel in Britain </a:t>
            </a:r>
          </a:p>
        </p:txBody>
      </p:sp>
      <p:sp>
        <p:nvSpPr>
          <p:cNvPr id="5" name="TextBox 4">
            <a:extLst>
              <a:ext uri="{FF2B5EF4-FFF2-40B4-BE49-F238E27FC236}">
                <a16:creationId xmlns:a16="http://schemas.microsoft.com/office/drawing/2014/main" id="{E781BD10-2725-A21A-32B5-10AB9D07D13D}"/>
              </a:ext>
            </a:extLst>
          </p:cNvPr>
          <p:cNvSpPr txBox="1"/>
          <p:nvPr/>
        </p:nvSpPr>
        <p:spPr>
          <a:xfrm>
            <a:off x="4711029" y="5181405"/>
            <a:ext cx="1405866" cy="547907"/>
          </a:xfrm>
          <a:prstGeom prst="rect">
            <a:avLst/>
          </a:prstGeom>
          <a:noFill/>
        </p:spPr>
        <p:txBody>
          <a:bodyPr wrap="square" rtlCol="0">
            <a:spAutoFit/>
          </a:bodyPr>
          <a:lstStyle/>
          <a:p>
            <a:pPr marL="0" marR="0" lvl="0" indent="0" algn="l" defTabSz="457200" rtl="0" eaLnBrk="1" fontAlgn="auto" latinLnBrk="0" hangingPunct="1">
              <a:lnSpc>
                <a:spcPct val="110000"/>
              </a:lnSpc>
              <a:spcBef>
                <a:spcPts val="0"/>
              </a:spcBef>
              <a:spcAft>
                <a:spcPts val="600"/>
              </a:spcAft>
              <a:buClrTx/>
              <a:buSzTx/>
              <a:buFontTx/>
              <a:buNone/>
              <a:tabLst/>
              <a:defRPr/>
            </a:pPr>
            <a:r>
              <a:rPr kumimoji="0" lang="en-GB" sz="1400" b="0" i="0" u="none" strike="noStrike" kern="1200" cap="none" spc="0" normalizeH="0" baseline="0" noProof="0" dirty="0">
                <a:ln>
                  <a:noFill/>
                </a:ln>
                <a:solidFill>
                  <a:srgbClr val="FFFFFF"/>
                </a:solidFill>
                <a:effectLst/>
                <a:uLnTx/>
                <a:uFillTx/>
                <a:latin typeface="Arial" panose="020B0604020202020204"/>
                <a:ea typeface="+mn-ea"/>
                <a:cs typeface="+mn-cs"/>
              </a:rPr>
              <a:t>Sep 2025 to March 2026</a:t>
            </a:r>
          </a:p>
        </p:txBody>
      </p:sp>
      <p:sp>
        <p:nvSpPr>
          <p:cNvPr id="10" name="TextBox 9">
            <a:extLst>
              <a:ext uri="{FF2B5EF4-FFF2-40B4-BE49-F238E27FC236}">
                <a16:creationId xmlns:a16="http://schemas.microsoft.com/office/drawing/2014/main" id="{78C0EC90-54A0-349F-C0A6-2DED67880F6A}"/>
              </a:ext>
            </a:extLst>
          </p:cNvPr>
          <p:cNvSpPr txBox="1"/>
          <p:nvPr/>
        </p:nvSpPr>
        <p:spPr>
          <a:xfrm>
            <a:off x="4652713" y="2960142"/>
            <a:ext cx="1522498" cy="1128194"/>
          </a:xfrm>
          <a:prstGeom prst="rect">
            <a:avLst/>
          </a:prstGeom>
          <a:noFill/>
        </p:spPr>
        <p:txBody>
          <a:bodyPr wrap="square" rtlCol="0">
            <a:spAutoFit/>
          </a:bodyPr>
          <a:lstStyle/>
          <a:p>
            <a:pPr marL="0" marR="0" lvl="0" indent="0" algn="l" defTabSz="914400" rtl="0" eaLnBrk="1" fontAlgn="auto" latinLnBrk="0" hangingPunct="1">
              <a:lnSpc>
                <a:spcPct val="110000"/>
              </a:lnSpc>
              <a:spcBef>
                <a:spcPts val="800"/>
              </a:spcBef>
              <a:spcAft>
                <a:spcPts val="600"/>
              </a:spcAft>
              <a:buClrTx/>
              <a:buSzTx/>
              <a:buFont typeface="Arial" panose="020B0604020202020204" pitchFamily="34" charset="0"/>
              <a:buNone/>
              <a:tabLst/>
              <a:defRPr/>
            </a:pPr>
            <a:r>
              <a:rPr kumimoji="0" lang="en-GB" sz="1400" b="0" i="0" u="none" strike="noStrike" kern="1200" cap="none" spc="0" normalizeH="0" baseline="0" noProof="0" dirty="0">
                <a:ln>
                  <a:noFill/>
                </a:ln>
                <a:solidFill>
                  <a:srgbClr val="FFFFFF"/>
                </a:solidFill>
                <a:effectLst/>
                <a:uLnTx/>
                <a:uFillTx/>
                <a:latin typeface="Arial" panose="020B0604020202020204"/>
                <a:ea typeface="+mn-ea"/>
                <a:cs typeface="+mn-cs"/>
              </a:rPr>
              <a:t>40 rail users</a:t>
            </a:r>
          </a:p>
          <a:p>
            <a:pPr marL="0" marR="0" lvl="0" indent="0" algn="l" defTabSz="914400" rtl="0" eaLnBrk="1" fontAlgn="auto" latinLnBrk="0" hangingPunct="1">
              <a:lnSpc>
                <a:spcPct val="110000"/>
              </a:lnSpc>
              <a:spcBef>
                <a:spcPts val="800"/>
              </a:spcBef>
              <a:spcAft>
                <a:spcPts val="600"/>
              </a:spcAft>
              <a:buClrTx/>
              <a:buSzTx/>
              <a:buFontTx/>
              <a:buNone/>
              <a:tabLst/>
              <a:defRPr/>
            </a:pPr>
            <a:r>
              <a:rPr kumimoji="0" lang="en-GB" sz="1200" b="0" i="0" u="none" strike="noStrike" kern="1200" cap="none" spc="0" normalizeH="0" baseline="0" noProof="0" dirty="0">
                <a:ln>
                  <a:noFill/>
                </a:ln>
                <a:solidFill>
                  <a:srgbClr val="FFFFFF"/>
                </a:solidFill>
                <a:effectLst/>
                <a:uLnTx/>
                <a:uFillTx/>
                <a:latin typeface="Arial" panose="020B0604020202020204"/>
                <a:ea typeface="+mn-ea"/>
                <a:cs typeface="+mn-cs"/>
              </a:rPr>
              <a:t>representing diverse needs &amp; experiences </a:t>
            </a:r>
          </a:p>
        </p:txBody>
      </p:sp>
      <p:sp>
        <p:nvSpPr>
          <p:cNvPr id="11" name="Text Placeholder 2">
            <a:extLst>
              <a:ext uri="{FF2B5EF4-FFF2-40B4-BE49-F238E27FC236}">
                <a16:creationId xmlns:a16="http://schemas.microsoft.com/office/drawing/2014/main" id="{0B5280AC-58FC-DDDF-7BF8-7F62BC86D194}"/>
              </a:ext>
            </a:extLst>
          </p:cNvPr>
          <p:cNvSpPr txBox="1">
            <a:spLocks/>
          </p:cNvSpPr>
          <p:nvPr/>
        </p:nvSpPr>
        <p:spPr>
          <a:xfrm>
            <a:off x="7485661" y="2960142"/>
            <a:ext cx="3782107" cy="4002149"/>
          </a:xfrm>
          <a:prstGeom prst="rect">
            <a:avLst/>
          </a:prstGeom>
        </p:spPr>
        <p:txBody>
          <a:bodyPr vert="horz" lIns="91440" tIns="45720" rIns="91440" bIns="45720" numCol="1" spcCol="540000" rtlCol="0">
            <a:noAutofit/>
          </a:bodyPr>
          <a:lstStyle>
            <a:lvl1pPr marL="0" indent="0" algn="l" defTabSz="914400" rtl="0" eaLnBrk="1" latinLnBrk="0" hangingPunct="1">
              <a:lnSpc>
                <a:spcPct val="100000"/>
              </a:lnSpc>
              <a:spcBef>
                <a:spcPts val="1000"/>
              </a:spcBef>
              <a:buFont typeface="Arial" panose="020B0604020202020204" pitchFamily="34" charset="0"/>
              <a:buNone/>
              <a:defRPr sz="16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800"/>
              </a:spcBef>
              <a:spcAft>
                <a:spcPts val="600"/>
              </a:spcAft>
              <a:buClrTx/>
              <a:buSzTx/>
              <a:buFont typeface="Arial" panose="020B0604020202020204" pitchFamily="34" charset="0"/>
              <a:buNone/>
              <a:tabLst/>
              <a:defRPr/>
            </a:pPr>
            <a:r>
              <a:rPr kumimoji="0" lang="en-GB" sz="1400" b="0" i="0" u="none" strike="noStrike" kern="1200" cap="none" spc="0" normalizeH="0" baseline="0" noProof="0" dirty="0">
                <a:ln>
                  <a:noFill/>
                </a:ln>
                <a:solidFill>
                  <a:srgbClr val="FFFFFF"/>
                </a:solidFill>
                <a:effectLst/>
                <a:uLnTx/>
                <a:uFillTx/>
                <a:latin typeface="Arial" panose="020B0604020202020204"/>
                <a:ea typeface="+mn-ea"/>
                <a:cs typeface="+mn-cs"/>
              </a:rPr>
              <a:t>Using flexible, engaging research methods</a:t>
            </a:r>
          </a:p>
          <a:p>
            <a:pPr marL="285750" marR="0" lvl="0" indent="-285750" algn="l" defTabSz="914400" rtl="0" eaLnBrk="1" fontAlgn="auto" latinLnBrk="0" hangingPunct="1">
              <a:lnSpc>
                <a:spcPct val="110000"/>
              </a:lnSpc>
              <a:spcBef>
                <a:spcPts val="800"/>
              </a:spcBef>
              <a:spcAft>
                <a:spcPts val="600"/>
              </a:spcAft>
              <a:buClrTx/>
              <a:buSzTx/>
              <a:buFont typeface="Wingdings" panose="05000000000000000000" pitchFamily="2" charset="2"/>
              <a:buChar char="ü"/>
              <a:tabLst/>
              <a:defRPr/>
            </a:pPr>
            <a:r>
              <a:rPr kumimoji="0" lang="en-GB" sz="1200" b="0" i="0" u="none" strike="noStrike" kern="1200" cap="none" spc="0" normalizeH="0" baseline="0" noProof="0" dirty="0">
                <a:ln>
                  <a:noFill/>
                </a:ln>
                <a:solidFill>
                  <a:srgbClr val="FFFFFF"/>
                </a:solidFill>
                <a:effectLst/>
                <a:uLnTx/>
                <a:uFillTx/>
                <a:latin typeface="Arial" panose="020B0604020202020204"/>
                <a:ea typeface="+mn-ea"/>
                <a:cs typeface="+mn-cs"/>
              </a:rPr>
              <a:t>Online research platform for continuous interaction </a:t>
            </a:r>
          </a:p>
          <a:p>
            <a:pPr marL="354013" marR="0" lvl="1" indent="-177800" algn="l" defTabSz="914400" rtl="0" eaLnBrk="1" fontAlgn="auto" latinLnBrk="0" hangingPunct="1">
              <a:lnSpc>
                <a:spcPct val="110000"/>
              </a:lnSpc>
              <a:spcBef>
                <a:spcPts val="800"/>
              </a:spcBef>
              <a:spcAft>
                <a:spcPts val="600"/>
              </a:spcAft>
              <a:buClrTx/>
              <a:buSzTx/>
              <a:buFont typeface="Arial" panose="020B0604020202020204" pitchFamily="34" charset="0"/>
              <a:buChar char="•"/>
              <a:tabLst/>
              <a:defRPr/>
            </a:pPr>
            <a:r>
              <a:rPr kumimoji="0" lang="en-GB" sz="1200" b="0" i="0" u="none" strike="noStrike" kern="1200" cap="none" spc="0" normalizeH="0" baseline="0" noProof="0" dirty="0">
                <a:ln>
                  <a:noFill/>
                </a:ln>
                <a:solidFill>
                  <a:srgbClr val="FFFFFF"/>
                </a:solidFill>
                <a:effectLst/>
                <a:uLnTx/>
                <a:uFillTx/>
                <a:latin typeface="Arial" panose="020B0604020202020204"/>
                <a:ea typeface="+mn-ea"/>
                <a:cs typeface="+mn-cs"/>
              </a:rPr>
              <a:t>Feedback on a given topic each month</a:t>
            </a:r>
          </a:p>
          <a:p>
            <a:pPr marL="354013" marR="0" lvl="1" indent="-177800" algn="l" defTabSz="914400" rtl="0" eaLnBrk="1" fontAlgn="auto" latinLnBrk="0" hangingPunct="1">
              <a:lnSpc>
                <a:spcPct val="110000"/>
              </a:lnSpc>
              <a:spcBef>
                <a:spcPts val="800"/>
              </a:spcBef>
              <a:spcAft>
                <a:spcPts val="600"/>
              </a:spcAft>
              <a:buClrTx/>
              <a:buSzTx/>
              <a:buFont typeface="Arial" panose="020B0604020202020204" pitchFamily="34" charset="0"/>
              <a:buChar char="•"/>
              <a:tabLst/>
              <a:defRPr/>
            </a:pPr>
            <a:r>
              <a:rPr kumimoji="0" lang="en-GB" sz="1200" b="0" i="0" u="none" strike="noStrike" kern="1200" cap="none" spc="0" normalizeH="0" baseline="0" noProof="0" dirty="0">
                <a:ln>
                  <a:noFill/>
                </a:ln>
                <a:solidFill>
                  <a:srgbClr val="FFFFFF"/>
                </a:solidFill>
                <a:effectLst/>
                <a:uLnTx/>
                <a:uFillTx/>
                <a:latin typeface="Arial" panose="020B0604020202020204"/>
                <a:ea typeface="+mn-ea"/>
                <a:cs typeface="+mn-cs"/>
              </a:rPr>
              <a:t>Via activities using video, text, images, polls</a:t>
            </a:r>
          </a:p>
          <a:p>
            <a:pPr marL="354013" marR="0" lvl="1" indent="-177800" algn="l" defTabSz="914400" rtl="0" eaLnBrk="1" fontAlgn="auto" latinLnBrk="0" hangingPunct="1">
              <a:lnSpc>
                <a:spcPct val="110000"/>
              </a:lnSpc>
              <a:spcBef>
                <a:spcPts val="800"/>
              </a:spcBef>
              <a:spcAft>
                <a:spcPts val="600"/>
              </a:spcAft>
              <a:buClrTx/>
              <a:buSzTx/>
              <a:buFont typeface="Arial" panose="020B0604020202020204" pitchFamily="34" charset="0"/>
              <a:buChar char="•"/>
              <a:tabLst/>
              <a:defRPr/>
            </a:pPr>
            <a:r>
              <a:rPr kumimoji="0" lang="en-GB" sz="1200" b="0" i="0" u="none" strike="noStrike" kern="1200" cap="none" spc="0" normalizeH="0" baseline="0" noProof="0" dirty="0">
                <a:ln>
                  <a:noFill/>
                </a:ln>
                <a:solidFill>
                  <a:srgbClr val="FFFFFF"/>
                </a:solidFill>
                <a:effectLst/>
                <a:uLnTx/>
                <a:uFillTx/>
                <a:latin typeface="Arial" panose="020B0604020202020204"/>
                <a:ea typeface="+mn-ea"/>
                <a:cs typeface="+mn-cs"/>
              </a:rPr>
              <a:t>Participants work individually, interacting with a moderator, and each other </a:t>
            </a:r>
          </a:p>
          <a:p>
            <a:pPr marL="171450" marR="0" lvl="0" indent="-171450" algn="l" defTabSz="914400" rtl="0" eaLnBrk="1" fontAlgn="auto" latinLnBrk="0" hangingPunct="1">
              <a:lnSpc>
                <a:spcPct val="110000"/>
              </a:lnSpc>
              <a:spcBef>
                <a:spcPts val="800"/>
              </a:spcBef>
              <a:spcAft>
                <a:spcPts val="600"/>
              </a:spcAft>
              <a:buClrTx/>
              <a:buSzTx/>
              <a:buFont typeface="Wingdings" panose="05000000000000000000" pitchFamily="2" charset="2"/>
              <a:buChar char="ü"/>
              <a:tabLst/>
              <a:defRPr/>
            </a:pPr>
            <a:r>
              <a:rPr kumimoji="0" lang="en-GB" sz="1200" b="0" i="0" u="none" strike="noStrike" kern="1200" cap="none" spc="0" normalizeH="0" baseline="0" noProof="0" dirty="0">
                <a:ln>
                  <a:noFill/>
                </a:ln>
                <a:solidFill>
                  <a:srgbClr val="FFFFFF"/>
                </a:solidFill>
                <a:effectLst/>
                <a:uLnTx/>
                <a:uFillTx/>
                <a:latin typeface="Arial" panose="020B0604020202020204"/>
                <a:ea typeface="+mn-ea"/>
                <a:cs typeface="+mn-cs"/>
              </a:rPr>
              <a:t>Face to face workshops to discuss topics further, generate ideas, and explore proposed concepts</a:t>
            </a:r>
            <a:endParaRPr kumimoji="0" lang="en-GB" sz="1400" b="0" i="0" u="none" strike="noStrike" kern="1200" cap="none" spc="0" normalizeH="0" baseline="0" noProof="0" dirty="0">
              <a:ln>
                <a:noFill/>
              </a:ln>
              <a:solidFill>
                <a:srgbClr val="FFFFFF"/>
              </a:solidFill>
              <a:effectLst/>
              <a:uLnTx/>
              <a:uFillTx/>
              <a:latin typeface="Arial" panose="020B0604020202020204"/>
              <a:ea typeface="+mn-ea"/>
              <a:cs typeface="+mn-cs"/>
            </a:endParaRPr>
          </a:p>
          <a:p>
            <a:pPr marL="0" marR="0" lvl="0" indent="0" algn="l" defTabSz="914400" rtl="0" eaLnBrk="1" fontAlgn="auto" latinLnBrk="0" hangingPunct="1">
              <a:lnSpc>
                <a:spcPct val="110000"/>
              </a:lnSpc>
              <a:spcBef>
                <a:spcPts val="800"/>
              </a:spcBef>
              <a:spcAft>
                <a:spcPts val="600"/>
              </a:spcAft>
              <a:buClrTx/>
              <a:buSzTx/>
              <a:buFont typeface="Arial" panose="020B0604020202020204" pitchFamily="34" charset="0"/>
              <a:buNone/>
              <a:tabLst/>
              <a:defRPr/>
            </a:pPr>
            <a:endParaRPr kumimoji="0" lang="en-GB" sz="1400" b="0" i="0" u="none" strike="noStrike" kern="1200" cap="none" spc="0" normalizeH="0" baseline="0" noProof="0" dirty="0">
              <a:ln>
                <a:noFill/>
              </a:ln>
              <a:solidFill>
                <a:srgbClr val="FFFFFF"/>
              </a:solidFill>
              <a:effectLst/>
              <a:uLnTx/>
              <a:uFillTx/>
              <a:latin typeface="Arial" panose="020B0604020202020204"/>
              <a:ea typeface="+mn-ea"/>
              <a:cs typeface="+mn-cs"/>
            </a:endParaRPr>
          </a:p>
          <a:p>
            <a:pPr marL="0" marR="0" lvl="0" indent="0" algn="l" defTabSz="914400" rtl="0" eaLnBrk="1" fontAlgn="auto" latinLnBrk="0" hangingPunct="1">
              <a:lnSpc>
                <a:spcPct val="110000"/>
              </a:lnSpc>
              <a:spcBef>
                <a:spcPts val="800"/>
              </a:spcBef>
              <a:spcAft>
                <a:spcPts val="600"/>
              </a:spcAft>
              <a:buClrTx/>
              <a:buSzTx/>
              <a:buFont typeface="Arial" panose="020B0604020202020204" pitchFamily="34" charset="0"/>
              <a:buNone/>
              <a:tabLst/>
              <a:defRPr/>
            </a:pPr>
            <a:endParaRPr kumimoji="0" lang="en-GB" sz="1400" b="0" i="0" u="none" strike="noStrike" kern="1200" cap="none" spc="0" normalizeH="0" baseline="0" noProof="0" dirty="0">
              <a:ln>
                <a:noFill/>
              </a:ln>
              <a:solidFill>
                <a:srgbClr val="FFFFFF"/>
              </a:solidFill>
              <a:effectLst/>
              <a:uLnTx/>
              <a:uFillTx/>
              <a:latin typeface="Arial" panose="020B0604020202020204"/>
              <a:ea typeface="+mn-ea"/>
              <a:cs typeface="+mn-cs"/>
            </a:endParaRPr>
          </a:p>
          <a:p>
            <a:pPr marL="0" marR="0" lvl="0" indent="0" algn="l" defTabSz="914400" rtl="0" eaLnBrk="1" fontAlgn="auto" latinLnBrk="0" hangingPunct="1">
              <a:lnSpc>
                <a:spcPct val="110000"/>
              </a:lnSpc>
              <a:spcBef>
                <a:spcPts val="800"/>
              </a:spcBef>
              <a:spcAft>
                <a:spcPts val="600"/>
              </a:spcAft>
              <a:buClrTx/>
              <a:buSzTx/>
              <a:buFont typeface="Arial" panose="020B0604020202020204" pitchFamily="34" charset="0"/>
              <a:buNone/>
              <a:tabLst/>
              <a:defRPr/>
            </a:pPr>
            <a:endParaRPr kumimoji="0" lang="en-GB" sz="1400" b="0" i="0" u="none" strike="noStrike" kern="1200" cap="none" spc="0" normalizeH="0" baseline="0" noProof="0" dirty="0">
              <a:ln>
                <a:noFill/>
              </a:ln>
              <a:solidFill>
                <a:srgbClr val="FFFFFF"/>
              </a:solidFill>
              <a:effectLst/>
              <a:uLnTx/>
              <a:uFillTx/>
              <a:latin typeface="Arial" panose="020B0604020202020204"/>
              <a:ea typeface="+mn-ea"/>
              <a:cs typeface="+mn-cs"/>
            </a:endParaRPr>
          </a:p>
          <a:p>
            <a:pPr marL="0" marR="0" lvl="0" indent="0" algn="l" defTabSz="914400" rtl="0" eaLnBrk="1" fontAlgn="auto" latinLnBrk="0" hangingPunct="1">
              <a:lnSpc>
                <a:spcPct val="110000"/>
              </a:lnSpc>
              <a:spcBef>
                <a:spcPts val="800"/>
              </a:spcBef>
              <a:spcAft>
                <a:spcPts val="600"/>
              </a:spcAft>
              <a:buClrTx/>
              <a:buSzTx/>
              <a:buFont typeface="Arial" panose="020B0604020202020204" pitchFamily="34" charset="0"/>
              <a:buNone/>
              <a:tabLst/>
              <a:defRPr/>
            </a:pPr>
            <a:endParaRPr kumimoji="0" lang="en-GB" sz="1400" b="0" i="0" u="none" strike="noStrike" kern="1200" cap="none" spc="0" normalizeH="0" baseline="0" noProof="0" dirty="0">
              <a:ln>
                <a:noFill/>
              </a:ln>
              <a:solidFill>
                <a:srgbClr val="FFFFFF"/>
              </a:solidFill>
              <a:effectLst/>
              <a:uLnTx/>
              <a:uFillTx/>
              <a:latin typeface="Arial" panose="020B0604020202020204"/>
              <a:ea typeface="+mn-ea"/>
              <a:cs typeface="+mn-cs"/>
            </a:endParaRPr>
          </a:p>
          <a:p>
            <a:pPr marL="0" marR="0" lvl="0" indent="0" algn="l" defTabSz="914400" rtl="0" eaLnBrk="1" fontAlgn="auto" latinLnBrk="0" hangingPunct="1">
              <a:lnSpc>
                <a:spcPct val="110000"/>
              </a:lnSpc>
              <a:spcBef>
                <a:spcPts val="800"/>
              </a:spcBef>
              <a:spcAft>
                <a:spcPts val="600"/>
              </a:spcAft>
              <a:buClrTx/>
              <a:buSzTx/>
              <a:buFont typeface="Arial" panose="020B0604020202020204" pitchFamily="34" charset="0"/>
              <a:buNone/>
              <a:tabLst/>
              <a:defRPr/>
            </a:pPr>
            <a:endParaRPr kumimoji="0" lang="en-GB" sz="1400" b="0" i="0" u="none" strike="noStrike" kern="1200" cap="none" spc="0" normalizeH="0" baseline="0" noProof="0" dirty="0">
              <a:ln>
                <a:noFill/>
              </a:ln>
              <a:solidFill>
                <a:srgbClr val="FFFFFF"/>
              </a:solidFill>
              <a:effectLst/>
              <a:uLnTx/>
              <a:uFillTx/>
              <a:latin typeface="Arial" panose="020B0604020202020204"/>
              <a:ea typeface="+mn-ea"/>
              <a:cs typeface="+mn-cs"/>
            </a:endParaRPr>
          </a:p>
          <a:p>
            <a:pPr marL="0" marR="0" lvl="0" indent="0" algn="l" defTabSz="914400" rtl="0" eaLnBrk="1" fontAlgn="auto" latinLnBrk="0" hangingPunct="1">
              <a:lnSpc>
                <a:spcPct val="110000"/>
              </a:lnSpc>
              <a:spcBef>
                <a:spcPts val="800"/>
              </a:spcBef>
              <a:spcAft>
                <a:spcPts val="600"/>
              </a:spcAft>
              <a:buClrTx/>
              <a:buSzTx/>
              <a:buFont typeface="Arial" panose="020B0604020202020204" pitchFamily="34" charset="0"/>
              <a:buNone/>
              <a:tabLst/>
              <a:defRPr/>
            </a:pPr>
            <a:endParaRPr kumimoji="0" lang="en-GB" sz="14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14" name="TextBox 13">
            <a:extLst>
              <a:ext uri="{FF2B5EF4-FFF2-40B4-BE49-F238E27FC236}">
                <a16:creationId xmlns:a16="http://schemas.microsoft.com/office/drawing/2014/main" id="{8DAC805B-A563-350C-3FC6-01A6E4873663}"/>
              </a:ext>
            </a:extLst>
          </p:cNvPr>
          <p:cNvSpPr txBox="1"/>
          <p:nvPr/>
        </p:nvSpPr>
        <p:spPr>
          <a:xfrm>
            <a:off x="571499" y="6342793"/>
            <a:ext cx="3609975" cy="24622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000" b="0" i="1" u="none" strike="noStrike" kern="1200" cap="none" spc="0" normalizeH="0" baseline="0" noProof="0" dirty="0">
                <a:ln>
                  <a:noFill/>
                </a:ln>
                <a:solidFill>
                  <a:srgbClr val="FFFFFF"/>
                </a:solidFill>
                <a:effectLst/>
                <a:uLnTx/>
                <a:uFillTx/>
                <a:latin typeface="Arial" panose="020B0604020202020204"/>
                <a:ea typeface="+mn-ea"/>
                <a:cs typeface="+mn-cs"/>
              </a:rPr>
              <a:t>All names in this report have been changed for anonymity </a:t>
            </a:r>
          </a:p>
        </p:txBody>
      </p:sp>
    </p:spTree>
    <p:extLst>
      <p:ext uri="{BB962C8B-B14F-4D97-AF65-F5344CB8AC3E}">
        <p14:creationId xmlns:p14="http://schemas.microsoft.com/office/powerpoint/2010/main" val="278377757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A40698-8CE3-A228-B63C-38A3F358DF9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E4A956F-AE36-14DD-2626-474F22EE2C07}"/>
              </a:ext>
            </a:extLst>
          </p:cNvPr>
          <p:cNvSpPr>
            <a:spLocks noGrp="1"/>
          </p:cNvSpPr>
          <p:nvPr>
            <p:ph type="title"/>
          </p:nvPr>
        </p:nvSpPr>
        <p:spPr>
          <a:xfrm>
            <a:off x="571499" y="558800"/>
            <a:ext cx="11067489" cy="977900"/>
          </a:xfrm>
        </p:spPr>
        <p:txBody>
          <a:bodyPr>
            <a:normAutofit/>
          </a:bodyPr>
          <a:lstStyle/>
          <a:p>
            <a:r>
              <a:rPr lang="en-GB" sz="2800" dirty="0"/>
              <a:t>Improvement priorities in customers’ own words: managing disruption when it does happen</a:t>
            </a:r>
            <a:endParaRPr lang="en-GB" sz="2800" i="1" dirty="0"/>
          </a:p>
        </p:txBody>
      </p:sp>
      <p:sp>
        <p:nvSpPr>
          <p:cNvPr id="7" name="TextBox 6">
            <a:extLst>
              <a:ext uri="{FF2B5EF4-FFF2-40B4-BE49-F238E27FC236}">
                <a16:creationId xmlns:a16="http://schemas.microsoft.com/office/drawing/2014/main" id="{FFAAB8E4-EB34-D5DA-2F57-99FFA06C5844}"/>
              </a:ext>
            </a:extLst>
          </p:cNvPr>
          <p:cNvSpPr txBox="1"/>
          <p:nvPr/>
        </p:nvSpPr>
        <p:spPr>
          <a:xfrm>
            <a:off x="4181475" y="5059029"/>
            <a:ext cx="5816600" cy="846386"/>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300"/>
              </a:spcAft>
              <a:buClrTx/>
              <a:buSzTx/>
              <a:buFontTx/>
              <a:buNone/>
              <a:tabLst/>
              <a:defRPr/>
            </a:pPr>
            <a:r>
              <a:rPr kumimoji="0" lang="en-US" sz="1200" b="1" i="1" u="none" strike="noStrike" kern="1200" cap="none" spc="0" normalizeH="0" baseline="0" noProof="0" dirty="0">
                <a:ln>
                  <a:noFill/>
                </a:ln>
                <a:solidFill>
                  <a:srgbClr val="E30613"/>
                </a:solidFill>
                <a:effectLst/>
                <a:uLnTx/>
                <a:uFillTx/>
                <a:latin typeface="Arial" panose="020B0604020202020204"/>
                <a:ea typeface="+mn-ea"/>
                <a:cs typeface="+mn-cs"/>
              </a:rPr>
              <a:t>Delays should be a big priority and helping people when things go wrong </a:t>
            </a:r>
            <a:r>
              <a:rPr kumimoji="0" lang="en-US" sz="1200" b="0" i="1"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rPr>
              <a:t>especially people on long journeys who may be stranded and [have] no idea of possible delays which could affect plans. Keeping people informed is key</a:t>
            </a:r>
          </a:p>
          <a:p>
            <a:pPr marL="0" marR="0" lvl="0" indent="0" algn="r" defTabSz="914400" rtl="0" eaLnBrk="1" fontAlgn="auto" latinLnBrk="0" hangingPunct="1">
              <a:lnSpc>
                <a:spcPct val="100000"/>
              </a:lnSpc>
              <a:spcBef>
                <a:spcPts val="0"/>
              </a:spcBef>
              <a:spcAft>
                <a:spcPts val="300"/>
              </a:spcAft>
              <a:buClrTx/>
              <a:buSzTx/>
              <a:buFontTx/>
              <a:buNone/>
              <a:tabLst/>
              <a:defRPr/>
            </a:pPr>
            <a:r>
              <a:rPr kumimoji="0" lang="en-US" sz="1050" b="0" i="1"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rPr>
              <a:t>Katherine, 2023-24</a:t>
            </a:r>
            <a:endParaRPr kumimoji="0" lang="en-GB" sz="1050" b="0" i="1"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
        <p:nvSpPr>
          <p:cNvPr id="22" name="TextBox 21">
            <a:extLst>
              <a:ext uri="{FF2B5EF4-FFF2-40B4-BE49-F238E27FC236}">
                <a16:creationId xmlns:a16="http://schemas.microsoft.com/office/drawing/2014/main" id="{782B273F-79FB-6980-DD55-D960CFCBCE3E}"/>
              </a:ext>
            </a:extLst>
          </p:cNvPr>
          <p:cNvSpPr txBox="1"/>
          <p:nvPr/>
        </p:nvSpPr>
        <p:spPr>
          <a:xfrm>
            <a:off x="676275" y="2866858"/>
            <a:ext cx="1019175" cy="110799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100" b="1" i="0" u="none" strike="noStrike" kern="1200" cap="none" spc="0" normalizeH="0" baseline="0" noProof="0" dirty="0">
                <a:ln>
                  <a:noFill/>
                </a:ln>
                <a:solidFill>
                  <a:srgbClr val="FFFFFF">
                    <a:lumMod val="65000"/>
                  </a:srgbClr>
                </a:solidFill>
                <a:effectLst/>
                <a:uLnTx/>
                <a:uFillTx/>
                <a:latin typeface="Arial" panose="020B0604020202020204"/>
                <a:ea typeface="+mn-ea"/>
                <a:cs typeface="+mn-cs"/>
              </a:rPr>
              <a:t>Examples of customer attitudes, from the 2025-26 community </a:t>
            </a:r>
          </a:p>
        </p:txBody>
      </p:sp>
      <p:sp>
        <p:nvSpPr>
          <p:cNvPr id="23" name="TextBox 22">
            <a:extLst>
              <a:ext uri="{FF2B5EF4-FFF2-40B4-BE49-F238E27FC236}">
                <a16:creationId xmlns:a16="http://schemas.microsoft.com/office/drawing/2014/main" id="{D55DA68B-7B81-B694-2FFD-854C87DDABAD}"/>
              </a:ext>
            </a:extLst>
          </p:cNvPr>
          <p:cNvSpPr txBox="1"/>
          <p:nvPr/>
        </p:nvSpPr>
        <p:spPr>
          <a:xfrm>
            <a:off x="676274" y="5182140"/>
            <a:ext cx="2593975" cy="60016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100" b="1" i="0" u="none" strike="noStrike" kern="1200" cap="none" spc="0" normalizeH="0" baseline="0" noProof="0" dirty="0">
                <a:ln>
                  <a:noFill/>
                </a:ln>
                <a:solidFill>
                  <a:srgbClr val="FFFFFF">
                    <a:lumMod val="65000"/>
                  </a:srgbClr>
                </a:solidFill>
                <a:effectLst/>
                <a:uLnTx/>
                <a:uFillTx/>
                <a:latin typeface="Arial" panose="020B0604020202020204"/>
                <a:ea typeface="+mn-ea"/>
                <a:cs typeface="+mn-cs"/>
              </a:rPr>
              <a:t>Reflecting similar sentiments given by a separate group of customers from the 2023-24 community </a:t>
            </a:r>
          </a:p>
        </p:txBody>
      </p:sp>
      <p:sp>
        <p:nvSpPr>
          <p:cNvPr id="24" name="TextBox 23">
            <a:extLst>
              <a:ext uri="{FF2B5EF4-FFF2-40B4-BE49-F238E27FC236}">
                <a16:creationId xmlns:a16="http://schemas.microsoft.com/office/drawing/2014/main" id="{627D0B99-8B85-0CE0-3F11-B3728C572ABA}"/>
              </a:ext>
            </a:extLst>
          </p:cNvPr>
          <p:cNvSpPr txBox="1"/>
          <p:nvPr/>
        </p:nvSpPr>
        <p:spPr>
          <a:xfrm>
            <a:off x="2050587" y="2166667"/>
            <a:ext cx="2060501" cy="2508379"/>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300"/>
              </a:spcAft>
              <a:buClrTx/>
              <a:buSzTx/>
              <a:buFontTx/>
              <a:buNone/>
              <a:tabLst/>
              <a:defRPr/>
            </a:pPr>
            <a:r>
              <a:rPr kumimoji="0" lang="en-US" sz="1200" b="0" i="1"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rPr>
              <a:t>…my top priorities would be </a:t>
            </a:r>
            <a:r>
              <a:rPr kumimoji="0" lang="en-US" sz="1200" b="1" i="1" u="none" strike="noStrike" kern="1200" cap="none" spc="0" normalizeH="0" baseline="0" noProof="0" dirty="0">
                <a:ln>
                  <a:noFill/>
                </a:ln>
                <a:solidFill>
                  <a:srgbClr val="E30613"/>
                </a:solidFill>
                <a:effectLst/>
                <a:uLnTx/>
                <a:uFillTx/>
                <a:latin typeface="Arial" panose="020B0604020202020204"/>
                <a:ea typeface="+mn-ea"/>
                <a:cs typeface="+mn-cs"/>
              </a:rPr>
              <a:t>improving communication during delays </a:t>
            </a:r>
            <a:r>
              <a:rPr kumimoji="0" lang="en-US" sz="1200" b="0" i="1"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rPr>
              <a:t>and making services more reliable… [and] </a:t>
            </a:r>
            <a:r>
              <a:rPr kumimoji="0" lang="en-US" sz="1200" b="1" i="1" u="none" strike="noStrike" kern="1200" cap="none" spc="0" normalizeH="0" baseline="0" noProof="0" dirty="0">
                <a:ln>
                  <a:noFill/>
                </a:ln>
                <a:solidFill>
                  <a:srgbClr val="E30613"/>
                </a:solidFill>
                <a:effectLst/>
                <a:uLnTx/>
                <a:uFillTx/>
                <a:latin typeface="Arial" panose="020B0604020202020204"/>
                <a:ea typeface="+mn-ea"/>
                <a:cs typeface="+mn-cs"/>
              </a:rPr>
              <a:t>making the compensation process quicker and easier</a:t>
            </a:r>
            <a:r>
              <a:rPr kumimoji="0" lang="en-US" sz="1200" b="0" i="1"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rPr>
              <a:t>... </a:t>
            </a:r>
            <a:r>
              <a:rPr kumimoji="0" lang="en-US" sz="1200" b="1" i="1" u="none" strike="noStrike" kern="1200" cap="none" spc="0" normalizeH="0" baseline="0" noProof="0" dirty="0">
                <a:ln>
                  <a:noFill/>
                </a:ln>
                <a:solidFill>
                  <a:srgbClr val="E30613"/>
                </a:solidFill>
                <a:effectLst/>
                <a:uLnTx/>
                <a:uFillTx/>
                <a:latin typeface="Arial" panose="020B0604020202020204"/>
                <a:ea typeface="+mn-ea"/>
                <a:cs typeface="+mn-cs"/>
              </a:rPr>
              <a:t>Passengers should feel informed and supported</a:t>
            </a:r>
            <a:r>
              <a:rPr kumimoji="0" lang="en-US" sz="1200" b="0" i="1"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rPr>
              <a:t>, especially when things don’t go to plan.   </a:t>
            </a:r>
          </a:p>
          <a:p>
            <a:pPr lvl="0" algn="r">
              <a:spcAft>
                <a:spcPts val="300"/>
              </a:spcAft>
              <a:defRPr/>
            </a:pPr>
            <a:r>
              <a:rPr lang="en-US" sz="1050" i="1" dirty="0">
                <a:solidFill>
                  <a:srgbClr val="000000">
                    <a:lumMod val="65000"/>
                    <a:lumOff val="35000"/>
                  </a:srgbClr>
                </a:solidFill>
              </a:rPr>
              <a:t>Savannah</a:t>
            </a:r>
            <a:r>
              <a:rPr kumimoji="0" lang="en-US" sz="1050" b="0" i="1"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rPr>
              <a:t>, 2025-26</a:t>
            </a:r>
            <a:endParaRPr kumimoji="0" lang="en-GB" sz="1200" b="0" i="1"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
        <p:nvSpPr>
          <p:cNvPr id="25" name="Freeform: Shape 24">
            <a:extLst>
              <a:ext uri="{FF2B5EF4-FFF2-40B4-BE49-F238E27FC236}">
                <a16:creationId xmlns:a16="http://schemas.microsoft.com/office/drawing/2014/main" id="{A6A09D8A-EF3B-E904-C924-379084EBCA6C}"/>
              </a:ext>
            </a:extLst>
          </p:cNvPr>
          <p:cNvSpPr/>
          <p:nvPr/>
        </p:nvSpPr>
        <p:spPr>
          <a:xfrm rot="20970493" flipH="1">
            <a:off x="1006460" y="4144576"/>
            <a:ext cx="247722" cy="889852"/>
          </a:xfrm>
          <a:custGeom>
            <a:avLst/>
            <a:gdLst>
              <a:gd name="csX0" fmla="*/ 0 w 582224"/>
              <a:gd name="csY0" fmla="*/ 0 h 979293"/>
              <a:gd name="csX1" fmla="*/ 578137 w 582224"/>
              <a:gd name="csY1" fmla="*/ 371659 h 979293"/>
              <a:gd name="csX2" fmla="*/ 212377 w 582224"/>
              <a:gd name="csY2" fmla="*/ 979293 h 979293"/>
            </a:gdLst>
            <a:ahLst/>
            <a:cxnLst>
              <a:cxn ang="0">
                <a:pos x="csX0" y="csY0"/>
              </a:cxn>
              <a:cxn ang="0">
                <a:pos x="csX1" y="csY1"/>
              </a:cxn>
              <a:cxn ang="0">
                <a:pos x="csX2" y="csY2"/>
              </a:cxn>
            </a:cxnLst>
            <a:rect l="l" t="t" r="r" b="b"/>
            <a:pathLst>
              <a:path w="582224" h="979293">
                <a:moveTo>
                  <a:pt x="0" y="0"/>
                </a:moveTo>
                <a:cubicBezTo>
                  <a:pt x="271370" y="104221"/>
                  <a:pt x="542741" y="208443"/>
                  <a:pt x="578137" y="371659"/>
                </a:cubicBezTo>
                <a:cubicBezTo>
                  <a:pt x="613533" y="534875"/>
                  <a:pt x="412955" y="757084"/>
                  <a:pt x="212377" y="979293"/>
                </a:cubicBezTo>
              </a:path>
            </a:pathLst>
          </a:custGeom>
          <a:noFill/>
          <a:ln>
            <a:solidFill>
              <a:schemeClr val="accent1">
                <a:lumMod val="60000"/>
                <a:lumOff val="40000"/>
              </a:schemeClr>
            </a:solidFill>
            <a:prstDash val="dash"/>
            <a:headEnd type="none" w="med" len="med"/>
            <a:tailEnd type="triangle" w="med" len="me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6" name="Rectangle: Rounded Corners 25">
            <a:extLst>
              <a:ext uri="{FF2B5EF4-FFF2-40B4-BE49-F238E27FC236}">
                <a16:creationId xmlns:a16="http://schemas.microsoft.com/office/drawing/2014/main" id="{6C9D3F6B-7BD3-E45A-B98D-977E6E9D2717}"/>
              </a:ext>
            </a:extLst>
          </p:cNvPr>
          <p:cNvSpPr/>
          <p:nvPr/>
        </p:nvSpPr>
        <p:spPr>
          <a:xfrm>
            <a:off x="1803400" y="1967395"/>
            <a:ext cx="9912719" cy="2906922"/>
          </a:xfrm>
          <a:prstGeom prst="roundRect">
            <a:avLst>
              <a:gd name="adj" fmla="val 9677"/>
            </a:avLst>
          </a:prstGeom>
          <a:noFill/>
          <a:ln>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7" name="Rectangle: Rounded Corners 26">
            <a:extLst>
              <a:ext uri="{FF2B5EF4-FFF2-40B4-BE49-F238E27FC236}">
                <a16:creationId xmlns:a16="http://schemas.microsoft.com/office/drawing/2014/main" id="{26F69C39-3531-8702-610E-8AF4FD0DC3CF}"/>
              </a:ext>
            </a:extLst>
          </p:cNvPr>
          <p:cNvSpPr/>
          <p:nvPr/>
        </p:nvSpPr>
        <p:spPr>
          <a:xfrm>
            <a:off x="3505200" y="5007316"/>
            <a:ext cx="7169150" cy="949812"/>
          </a:xfrm>
          <a:prstGeom prst="roundRect">
            <a:avLst/>
          </a:prstGeom>
          <a:noFill/>
          <a:ln>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8" name="TextBox 27">
            <a:extLst>
              <a:ext uri="{FF2B5EF4-FFF2-40B4-BE49-F238E27FC236}">
                <a16:creationId xmlns:a16="http://schemas.microsoft.com/office/drawing/2014/main" id="{5176252A-0DB0-9184-2852-029B2FC292C5}"/>
              </a:ext>
            </a:extLst>
          </p:cNvPr>
          <p:cNvSpPr txBox="1"/>
          <p:nvPr/>
        </p:nvSpPr>
        <p:spPr>
          <a:xfrm>
            <a:off x="4507664" y="2166667"/>
            <a:ext cx="1903929" cy="2508379"/>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300"/>
              </a:spcAft>
              <a:buClrTx/>
              <a:buSzTx/>
              <a:buFontTx/>
              <a:buNone/>
              <a:tabLst/>
              <a:defRPr/>
            </a:pPr>
            <a:r>
              <a:rPr kumimoji="0" lang="en-US" sz="1200" b="0" i="1"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rPr>
              <a:t> </a:t>
            </a:r>
            <a:r>
              <a:rPr kumimoji="0" lang="en-US" sz="1200" b="1" i="1" u="none" strike="noStrike" kern="1200" cap="none" spc="0" normalizeH="0" baseline="0" noProof="0" dirty="0">
                <a:ln>
                  <a:noFill/>
                </a:ln>
                <a:solidFill>
                  <a:srgbClr val="E30613"/>
                </a:solidFill>
                <a:effectLst/>
                <a:uLnTx/>
                <a:uFillTx/>
                <a:latin typeface="Arial" panose="020B0604020202020204"/>
                <a:ea typeface="+mn-ea"/>
                <a:cs typeface="+mn-cs"/>
              </a:rPr>
              <a:t>Proactive messaging </a:t>
            </a:r>
            <a:r>
              <a:rPr kumimoji="0" lang="en-US" sz="1200" b="0" i="1"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rPr>
              <a:t>- let me know about updates to my journey before I am at the station/on the train …</a:t>
            </a:r>
            <a:r>
              <a:rPr kumimoji="0" lang="en-US" sz="1200" b="1" i="1" u="none" strike="noStrike" kern="1200" cap="none" spc="0" normalizeH="0" baseline="0" noProof="0" dirty="0">
                <a:ln>
                  <a:noFill/>
                </a:ln>
                <a:solidFill>
                  <a:srgbClr val="E30613"/>
                </a:solidFill>
                <a:effectLst/>
                <a:uLnTx/>
                <a:uFillTx/>
                <a:latin typeface="Arial" panose="020B0604020202020204"/>
                <a:ea typeface="+mn-ea"/>
                <a:cs typeface="+mn-cs"/>
              </a:rPr>
              <a:t>Clear, and consistent approach to… compensation</a:t>
            </a:r>
            <a:r>
              <a:rPr kumimoji="0" lang="en-US" sz="1200" b="0" i="1"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rPr>
              <a:t>, each provider is different and follows a different process, different thresholds etc. </a:t>
            </a:r>
            <a:r>
              <a:rPr kumimoji="0" lang="en-US" sz="1200" b="1" i="1" u="none" strike="noStrike" kern="1200" cap="none" spc="0" normalizeH="0" baseline="0" noProof="0" dirty="0">
                <a:ln>
                  <a:noFill/>
                </a:ln>
                <a:solidFill>
                  <a:srgbClr val="E30613"/>
                </a:solidFill>
                <a:effectLst/>
                <a:uLnTx/>
                <a:uFillTx/>
                <a:latin typeface="Arial" panose="020B0604020202020204"/>
                <a:ea typeface="+mn-ea"/>
                <a:cs typeface="+mn-cs"/>
              </a:rPr>
              <a:t>  </a:t>
            </a:r>
          </a:p>
          <a:p>
            <a:pPr marL="0" marR="0" lvl="0" indent="0" algn="r" defTabSz="914400" rtl="0" eaLnBrk="1" fontAlgn="auto" latinLnBrk="0" hangingPunct="1">
              <a:lnSpc>
                <a:spcPct val="100000"/>
              </a:lnSpc>
              <a:spcBef>
                <a:spcPts val="0"/>
              </a:spcBef>
              <a:spcAft>
                <a:spcPts val="300"/>
              </a:spcAft>
              <a:buClrTx/>
              <a:buSzTx/>
              <a:buFontTx/>
              <a:buNone/>
              <a:tabLst/>
              <a:defRPr/>
            </a:pPr>
            <a:r>
              <a:rPr kumimoji="0" lang="en-US" sz="1050" b="0" i="1"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rPr>
              <a:t>Luke, 2025-26</a:t>
            </a:r>
            <a:endParaRPr kumimoji="0" lang="en-GB" sz="1200" b="0" i="1"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
        <p:nvSpPr>
          <p:cNvPr id="29" name="TextBox 28">
            <a:extLst>
              <a:ext uri="{FF2B5EF4-FFF2-40B4-BE49-F238E27FC236}">
                <a16:creationId xmlns:a16="http://schemas.microsoft.com/office/drawing/2014/main" id="{E5F41B57-D41B-F17E-3447-B61348C66B0D}"/>
              </a:ext>
            </a:extLst>
          </p:cNvPr>
          <p:cNvSpPr txBox="1"/>
          <p:nvPr/>
        </p:nvSpPr>
        <p:spPr>
          <a:xfrm>
            <a:off x="6862811" y="2166667"/>
            <a:ext cx="2681239" cy="2508379"/>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300"/>
              </a:spcAft>
              <a:buClrTx/>
              <a:buSzTx/>
              <a:buFontTx/>
              <a:buNone/>
              <a:tabLst/>
              <a:defRPr/>
            </a:pPr>
            <a:r>
              <a:rPr kumimoji="0" lang="en-US" sz="1200" b="0" i="1"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rPr>
              <a:t>  The first thing would be </a:t>
            </a:r>
            <a:r>
              <a:rPr kumimoji="0" lang="en-US" sz="1200" b="1" i="1" u="none" strike="noStrike" kern="1200" cap="none" spc="0" normalizeH="0" baseline="0" noProof="0" dirty="0">
                <a:ln>
                  <a:noFill/>
                </a:ln>
                <a:solidFill>
                  <a:srgbClr val="E30613"/>
                </a:solidFill>
                <a:effectLst/>
                <a:uLnTx/>
                <a:uFillTx/>
                <a:latin typeface="Arial" panose="020B0604020202020204"/>
                <a:ea typeface="+mn-ea"/>
                <a:cs typeface="+mn-cs"/>
              </a:rPr>
              <a:t>fixing communication during disruption. Not just more updates, but better ones</a:t>
            </a:r>
            <a:r>
              <a:rPr kumimoji="0" lang="en-US" sz="1200" b="0" i="1"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rPr>
              <a:t>. Clear, timely, and actually telling people what to do next. …</a:t>
            </a:r>
            <a:r>
              <a:rPr kumimoji="0" lang="en-US" sz="1200" b="1" i="1" u="none" strike="noStrike" kern="1200" cap="none" spc="0" normalizeH="0" baseline="0" noProof="0" dirty="0">
                <a:ln>
                  <a:noFill/>
                </a:ln>
                <a:solidFill>
                  <a:srgbClr val="E30613"/>
                </a:solidFill>
                <a:effectLst/>
                <a:uLnTx/>
                <a:uFillTx/>
                <a:latin typeface="Arial" panose="020B0604020202020204"/>
                <a:ea typeface="+mn-ea"/>
                <a:cs typeface="+mn-cs"/>
              </a:rPr>
              <a:t>Delays will happen, but there needs to be more ownership when they do. </a:t>
            </a:r>
            <a:r>
              <a:rPr kumimoji="0" lang="en-US" sz="1200" b="0" i="1"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rPr>
              <a:t>That means </a:t>
            </a:r>
            <a:r>
              <a:rPr kumimoji="0" lang="en-US" sz="1200" b="1" i="1" u="none" strike="noStrike" kern="1200" cap="none" spc="0" normalizeH="0" baseline="0" noProof="0" dirty="0">
                <a:ln>
                  <a:noFill/>
                </a:ln>
                <a:solidFill>
                  <a:srgbClr val="E30613"/>
                </a:solidFill>
                <a:effectLst/>
                <a:uLnTx/>
                <a:uFillTx/>
                <a:latin typeface="Arial" panose="020B0604020202020204"/>
                <a:ea typeface="+mn-ea"/>
                <a:cs typeface="+mn-cs"/>
              </a:rPr>
              <a:t>clearer responsibility, quicker decisions, and making sure passengers are properly supported</a:t>
            </a:r>
            <a:r>
              <a:rPr kumimoji="0" lang="en-US" sz="1200" b="0" i="1"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rPr>
              <a:t> without having to push for it. </a:t>
            </a:r>
            <a:r>
              <a:rPr kumimoji="0" lang="en-US" sz="1200" b="1" i="1" u="none" strike="noStrike" kern="1200" cap="none" spc="0" normalizeH="0" baseline="0" noProof="0" dirty="0">
                <a:ln>
                  <a:noFill/>
                </a:ln>
                <a:solidFill>
                  <a:srgbClr val="E30613"/>
                </a:solidFill>
                <a:effectLst/>
                <a:uLnTx/>
                <a:uFillTx/>
                <a:latin typeface="Arial" panose="020B0604020202020204"/>
                <a:ea typeface="+mn-ea"/>
                <a:cs typeface="+mn-cs"/>
              </a:rPr>
              <a:t>  </a:t>
            </a:r>
          </a:p>
          <a:p>
            <a:pPr marL="0" marR="0" lvl="0" indent="0" algn="r" defTabSz="914400" rtl="0" eaLnBrk="1" fontAlgn="auto" latinLnBrk="0" hangingPunct="1">
              <a:lnSpc>
                <a:spcPct val="100000"/>
              </a:lnSpc>
              <a:spcBef>
                <a:spcPts val="0"/>
              </a:spcBef>
              <a:spcAft>
                <a:spcPts val="300"/>
              </a:spcAft>
              <a:buClrTx/>
              <a:buSzTx/>
              <a:buFontTx/>
              <a:buNone/>
              <a:tabLst/>
              <a:defRPr/>
            </a:pPr>
            <a:r>
              <a:rPr kumimoji="0" lang="en-US" sz="1050" b="0" i="1"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rPr>
              <a:t>Arjun, 2025-26</a:t>
            </a:r>
            <a:endParaRPr kumimoji="0" lang="en-GB" sz="1200" b="0" i="1"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
        <p:nvSpPr>
          <p:cNvPr id="30" name="TextBox 29">
            <a:extLst>
              <a:ext uri="{FF2B5EF4-FFF2-40B4-BE49-F238E27FC236}">
                <a16:creationId xmlns:a16="http://schemas.microsoft.com/office/drawing/2014/main" id="{716AECB5-DECF-7637-6539-1580424A63E5}"/>
              </a:ext>
            </a:extLst>
          </p:cNvPr>
          <p:cNvSpPr txBox="1"/>
          <p:nvPr/>
        </p:nvSpPr>
        <p:spPr>
          <a:xfrm>
            <a:off x="571498" y="1428017"/>
            <a:ext cx="10388764"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effectLst/>
                <a:uLnTx/>
                <a:uFillTx/>
                <a:latin typeface="Arial" panose="020B0604020202020204"/>
                <a:ea typeface="+mn-ea"/>
                <a:cs typeface="+mn-cs"/>
              </a:rPr>
              <a:t>(This is where a </a:t>
            </a:r>
            <a:r>
              <a:rPr kumimoji="0" lang="en-US" sz="1600" b="1" i="0" u="none" strike="noStrike" kern="1200" cap="none" spc="0" normalizeH="0" baseline="0" noProof="0" dirty="0">
                <a:ln>
                  <a:noFill/>
                </a:ln>
                <a:solidFill>
                  <a:schemeClr val="accent1"/>
                </a:solidFill>
                <a:effectLst/>
                <a:uLnTx/>
                <a:uFillTx/>
                <a:latin typeface="Arial" panose="020B0604020202020204"/>
                <a:ea typeface="+mn-ea"/>
                <a:cs typeface="+mn-cs"/>
              </a:rPr>
              <a:t>customer-first mindset </a:t>
            </a:r>
            <a:r>
              <a:rPr kumimoji="0" lang="en-US" sz="1600" b="1" i="0" u="none" strike="noStrike" kern="1200" cap="none" spc="0" normalizeH="0" baseline="0" noProof="0" dirty="0">
                <a:ln>
                  <a:noFill/>
                </a:ln>
                <a:effectLst/>
                <a:uLnTx/>
                <a:uFillTx/>
                <a:latin typeface="Arial" panose="020B0604020202020204"/>
                <a:ea typeface="+mn-ea"/>
                <a:cs typeface="+mn-cs"/>
              </a:rPr>
              <a:t>is most needed, and most sharply missed when it is lacking). </a:t>
            </a:r>
          </a:p>
        </p:txBody>
      </p:sp>
      <p:sp>
        <p:nvSpPr>
          <p:cNvPr id="31" name="TextBox 30">
            <a:extLst>
              <a:ext uri="{FF2B5EF4-FFF2-40B4-BE49-F238E27FC236}">
                <a16:creationId xmlns:a16="http://schemas.microsoft.com/office/drawing/2014/main" id="{0B6F2683-BE75-BEF0-151C-70E337305EA7}"/>
              </a:ext>
            </a:extLst>
          </p:cNvPr>
          <p:cNvSpPr txBox="1"/>
          <p:nvPr/>
        </p:nvSpPr>
        <p:spPr>
          <a:xfrm>
            <a:off x="9613777" y="2259000"/>
            <a:ext cx="1651124" cy="2323713"/>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300"/>
              </a:spcAft>
              <a:buClrTx/>
              <a:buSzTx/>
              <a:buFontTx/>
              <a:buNone/>
              <a:tabLst/>
              <a:defRPr/>
            </a:pPr>
            <a:r>
              <a:rPr kumimoji="0" lang="en-US" sz="1200" b="0" i="1"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rPr>
              <a:t> Consistency in delivering on-time services with acceptable levels of customer interaction; </a:t>
            </a:r>
            <a:r>
              <a:rPr kumimoji="0" lang="en-US" sz="1200" b="1" i="1" u="none" strike="noStrike" kern="1200" cap="none" spc="0" normalizeH="0" baseline="0" noProof="0" dirty="0">
                <a:ln>
                  <a:noFill/>
                </a:ln>
                <a:solidFill>
                  <a:srgbClr val="E30613"/>
                </a:solidFill>
                <a:effectLst/>
                <a:uLnTx/>
                <a:uFillTx/>
                <a:latin typeface="Arial" panose="020B0604020202020204"/>
                <a:ea typeface="+mn-ea"/>
                <a:cs typeface="+mn-cs"/>
              </a:rPr>
              <a:t>ensuring when things go wrong the customers are updated regularly </a:t>
            </a:r>
            <a:r>
              <a:rPr kumimoji="0" lang="en-US" sz="1200" b="0" i="1"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rPr>
              <a:t>with an appropriate level of information...   </a:t>
            </a:r>
          </a:p>
          <a:p>
            <a:pPr marL="0" marR="0" lvl="0" indent="0" algn="r" defTabSz="914400" rtl="0" eaLnBrk="1" fontAlgn="auto" latinLnBrk="0" hangingPunct="1">
              <a:lnSpc>
                <a:spcPct val="100000"/>
              </a:lnSpc>
              <a:spcBef>
                <a:spcPts val="0"/>
              </a:spcBef>
              <a:spcAft>
                <a:spcPts val="300"/>
              </a:spcAft>
              <a:buClrTx/>
              <a:buSzTx/>
              <a:buFontTx/>
              <a:buNone/>
              <a:tabLst/>
              <a:defRPr/>
            </a:pPr>
            <a:r>
              <a:rPr kumimoji="0" lang="en-US" sz="1050" b="0" i="1"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rPr>
              <a:t>Benjamin, 2025-26</a:t>
            </a:r>
            <a:endParaRPr kumimoji="0" lang="en-GB" sz="1200" b="0" i="1"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72743279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0CB554-69E4-CC5D-0015-19486765A36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0B02D88-5F05-DF29-CA60-A9C7158EA933}"/>
              </a:ext>
            </a:extLst>
          </p:cNvPr>
          <p:cNvSpPr>
            <a:spLocks noGrp="1"/>
          </p:cNvSpPr>
          <p:nvPr>
            <p:ph type="title"/>
          </p:nvPr>
        </p:nvSpPr>
        <p:spPr>
          <a:xfrm>
            <a:off x="571499" y="558800"/>
            <a:ext cx="11067489" cy="977900"/>
          </a:xfrm>
        </p:spPr>
        <p:txBody>
          <a:bodyPr>
            <a:normAutofit/>
          </a:bodyPr>
          <a:lstStyle/>
          <a:p>
            <a:r>
              <a:rPr lang="en-GB" sz="2800" dirty="0"/>
              <a:t>Improvement priorities in customers’ own words: the role of staff</a:t>
            </a:r>
            <a:endParaRPr lang="en-GB" sz="2800" i="1" dirty="0"/>
          </a:p>
        </p:txBody>
      </p:sp>
      <p:sp>
        <p:nvSpPr>
          <p:cNvPr id="16" name="TextBox 15">
            <a:extLst>
              <a:ext uri="{FF2B5EF4-FFF2-40B4-BE49-F238E27FC236}">
                <a16:creationId xmlns:a16="http://schemas.microsoft.com/office/drawing/2014/main" id="{C5AD5788-DA6B-0331-44FC-6513B8FE6DAE}"/>
              </a:ext>
            </a:extLst>
          </p:cNvPr>
          <p:cNvSpPr txBox="1"/>
          <p:nvPr/>
        </p:nvSpPr>
        <p:spPr>
          <a:xfrm>
            <a:off x="676275" y="2263758"/>
            <a:ext cx="1362076" cy="93871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100" b="1" i="0" u="none" strike="noStrike" kern="1200" cap="none" spc="0" normalizeH="0" baseline="0" noProof="0" dirty="0">
                <a:ln>
                  <a:noFill/>
                </a:ln>
                <a:solidFill>
                  <a:srgbClr val="FFFFFF">
                    <a:lumMod val="65000"/>
                  </a:srgbClr>
                </a:solidFill>
                <a:effectLst/>
                <a:uLnTx/>
                <a:uFillTx/>
                <a:latin typeface="Arial" panose="020B0604020202020204"/>
                <a:ea typeface="+mn-ea"/>
                <a:cs typeface="+mn-cs"/>
              </a:rPr>
              <a:t>Examples of customer attitudes, from the 2025-26 community </a:t>
            </a:r>
          </a:p>
        </p:txBody>
      </p:sp>
      <p:sp>
        <p:nvSpPr>
          <p:cNvPr id="21" name="TextBox 20">
            <a:extLst>
              <a:ext uri="{FF2B5EF4-FFF2-40B4-BE49-F238E27FC236}">
                <a16:creationId xmlns:a16="http://schemas.microsoft.com/office/drawing/2014/main" id="{955FAC45-478D-1CCE-8698-BD450D8FC179}"/>
              </a:ext>
            </a:extLst>
          </p:cNvPr>
          <p:cNvSpPr txBox="1"/>
          <p:nvPr/>
        </p:nvSpPr>
        <p:spPr>
          <a:xfrm>
            <a:off x="676275" y="4156847"/>
            <a:ext cx="1266826" cy="144655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100" b="1" i="0" u="none" strike="noStrike" kern="1200" cap="none" spc="0" normalizeH="0" baseline="0" noProof="0" dirty="0">
                <a:ln>
                  <a:noFill/>
                </a:ln>
                <a:solidFill>
                  <a:srgbClr val="FFFFFF">
                    <a:lumMod val="65000"/>
                  </a:srgbClr>
                </a:solidFill>
                <a:effectLst/>
                <a:uLnTx/>
                <a:uFillTx/>
                <a:latin typeface="Arial" panose="020B0604020202020204"/>
                <a:ea typeface="+mn-ea"/>
                <a:cs typeface="+mn-cs"/>
              </a:rPr>
              <a:t>Reflecting similar sentiments given by a separate group of customers from the 2023-24 community </a:t>
            </a:r>
          </a:p>
        </p:txBody>
      </p:sp>
      <p:sp>
        <p:nvSpPr>
          <p:cNvPr id="22" name="TextBox 21">
            <a:extLst>
              <a:ext uri="{FF2B5EF4-FFF2-40B4-BE49-F238E27FC236}">
                <a16:creationId xmlns:a16="http://schemas.microsoft.com/office/drawing/2014/main" id="{F8E1404F-EB25-C0C0-A4CE-B6EE07B6809A}"/>
              </a:ext>
            </a:extLst>
          </p:cNvPr>
          <p:cNvSpPr txBox="1"/>
          <p:nvPr/>
        </p:nvSpPr>
        <p:spPr>
          <a:xfrm>
            <a:off x="7092950" y="1940593"/>
            <a:ext cx="1923487" cy="1585049"/>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300"/>
              </a:spcAft>
              <a:buClrTx/>
              <a:buSzTx/>
              <a:buFontTx/>
              <a:buNone/>
              <a:tabLst/>
              <a:defRPr/>
            </a:pPr>
            <a:r>
              <a:rPr kumimoji="0" lang="en-US" sz="1200" b="0" i="1"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rPr>
              <a:t>…making sure employees had on-going </a:t>
            </a:r>
            <a:r>
              <a:rPr kumimoji="0" lang="en-US" sz="1200" b="1" i="1" u="none" strike="noStrike" kern="1200" cap="none" spc="0" normalizeH="0" baseline="0" noProof="0" dirty="0">
                <a:ln>
                  <a:noFill/>
                </a:ln>
                <a:solidFill>
                  <a:srgbClr val="E30613"/>
                </a:solidFill>
                <a:effectLst/>
                <a:uLnTx/>
                <a:uFillTx/>
                <a:latin typeface="Arial" panose="020B0604020202020204"/>
                <a:ea typeface="+mn-ea"/>
                <a:cs typeface="+mn-cs"/>
              </a:rPr>
              <a:t>training in the customer care area - that they were well versed enough to understand and handle situations. </a:t>
            </a:r>
          </a:p>
          <a:p>
            <a:pPr marL="0" marR="0" lvl="0" indent="0" algn="r" defTabSz="914400" rtl="0" eaLnBrk="1" fontAlgn="auto" latinLnBrk="0" hangingPunct="1">
              <a:lnSpc>
                <a:spcPct val="100000"/>
              </a:lnSpc>
              <a:spcBef>
                <a:spcPts val="0"/>
              </a:spcBef>
              <a:spcAft>
                <a:spcPts val="300"/>
              </a:spcAft>
              <a:buClrTx/>
              <a:buSzTx/>
              <a:buFontTx/>
              <a:buNone/>
              <a:tabLst/>
              <a:defRPr/>
            </a:pPr>
            <a:r>
              <a:rPr kumimoji="0" lang="en-US" sz="1050" b="0" i="1"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rPr>
              <a:t>Simon, 2025-26</a:t>
            </a:r>
            <a:endParaRPr kumimoji="0" lang="en-GB" sz="1200" b="0" i="1"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
        <p:nvSpPr>
          <p:cNvPr id="23" name="Freeform: Shape 22">
            <a:extLst>
              <a:ext uri="{FF2B5EF4-FFF2-40B4-BE49-F238E27FC236}">
                <a16:creationId xmlns:a16="http://schemas.microsoft.com/office/drawing/2014/main" id="{405F0A02-2AFE-60E8-7114-DCF9DD5616A8}"/>
              </a:ext>
            </a:extLst>
          </p:cNvPr>
          <p:cNvSpPr/>
          <p:nvPr/>
        </p:nvSpPr>
        <p:spPr>
          <a:xfrm rot="20970493" flipH="1">
            <a:off x="873847" y="3327735"/>
            <a:ext cx="223176" cy="774436"/>
          </a:xfrm>
          <a:custGeom>
            <a:avLst/>
            <a:gdLst>
              <a:gd name="csX0" fmla="*/ 0 w 582224"/>
              <a:gd name="csY0" fmla="*/ 0 h 979293"/>
              <a:gd name="csX1" fmla="*/ 578137 w 582224"/>
              <a:gd name="csY1" fmla="*/ 371659 h 979293"/>
              <a:gd name="csX2" fmla="*/ 212377 w 582224"/>
              <a:gd name="csY2" fmla="*/ 979293 h 979293"/>
            </a:gdLst>
            <a:ahLst/>
            <a:cxnLst>
              <a:cxn ang="0">
                <a:pos x="csX0" y="csY0"/>
              </a:cxn>
              <a:cxn ang="0">
                <a:pos x="csX1" y="csY1"/>
              </a:cxn>
              <a:cxn ang="0">
                <a:pos x="csX2" y="csY2"/>
              </a:cxn>
            </a:cxnLst>
            <a:rect l="l" t="t" r="r" b="b"/>
            <a:pathLst>
              <a:path w="582224" h="979293">
                <a:moveTo>
                  <a:pt x="0" y="0"/>
                </a:moveTo>
                <a:cubicBezTo>
                  <a:pt x="271370" y="104221"/>
                  <a:pt x="542741" y="208443"/>
                  <a:pt x="578137" y="371659"/>
                </a:cubicBezTo>
                <a:cubicBezTo>
                  <a:pt x="613533" y="534875"/>
                  <a:pt x="412955" y="757084"/>
                  <a:pt x="212377" y="979293"/>
                </a:cubicBezTo>
              </a:path>
            </a:pathLst>
          </a:custGeom>
          <a:noFill/>
          <a:ln>
            <a:solidFill>
              <a:schemeClr val="accent1">
                <a:lumMod val="60000"/>
                <a:lumOff val="40000"/>
              </a:schemeClr>
            </a:solidFill>
            <a:prstDash val="dash"/>
            <a:headEnd type="none" w="med" len="med"/>
            <a:tailEnd type="triangle" w="med" len="me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4" name="Rectangle: Rounded Corners 23">
            <a:extLst>
              <a:ext uri="{FF2B5EF4-FFF2-40B4-BE49-F238E27FC236}">
                <a16:creationId xmlns:a16="http://schemas.microsoft.com/office/drawing/2014/main" id="{96D7FD12-2558-01EE-A1E1-8819A4F07645}"/>
              </a:ext>
            </a:extLst>
          </p:cNvPr>
          <p:cNvSpPr/>
          <p:nvPr/>
        </p:nvSpPr>
        <p:spPr>
          <a:xfrm>
            <a:off x="2038351" y="1789889"/>
            <a:ext cx="9677768" cy="1886458"/>
          </a:xfrm>
          <a:prstGeom prst="roundRect">
            <a:avLst/>
          </a:prstGeom>
          <a:noFill/>
          <a:ln>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5" name="Rectangle: Rounded Corners 24">
            <a:extLst>
              <a:ext uri="{FF2B5EF4-FFF2-40B4-BE49-F238E27FC236}">
                <a16:creationId xmlns:a16="http://schemas.microsoft.com/office/drawing/2014/main" id="{0F779894-0DE8-0E01-D569-1D2A7394D937}"/>
              </a:ext>
            </a:extLst>
          </p:cNvPr>
          <p:cNvSpPr/>
          <p:nvPr/>
        </p:nvSpPr>
        <p:spPr>
          <a:xfrm>
            <a:off x="2038351" y="3985958"/>
            <a:ext cx="9677768" cy="1788330"/>
          </a:xfrm>
          <a:prstGeom prst="roundRect">
            <a:avLst/>
          </a:prstGeom>
          <a:noFill/>
          <a:ln>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6" name="TextBox 25">
            <a:extLst>
              <a:ext uri="{FF2B5EF4-FFF2-40B4-BE49-F238E27FC236}">
                <a16:creationId xmlns:a16="http://schemas.microsoft.com/office/drawing/2014/main" id="{5BB3717B-F621-0BDE-379F-D89D46B0CCC3}"/>
              </a:ext>
            </a:extLst>
          </p:cNvPr>
          <p:cNvSpPr txBox="1"/>
          <p:nvPr/>
        </p:nvSpPr>
        <p:spPr>
          <a:xfrm>
            <a:off x="2222720" y="2032926"/>
            <a:ext cx="1565054" cy="1400383"/>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300"/>
              </a:spcAft>
              <a:buClrTx/>
              <a:buSzTx/>
              <a:buFontTx/>
              <a:buNone/>
              <a:tabLst/>
              <a:defRPr/>
            </a:pPr>
            <a:r>
              <a:rPr kumimoji="0" lang="en-US" sz="1200" b="0" i="1"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rPr>
              <a:t> Have the counters open and </a:t>
            </a:r>
            <a:r>
              <a:rPr kumimoji="0" lang="en-US" sz="1200" b="1" i="1" u="none" strike="noStrike" kern="1200" cap="none" spc="0" normalizeH="0" baseline="0" noProof="0" dirty="0">
                <a:ln>
                  <a:noFill/>
                </a:ln>
                <a:solidFill>
                  <a:srgbClr val="E30613"/>
                </a:solidFill>
                <a:effectLst/>
                <a:uLnTx/>
                <a:uFillTx/>
                <a:latin typeface="Arial" panose="020B0604020202020204"/>
                <a:ea typeface="+mn-ea"/>
                <a:cs typeface="+mn-cs"/>
              </a:rPr>
              <a:t>manned by humans</a:t>
            </a:r>
            <a:r>
              <a:rPr kumimoji="0" lang="en-US" sz="1200" b="1" i="1"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rPr>
              <a:t>.  </a:t>
            </a:r>
            <a:r>
              <a:rPr kumimoji="0" lang="en-US" sz="1200" b="0" i="1"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rPr>
              <a:t>Have </a:t>
            </a:r>
            <a:r>
              <a:rPr kumimoji="0" lang="en-US" sz="1200" b="1" i="1" u="none" strike="noStrike" kern="1200" cap="none" spc="0" normalizeH="0" baseline="0" noProof="0" dirty="0">
                <a:ln>
                  <a:noFill/>
                </a:ln>
                <a:solidFill>
                  <a:srgbClr val="E30613"/>
                </a:solidFill>
                <a:effectLst/>
                <a:uLnTx/>
                <a:uFillTx/>
                <a:latin typeface="Arial" panose="020B0604020202020204"/>
                <a:ea typeface="+mn-ea"/>
                <a:cs typeface="+mn-cs"/>
              </a:rPr>
              <a:t>staff on the platforms helping customers</a:t>
            </a:r>
            <a:r>
              <a:rPr kumimoji="0" lang="en-US" sz="1200" b="0" i="1"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rPr>
              <a:t>.</a:t>
            </a:r>
            <a:r>
              <a:rPr kumimoji="0" lang="en-US" sz="1200" b="1" i="1" u="none" strike="noStrike" kern="1200" cap="none" spc="0" normalizeH="0" baseline="0" noProof="0" dirty="0">
                <a:ln>
                  <a:noFill/>
                </a:ln>
                <a:solidFill>
                  <a:srgbClr val="E30613"/>
                </a:solidFill>
                <a:effectLst/>
                <a:uLnTx/>
                <a:uFillTx/>
                <a:latin typeface="Arial" panose="020B0604020202020204"/>
                <a:ea typeface="+mn-ea"/>
                <a:cs typeface="+mn-cs"/>
              </a:rPr>
              <a:t>  </a:t>
            </a:r>
          </a:p>
          <a:p>
            <a:pPr marL="0" marR="0" lvl="0" indent="0" algn="r" defTabSz="914400" rtl="0" eaLnBrk="1" fontAlgn="auto" latinLnBrk="0" hangingPunct="1">
              <a:lnSpc>
                <a:spcPct val="100000"/>
              </a:lnSpc>
              <a:spcBef>
                <a:spcPts val="0"/>
              </a:spcBef>
              <a:spcAft>
                <a:spcPts val="300"/>
              </a:spcAft>
              <a:buClrTx/>
              <a:buSzTx/>
              <a:buFontTx/>
              <a:buNone/>
              <a:tabLst/>
              <a:defRPr/>
            </a:pPr>
            <a:r>
              <a:rPr kumimoji="0" lang="en-US" sz="1050" b="0" i="1"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rPr>
              <a:t>Anaya, 2025-26</a:t>
            </a:r>
            <a:endParaRPr kumimoji="0" lang="en-GB" sz="1200" b="0" i="1"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
        <p:nvSpPr>
          <p:cNvPr id="27" name="TextBox 26">
            <a:extLst>
              <a:ext uri="{FF2B5EF4-FFF2-40B4-BE49-F238E27FC236}">
                <a16:creationId xmlns:a16="http://schemas.microsoft.com/office/drawing/2014/main" id="{1044B298-8246-ED56-B338-35E71F58CB13}"/>
              </a:ext>
            </a:extLst>
          </p:cNvPr>
          <p:cNvSpPr txBox="1"/>
          <p:nvPr/>
        </p:nvSpPr>
        <p:spPr>
          <a:xfrm>
            <a:off x="5280026" y="2217592"/>
            <a:ext cx="1535098" cy="103105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300"/>
              </a:spcAft>
              <a:buClrTx/>
              <a:buSzTx/>
              <a:buFontTx/>
              <a:buNone/>
              <a:tabLst/>
              <a:defRPr/>
            </a:pPr>
            <a:r>
              <a:rPr kumimoji="0" lang="en-US" sz="1200" b="0" i="1"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rPr>
              <a:t>  </a:t>
            </a:r>
            <a:r>
              <a:rPr kumimoji="0" lang="en-US" sz="1200" b="1" i="1" u="none" strike="noStrike" kern="1200" cap="none" spc="0" normalizeH="0" baseline="0" noProof="0" dirty="0">
                <a:ln>
                  <a:noFill/>
                </a:ln>
                <a:solidFill>
                  <a:srgbClr val="E30613"/>
                </a:solidFill>
                <a:effectLst/>
                <a:uLnTx/>
                <a:uFillTx/>
                <a:latin typeface="Arial" panose="020B0604020202020204"/>
                <a:ea typeface="+mn-ea"/>
                <a:cs typeface="+mn-cs"/>
              </a:rPr>
              <a:t>Neuro-divergency training </a:t>
            </a:r>
            <a:r>
              <a:rPr kumimoji="0" lang="en-US" sz="1200" b="0" i="1"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rPr>
              <a:t>for all staff... </a:t>
            </a:r>
            <a:r>
              <a:rPr kumimoji="0" lang="en-US" sz="1200" b="1" i="1" u="none" strike="noStrike" kern="1200" cap="none" spc="0" normalizeH="0" baseline="0" noProof="0" dirty="0">
                <a:ln>
                  <a:noFill/>
                </a:ln>
                <a:solidFill>
                  <a:srgbClr val="E30613"/>
                </a:solidFill>
                <a:effectLst/>
                <a:uLnTx/>
                <a:uFillTx/>
                <a:latin typeface="Arial" panose="020B0604020202020204"/>
                <a:ea typeface="+mn-ea"/>
                <a:cs typeface="+mn-cs"/>
              </a:rPr>
              <a:t>  </a:t>
            </a:r>
          </a:p>
          <a:p>
            <a:pPr marL="0" marR="0" lvl="0" indent="0" algn="r" defTabSz="914400" rtl="0" eaLnBrk="1" fontAlgn="auto" latinLnBrk="0" hangingPunct="1">
              <a:lnSpc>
                <a:spcPct val="100000"/>
              </a:lnSpc>
              <a:spcBef>
                <a:spcPts val="0"/>
              </a:spcBef>
              <a:spcAft>
                <a:spcPts val="300"/>
              </a:spcAft>
              <a:buClrTx/>
              <a:buSzTx/>
              <a:buFontTx/>
              <a:buNone/>
              <a:tabLst/>
              <a:defRPr/>
            </a:pPr>
            <a:r>
              <a:rPr kumimoji="0" lang="en-US" sz="1050" b="0" i="1"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rPr>
              <a:t>Lucas, 2025-26</a:t>
            </a:r>
            <a:endParaRPr kumimoji="0" lang="en-GB" sz="1200" b="0" i="1"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
        <p:nvSpPr>
          <p:cNvPr id="7" name="TextBox 6">
            <a:extLst>
              <a:ext uri="{FF2B5EF4-FFF2-40B4-BE49-F238E27FC236}">
                <a16:creationId xmlns:a16="http://schemas.microsoft.com/office/drawing/2014/main" id="{B5E7559C-D687-0033-E6A0-A0AD938BAA65}"/>
              </a:ext>
            </a:extLst>
          </p:cNvPr>
          <p:cNvSpPr txBox="1"/>
          <p:nvPr/>
        </p:nvSpPr>
        <p:spPr>
          <a:xfrm>
            <a:off x="9324740" y="1940593"/>
            <a:ext cx="2083076" cy="1585049"/>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300"/>
              </a:spcAft>
              <a:buClrTx/>
              <a:buSzTx/>
              <a:buFontTx/>
              <a:buNone/>
              <a:tabLst/>
              <a:defRPr/>
            </a:pPr>
            <a:r>
              <a:rPr kumimoji="0" lang="en-US" sz="1200" b="0" i="1"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rPr>
              <a:t>  …Set up </a:t>
            </a:r>
            <a:r>
              <a:rPr kumimoji="0" lang="en-US" sz="1200" b="0" i="1" u="none" strike="noStrike" kern="1200" cap="none" spc="0" normalizeH="0" baseline="0" noProof="0" dirty="0" err="1">
                <a:ln>
                  <a:noFill/>
                </a:ln>
                <a:solidFill>
                  <a:srgbClr val="000000">
                    <a:lumMod val="65000"/>
                    <a:lumOff val="35000"/>
                  </a:srgbClr>
                </a:solidFill>
                <a:effectLst/>
                <a:uLnTx/>
                <a:uFillTx/>
                <a:latin typeface="Arial" panose="020B0604020202020204"/>
                <a:ea typeface="+mn-ea"/>
                <a:cs typeface="+mn-cs"/>
              </a:rPr>
              <a:t>programmes</a:t>
            </a:r>
            <a:r>
              <a:rPr kumimoji="0" lang="en-US" sz="1200" b="0" i="1"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rPr>
              <a:t> of staff training to </a:t>
            </a:r>
            <a:r>
              <a:rPr kumimoji="0" lang="en-US" sz="1200" b="1" i="1" u="none" strike="noStrike" kern="1200" cap="none" spc="0" normalizeH="0" baseline="0" noProof="0" dirty="0">
                <a:ln>
                  <a:noFill/>
                </a:ln>
                <a:solidFill>
                  <a:srgbClr val="E30613"/>
                </a:solidFill>
                <a:effectLst/>
                <a:uLnTx/>
                <a:uFillTx/>
                <a:latin typeface="Arial" panose="020B0604020202020204"/>
                <a:ea typeface="+mn-ea"/>
                <a:cs typeface="+mn-cs"/>
              </a:rPr>
              <a:t>ensure that staff are aware of what is expected of them and that they have adequate backup and support </a:t>
            </a:r>
            <a:r>
              <a:rPr kumimoji="0" lang="en-US" sz="1200" b="0" i="1"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rPr>
              <a:t>to achieve these objectives.    </a:t>
            </a:r>
          </a:p>
          <a:p>
            <a:pPr marL="0" marR="0" lvl="0" indent="0" algn="r" defTabSz="914400" rtl="0" eaLnBrk="1" fontAlgn="auto" latinLnBrk="0" hangingPunct="1">
              <a:lnSpc>
                <a:spcPct val="100000"/>
              </a:lnSpc>
              <a:spcBef>
                <a:spcPts val="0"/>
              </a:spcBef>
              <a:spcAft>
                <a:spcPts val="300"/>
              </a:spcAft>
              <a:buClrTx/>
              <a:buSzTx/>
              <a:buFontTx/>
              <a:buNone/>
              <a:tabLst/>
              <a:defRPr/>
            </a:pPr>
            <a:r>
              <a:rPr kumimoji="0" lang="en-US" sz="1050" b="0" i="1"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rPr>
              <a:t>Elijah, 2025-26</a:t>
            </a:r>
            <a:endParaRPr kumimoji="0" lang="en-GB" sz="1200" b="0" i="1"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
        <p:nvSpPr>
          <p:cNvPr id="8" name="TextBox 7">
            <a:extLst>
              <a:ext uri="{FF2B5EF4-FFF2-40B4-BE49-F238E27FC236}">
                <a16:creationId xmlns:a16="http://schemas.microsoft.com/office/drawing/2014/main" id="{18027C90-AFA1-FFAE-A003-6C62F49405ED}"/>
              </a:ext>
            </a:extLst>
          </p:cNvPr>
          <p:cNvSpPr txBox="1"/>
          <p:nvPr/>
        </p:nvSpPr>
        <p:spPr>
          <a:xfrm>
            <a:off x="3963961" y="2217592"/>
            <a:ext cx="1247219" cy="103105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300"/>
              </a:spcAft>
              <a:buClrTx/>
              <a:buSzTx/>
              <a:buFontTx/>
              <a:buNone/>
              <a:tabLst/>
              <a:defRPr/>
            </a:pPr>
            <a:r>
              <a:rPr kumimoji="0" lang="en-US" sz="1200" b="0" i="1"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rPr>
              <a:t>More </a:t>
            </a:r>
            <a:r>
              <a:rPr kumimoji="0" lang="en-US" sz="1200" b="1" i="1" u="none" strike="noStrike" kern="1200" cap="none" spc="0" normalizeH="0" baseline="0" noProof="0" dirty="0">
                <a:ln>
                  <a:noFill/>
                </a:ln>
                <a:solidFill>
                  <a:srgbClr val="E30613"/>
                </a:solidFill>
                <a:effectLst/>
                <a:uLnTx/>
                <a:uFillTx/>
                <a:latin typeface="Arial" panose="020B0604020202020204"/>
                <a:ea typeface="+mn-ea"/>
                <a:cs typeface="+mn-cs"/>
              </a:rPr>
              <a:t>accessible staff </a:t>
            </a:r>
            <a:r>
              <a:rPr kumimoji="0" lang="en-US" sz="1200" b="0" i="1"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rPr>
              <a:t>at smaller stations... </a:t>
            </a:r>
            <a:r>
              <a:rPr kumimoji="0" lang="en-US" sz="1200" b="1" i="1" u="none" strike="noStrike" kern="1200" cap="none" spc="0" normalizeH="0" baseline="0" noProof="0" dirty="0">
                <a:ln>
                  <a:noFill/>
                </a:ln>
                <a:solidFill>
                  <a:srgbClr val="E30613"/>
                </a:solidFill>
                <a:effectLst/>
                <a:uLnTx/>
                <a:uFillTx/>
                <a:latin typeface="Arial" panose="020B0604020202020204"/>
                <a:ea typeface="+mn-ea"/>
                <a:cs typeface="+mn-cs"/>
              </a:rPr>
              <a:t>  </a:t>
            </a:r>
          </a:p>
          <a:p>
            <a:pPr marL="0" marR="0" lvl="0" indent="0" algn="r" defTabSz="914400" rtl="0" eaLnBrk="1" fontAlgn="auto" latinLnBrk="0" hangingPunct="1">
              <a:lnSpc>
                <a:spcPct val="100000"/>
              </a:lnSpc>
              <a:spcBef>
                <a:spcPts val="0"/>
              </a:spcBef>
              <a:spcAft>
                <a:spcPts val="300"/>
              </a:spcAft>
              <a:buClrTx/>
              <a:buSzTx/>
              <a:buFontTx/>
              <a:buNone/>
              <a:tabLst/>
              <a:defRPr/>
            </a:pPr>
            <a:r>
              <a:rPr kumimoji="0" lang="en-US" sz="1050" b="0" i="1"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rPr>
              <a:t>Michael, 2025-26</a:t>
            </a:r>
            <a:endParaRPr kumimoji="0" lang="en-GB" sz="1200" b="0" i="1"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
        <p:nvSpPr>
          <p:cNvPr id="10" name="TextBox 9">
            <a:extLst>
              <a:ext uri="{FF2B5EF4-FFF2-40B4-BE49-F238E27FC236}">
                <a16:creationId xmlns:a16="http://schemas.microsoft.com/office/drawing/2014/main" id="{28CC63BD-F7D8-D19C-C28F-E2D4BE0F0130}"/>
              </a:ext>
            </a:extLst>
          </p:cNvPr>
          <p:cNvSpPr txBox="1"/>
          <p:nvPr/>
        </p:nvSpPr>
        <p:spPr>
          <a:xfrm>
            <a:off x="8549545" y="4179931"/>
            <a:ext cx="2804602" cy="1400383"/>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300"/>
              </a:spcAft>
              <a:buClrTx/>
              <a:buSzTx/>
              <a:buFontTx/>
              <a:buNone/>
              <a:tabLst/>
              <a:defRPr/>
            </a:pPr>
            <a:r>
              <a:rPr kumimoji="0" lang="en-US" sz="1200" b="0" i="1"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rPr>
              <a:t>…sort staff out first so that there are no more strikes … </a:t>
            </a:r>
            <a:r>
              <a:rPr kumimoji="0" lang="en-US" sz="1200" b="1" i="1" u="none" strike="noStrike" kern="1200" cap="none" spc="0" normalizeH="0" baseline="0" noProof="0" dirty="0">
                <a:ln>
                  <a:noFill/>
                </a:ln>
                <a:solidFill>
                  <a:srgbClr val="E30613"/>
                </a:solidFill>
                <a:effectLst/>
                <a:uLnTx/>
                <a:uFillTx/>
                <a:latin typeface="Arial" panose="020B0604020202020204"/>
                <a:ea typeface="+mn-ea"/>
                <a:cs typeface="+mn-cs"/>
              </a:rPr>
              <a:t>If staff are happy and …proud to work for GBRTT, then providing a better service to customers will usually follow </a:t>
            </a:r>
            <a:r>
              <a:rPr kumimoji="0" lang="en-US" sz="1200" b="0" i="1"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rPr>
              <a:t>through and will be easier to achieve.</a:t>
            </a:r>
          </a:p>
          <a:p>
            <a:pPr lvl="0" algn="r">
              <a:spcAft>
                <a:spcPts val="300"/>
              </a:spcAft>
              <a:defRPr/>
            </a:pPr>
            <a:r>
              <a:rPr kumimoji="0" lang="en-US" sz="1050" b="0" i="1"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rPr>
              <a:t>Sarah, </a:t>
            </a:r>
            <a:r>
              <a:rPr lang="en-US" sz="1050" i="1" dirty="0">
                <a:solidFill>
                  <a:srgbClr val="000000">
                    <a:lumMod val="65000"/>
                    <a:lumOff val="35000"/>
                  </a:srgbClr>
                </a:solidFill>
              </a:rPr>
              <a:t>2023-24</a:t>
            </a:r>
            <a:endParaRPr kumimoji="0" lang="en-GB" sz="1050" b="0" i="1"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
        <p:nvSpPr>
          <p:cNvPr id="11" name="TextBox 10">
            <a:extLst>
              <a:ext uri="{FF2B5EF4-FFF2-40B4-BE49-F238E27FC236}">
                <a16:creationId xmlns:a16="http://schemas.microsoft.com/office/drawing/2014/main" id="{75DBECD9-E9C2-099C-F05E-332E349B1684}"/>
              </a:ext>
            </a:extLst>
          </p:cNvPr>
          <p:cNvSpPr txBox="1"/>
          <p:nvPr/>
        </p:nvSpPr>
        <p:spPr>
          <a:xfrm>
            <a:off x="5122186" y="4179931"/>
            <a:ext cx="2897864" cy="1400383"/>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300"/>
              </a:spcAft>
              <a:buClrTx/>
              <a:buSzTx/>
              <a:buFontTx/>
              <a:buNone/>
              <a:tabLst/>
              <a:defRPr/>
            </a:pPr>
            <a:r>
              <a:rPr kumimoji="0" lang="en-US" sz="1200" b="0" i="1"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rPr>
              <a:t>…</a:t>
            </a:r>
            <a:r>
              <a:rPr kumimoji="0" lang="en-US" sz="1200" b="0" i="1" u="none" strike="noStrike" kern="1200" cap="none" spc="0" normalizeH="0" baseline="0" noProof="0" dirty="0" err="1">
                <a:ln>
                  <a:noFill/>
                </a:ln>
                <a:solidFill>
                  <a:srgbClr val="000000">
                    <a:lumMod val="65000"/>
                    <a:lumOff val="35000"/>
                  </a:srgbClr>
                </a:solidFill>
                <a:effectLst/>
                <a:uLnTx/>
                <a:uFillTx/>
                <a:latin typeface="Arial" panose="020B0604020202020204"/>
                <a:ea typeface="+mn-ea"/>
                <a:cs typeface="+mn-cs"/>
              </a:rPr>
              <a:t>recognise</a:t>
            </a:r>
            <a:r>
              <a:rPr kumimoji="0" lang="en-US" sz="1200" b="0" i="1"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rPr>
              <a:t> that happy customers are at the heart of any business proposition… [and] available staff at key areas and happy staff on board the train would make a huge difference… </a:t>
            </a:r>
            <a:r>
              <a:rPr kumimoji="0" lang="en-US" sz="1200" b="1" i="1" u="none" strike="noStrike" kern="1200" cap="none" spc="0" normalizeH="0" baseline="0" noProof="0" dirty="0">
                <a:ln>
                  <a:noFill/>
                </a:ln>
                <a:solidFill>
                  <a:srgbClr val="E30613"/>
                </a:solidFill>
                <a:effectLst/>
                <a:uLnTx/>
                <a:uFillTx/>
                <a:latin typeface="Arial" panose="020B0604020202020204"/>
                <a:ea typeface="+mn-ea"/>
                <a:cs typeface="+mn-cs"/>
              </a:rPr>
              <a:t>attitude is important to me</a:t>
            </a:r>
          </a:p>
          <a:p>
            <a:pPr lvl="0" algn="r">
              <a:spcAft>
                <a:spcPts val="300"/>
              </a:spcAft>
              <a:defRPr/>
            </a:pPr>
            <a:r>
              <a:rPr kumimoji="0" lang="en-US" sz="1050" b="0" i="1"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rPr>
              <a:t>Clive, </a:t>
            </a:r>
            <a:r>
              <a:rPr lang="en-US" sz="1050" i="1" dirty="0">
                <a:solidFill>
                  <a:srgbClr val="000000">
                    <a:lumMod val="65000"/>
                    <a:lumOff val="35000"/>
                  </a:srgbClr>
                </a:solidFill>
              </a:rPr>
              <a:t>2023-24</a:t>
            </a:r>
            <a:endParaRPr kumimoji="0" lang="en-GB" sz="1050" b="0" i="1"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
        <p:nvSpPr>
          <p:cNvPr id="12" name="TextBox 11">
            <a:extLst>
              <a:ext uri="{FF2B5EF4-FFF2-40B4-BE49-F238E27FC236}">
                <a16:creationId xmlns:a16="http://schemas.microsoft.com/office/drawing/2014/main" id="{D8F6C845-4D53-D9B2-E9D4-3C52DB7EC4C1}"/>
              </a:ext>
            </a:extLst>
          </p:cNvPr>
          <p:cNvSpPr txBox="1"/>
          <p:nvPr/>
        </p:nvSpPr>
        <p:spPr>
          <a:xfrm>
            <a:off x="2216370" y="4179931"/>
            <a:ext cx="2371201" cy="1400383"/>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300"/>
              </a:spcAft>
              <a:buClrTx/>
              <a:buSzTx/>
              <a:buFontTx/>
              <a:buNone/>
              <a:tabLst/>
              <a:defRPr/>
            </a:pPr>
            <a:r>
              <a:rPr kumimoji="0" lang="en-US" sz="1200" b="0" i="1"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rPr>
              <a:t>I think the main priorities are to knuckle down on customer service and </a:t>
            </a:r>
            <a:r>
              <a:rPr kumimoji="0" lang="en-US" sz="1200" b="1" i="1" u="none" strike="noStrike" kern="1200" cap="none" spc="0" normalizeH="0" baseline="0" noProof="0" dirty="0">
                <a:ln>
                  <a:noFill/>
                </a:ln>
                <a:solidFill>
                  <a:srgbClr val="E30613"/>
                </a:solidFill>
                <a:effectLst/>
                <a:uLnTx/>
                <a:uFillTx/>
                <a:latin typeface="Arial" panose="020B0604020202020204"/>
                <a:ea typeface="+mn-ea"/>
                <a:cs typeface="+mn-cs"/>
              </a:rPr>
              <a:t>making sure that staff members are available at all times </a:t>
            </a:r>
            <a:r>
              <a:rPr kumimoji="0" lang="en-US" sz="1200" b="0" i="1"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rPr>
              <a:t>- this seems rare in this day and age.</a:t>
            </a:r>
          </a:p>
          <a:p>
            <a:pPr marL="0" marR="0" lvl="0" indent="0" algn="r" defTabSz="914400" rtl="0" eaLnBrk="1" fontAlgn="auto" latinLnBrk="0" hangingPunct="1">
              <a:lnSpc>
                <a:spcPct val="100000"/>
              </a:lnSpc>
              <a:spcBef>
                <a:spcPts val="0"/>
              </a:spcBef>
              <a:spcAft>
                <a:spcPts val="300"/>
              </a:spcAft>
              <a:buClrTx/>
              <a:buSzTx/>
              <a:buFontTx/>
              <a:buNone/>
              <a:tabLst/>
              <a:defRPr/>
            </a:pPr>
            <a:r>
              <a:rPr kumimoji="0" lang="en-US" sz="1050" b="0" i="1"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rPr>
              <a:t>Michelle, 2023-24</a:t>
            </a:r>
            <a:endParaRPr kumimoji="0" lang="en-GB" sz="1050" b="0" i="1"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
        <p:nvSpPr>
          <p:cNvPr id="13" name="TextBox 12">
            <a:extLst>
              <a:ext uri="{FF2B5EF4-FFF2-40B4-BE49-F238E27FC236}">
                <a16:creationId xmlns:a16="http://schemas.microsoft.com/office/drawing/2014/main" id="{EEEDA35E-BA4F-3DF0-B3A5-66A4D753AD8B}"/>
              </a:ext>
            </a:extLst>
          </p:cNvPr>
          <p:cNvSpPr txBox="1"/>
          <p:nvPr/>
        </p:nvSpPr>
        <p:spPr>
          <a:xfrm>
            <a:off x="571499" y="1032250"/>
            <a:ext cx="1114462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i="0" u="none" strike="noStrike" kern="1200" cap="none" spc="0" normalizeH="0" baseline="0" noProof="0" dirty="0">
                <a:ln>
                  <a:noFill/>
                </a:ln>
                <a:solidFill>
                  <a:schemeClr val="accent1">
                    <a:lumMod val="75000"/>
                  </a:schemeClr>
                </a:solidFill>
                <a:effectLst/>
                <a:uLnTx/>
                <a:uFillTx/>
                <a:latin typeface="Arial" panose="020B0604020202020204"/>
                <a:ea typeface="+mn-ea"/>
                <a:cs typeface="+mn-cs"/>
              </a:rPr>
              <a:t>Participants’ priorities relating to staff are </a:t>
            </a:r>
            <a:r>
              <a:rPr kumimoji="0" lang="en-US" sz="1400" i="0" u="none" strike="noStrike" kern="1200" cap="none" spc="0" normalizeH="0" baseline="0" noProof="0" dirty="0" err="1">
                <a:ln>
                  <a:noFill/>
                </a:ln>
                <a:solidFill>
                  <a:schemeClr val="accent1">
                    <a:lumMod val="75000"/>
                  </a:schemeClr>
                </a:solidFill>
                <a:effectLst/>
                <a:uLnTx/>
                <a:uFillTx/>
                <a:latin typeface="Arial" panose="020B0604020202020204"/>
                <a:ea typeface="+mn-ea"/>
                <a:cs typeface="+mn-cs"/>
              </a:rPr>
              <a:t>focussed</a:t>
            </a:r>
            <a:r>
              <a:rPr kumimoji="0" lang="en-US" sz="1400" i="0" u="none" strike="noStrike" kern="1200" cap="none" spc="0" normalizeH="0" baseline="0" noProof="0" dirty="0">
                <a:ln>
                  <a:noFill/>
                </a:ln>
                <a:solidFill>
                  <a:schemeClr val="accent1">
                    <a:lumMod val="75000"/>
                  </a:schemeClr>
                </a:solidFill>
                <a:effectLst/>
                <a:uLnTx/>
                <a:uFillTx/>
                <a:latin typeface="Arial" panose="020B0604020202020204"/>
                <a:ea typeface="+mn-ea"/>
                <a:cs typeface="+mn-cs"/>
              </a:rPr>
              <a:t> in three areas: </a:t>
            </a:r>
            <a:endParaRPr lang="en-US" sz="1400" dirty="0">
              <a:solidFill>
                <a:schemeClr val="accent1">
                  <a:lumMod val="75000"/>
                </a:schemeClr>
              </a:solidFill>
              <a:latin typeface="Arial" panose="020B0604020202020204"/>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i="0" u="none" strike="noStrike" kern="1200" cap="none" spc="0" normalizeH="0" baseline="0" noProof="0" dirty="0">
                <a:ln>
                  <a:noFill/>
                </a:ln>
                <a:solidFill>
                  <a:schemeClr val="accent1">
                    <a:lumMod val="75000"/>
                  </a:schemeClr>
                </a:solidFill>
                <a:effectLst/>
                <a:uLnTx/>
                <a:uFillTx/>
                <a:latin typeface="Arial" panose="020B0604020202020204"/>
                <a:ea typeface="+mn-ea"/>
                <a:cs typeface="+mn-cs"/>
              </a:rPr>
              <a:t>Presence, effectiveness </a:t>
            </a:r>
            <a:r>
              <a:rPr kumimoji="0" lang="en-US" sz="1400" u="none" strike="noStrike" kern="1200" cap="none" spc="0" normalizeH="0" baseline="0" noProof="0" dirty="0">
                <a:ln>
                  <a:noFill/>
                </a:ln>
                <a:solidFill>
                  <a:schemeClr val="accent1">
                    <a:lumMod val="75000"/>
                  </a:schemeClr>
                </a:solidFill>
                <a:effectLst/>
                <a:uLnTx/>
                <a:uFillTx/>
                <a:latin typeface="Arial" panose="020B0604020202020204"/>
                <a:ea typeface="+mn-ea"/>
                <a:cs typeface="+mn-cs"/>
              </a:rPr>
              <a:t>(their </a:t>
            </a:r>
            <a:r>
              <a:rPr lang="en-GB" sz="1400" dirty="0">
                <a:solidFill>
                  <a:schemeClr val="accent1">
                    <a:lumMod val="75000"/>
                  </a:schemeClr>
                </a:solidFill>
                <a:latin typeface="Arial" panose="020B0604020202020204"/>
              </a:rPr>
              <a:t>a</a:t>
            </a:r>
            <a:r>
              <a:rPr kumimoji="0" lang="en-GB" sz="1400" u="none" strike="noStrike" kern="1200" cap="none" spc="0" normalizeH="0" baseline="0" noProof="0" dirty="0" err="1">
                <a:ln>
                  <a:noFill/>
                </a:ln>
                <a:solidFill>
                  <a:schemeClr val="accent1">
                    <a:lumMod val="75000"/>
                  </a:schemeClr>
                </a:solidFill>
                <a:effectLst/>
                <a:uLnTx/>
                <a:uFillTx/>
                <a:latin typeface="Arial" panose="020B0604020202020204"/>
                <a:ea typeface="+mn-ea"/>
                <a:cs typeface="+mn-cs"/>
              </a:rPr>
              <a:t>bility</a:t>
            </a:r>
            <a:r>
              <a:rPr kumimoji="0" lang="en-GB" sz="1400" u="none" strike="noStrike" kern="1200" cap="none" spc="0" normalizeH="0" baseline="0" noProof="0" dirty="0">
                <a:ln>
                  <a:noFill/>
                </a:ln>
                <a:solidFill>
                  <a:schemeClr val="accent1">
                    <a:lumMod val="75000"/>
                  </a:schemeClr>
                </a:solidFill>
                <a:effectLst/>
                <a:uLnTx/>
                <a:uFillTx/>
                <a:latin typeface="Arial" panose="020B0604020202020204"/>
                <a:ea typeface="+mn-ea"/>
                <a:cs typeface="+mn-cs"/>
              </a:rPr>
              <a:t>, knowledge and attitude), and employment culture</a:t>
            </a:r>
          </a:p>
        </p:txBody>
      </p:sp>
    </p:spTree>
    <p:extLst>
      <p:ext uri="{BB962C8B-B14F-4D97-AF65-F5344CB8AC3E}">
        <p14:creationId xmlns:p14="http://schemas.microsoft.com/office/powerpoint/2010/main" val="155744224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4078F3-16ED-D7AD-8EA5-1B0D489E3C42}"/>
              </a:ext>
            </a:extLst>
          </p:cNvPr>
          <p:cNvSpPr>
            <a:spLocks noGrp="1"/>
          </p:cNvSpPr>
          <p:nvPr>
            <p:ph type="title"/>
          </p:nvPr>
        </p:nvSpPr>
        <p:spPr/>
        <p:txBody>
          <a:bodyPr>
            <a:normAutofit/>
          </a:bodyPr>
          <a:lstStyle/>
          <a:p>
            <a:r>
              <a:rPr lang="en-GB" sz="2400" dirty="0"/>
              <a:t>(Specific feedback in 2024 on the concept of GBR also highlighted the importance of getting the public perception right)</a:t>
            </a:r>
          </a:p>
        </p:txBody>
      </p:sp>
      <p:pic>
        <p:nvPicPr>
          <p:cNvPr id="10" name="Picture 9">
            <a:extLst>
              <a:ext uri="{FF2B5EF4-FFF2-40B4-BE49-F238E27FC236}">
                <a16:creationId xmlns:a16="http://schemas.microsoft.com/office/drawing/2014/main" id="{1D296F98-6304-F16B-AFAC-A4B8497C01FB}"/>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392008" y="3023713"/>
            <a:ext cx="781569" cy="1876386"/>
          </a:xfrm>
          <a:prstGeom prst="rect">
            <a:avLst/>
          </a:prstGeom>
        </p:spPr>
      </p:pic>
      <p:sp>
        <p:nvSpPr>
          <p:cNvPr id="14" name="TextBox 13">
            <a:extLst>
              <a:ext uri="{FF2B5EF4-FFF2-40B4-BE49-F238E27FC236}">
                <a16:creationId xmlns:a16="http://schemas.microsoft.com/office/drawing/2014/main" id="{1F673383-54C9-8E76-0E31-343C7D57DF22}"/>
              </a:ext>
            </a:extLst>
          </p:cNvPr>
          <p:cNvSpPr txBox="1"/>
          <p:nvPr/>
        </p:nvSpPr>
        <p:spPr>
          <a:xfrm>
            <a:off x="9373278" y="3353023"/>
            <a:ext cx="1913848" cy="1215717"/>
          </a:xfrm>
          <a:prstGeom prst="rect">
            <a:avLst/>
          </a:prstGeom>
          <a:noFill/>
        </p:spPr>
        <p:txBody>
          <a:bodyPr wrap="square">
            <a:spAutoFit/>
          </a:bodyPr>
          <a:lstStyle/>
          <a:p>
            <a:pPr algn="ctr">
              <a:spcBef>
                <a:spcPts val="300"/>
              </a:spcBef>
            </a:pPr>
            <a:r>
              <a:rPr lang="en-US" sz="1200" i="1" dirty="0">
                <a:solidFill>
                  <a:schemeClr val="tx1">
                    <a:lumMod val="65000"/>
                    <a:lumOff val="35000"/>
                  </a:schemeClr>
                </a:solidFill>
              </a:rPr>
              <a:t>[Rail] does a job, getting me from A to B. </a:t>
            </a:r>
            <a:r>
              <a:rPr lang="en-US" sz="1200" b="1" i="1" dirty="0">
                <a:solidFill>
                  <a:schemeClr val="accent1"/>
                </a:solidFill>
              </a:rPr>
              <a:t>I just need the functionality of that, nothing more, nothing less</a:t>
            </a:r>
            <a:r>
              <a:rPr lang="en-US" sz="1200" i="1" dirty="0">
                <a:solidFill>
                  <a:schemeClr val="tx1">
                    <a:lumMod val="65000"/>
                    <a:lumOff val="35000"/>
                  </a:schemeClr>
                </a:solidFill>
              </a:rPr>
              <a:t>.</a:t>
            </a:r>
          </a:p>
          <a:p>
            <a:pPr algn="r">
              <a:spcBef>
                <a:spcPts val="300"/>
              </a:spcBef>
            </a:pPr>
            <a:r>
              <a:rPr lang="en-US" sz="1050" i="1" dirty="0">
                <a:solidFill>
                  <a:schemeClr val="tx1">
                    <a:lumMod val="65000"/>
                    <a:lumOff val="35000"/>
                  </a:schemeClr>
                </a:solidFill>
              </a:rPr>
              <a:t>Nigel, 2023-24</a:t>
            </a:r>
            <a:endParaRPr lang="en-GB" sz="1200" i="1" dirty="0">
              <a:solidFill>
                <a:schemeClr val="tx1">
                  <a:lumMod val="65000"/>
                  <a:lumOff val="35000"/>
                </a:schemeClr>
              </a:solidFill>
            </a:endParaRPr>
          </a:p>
        </p:txBody>
      </p:sp>
      <p:pic>
        <p:nvPicPr>
          <p:cNvPr id="16" name="Picture 15">
            <a:extLst>
              <a:ext uri="{FF2B5EF4-FFF2-40B4-BE49-F238E27FC236}">
                <a16:creationId xmlns:a16="http://schemas.microsoft.com/office/drawing/2014/main" id="{53995874-F8F0-84B7-F828-D621CA271E71}"/>
              </a:ext>
            </a:extLst>
          </p:cNvPr>
          <p:cNvPicPr>
            <a:picLocks noChangeAspect="1"/>
          </p:cNvPicPr>
          <p:nvPr/>
        </p:nvPicPr>
        <p:blipFill>
          <a:blip r:embed="rId3"/>
          <a:stretch>
            <a:fillRect/>
          </a:stretch>
        </p:blipFill>
        <p:spPr>
          <a:xfrm>
            <a:off x="683046" y="2601045"/>
            <a:ext cx="2608745" cy="1363662"/>
          </a:xfrm>
          <a:prstGeom prst="rect">
            <a:avLst/>
          </a:prstGeom>
        </p:spPr>
      </p:pic>
      <p:sp>
        <p:nvSpPr>
          <p:cNvPr id="18" name="TextBox 17">
            <a:extLst>
              <a:ext uri="{FF2B5EF4-FFF2-40B4-BE49-F238E27FC236}">
                <a16:creationId xmlns:a16="http://schemas.microsoft.com/office/drawing/2014/main" id="{3DF8D399-68CF-CA03-E453-D59F00DD9FD9}"/>
              </a:ext>
            </a:extLst>
          </p:cNvPr>
          <p:cNvSpPr txBox="1"/>
          <p:nvPr/>
        </p:nvSpPr>
        <p:spPr>
          <a:xfrm>
            <a:off x="590017" y="4058045"/>
            <a:ext cx="2800883" cy="2177519"/>
          </a:xfrm>
          <a:prstGeom prst="rect">
            <a:avLst/>
          </a:prstGeom>
          <a:noFill/>
        </p:spPr>
        <p:txBody>
          <a:bodyPr wrap="square">
            <a:spAutoFit/>
          </a:bodyPr>
          <a:lstStyle/>
          <a:p>
            <a:pPr algn="ctr">
              <a:spcBef>
                <a:spcPts val="300"/>
              </a:spcBef>
            </a:pPr>
            <a:r>
              <a:rPr lang="en-US" sz="1200" b="1" i="1" dirty="0">
                <a:solidFill>
                  <a:schemeClr val="accent1"/>
                </a:solidFill>
              </a:rPr>
              <a:t>“Driving forth …with clouds of hot air but strands of intention and substance following on”</a:t>
            </a:r>
          </a:p>
          <a:p>
            <a:pPr algn="ctr">
              <a:spcBef>
                <a:spcPts val="300"/>
              </a:spcBef>
            </a:pPr>
            <a:r>
              <a:rPr lang="en-US" sz="1200" i="1" dirty="0">
                <a:solidFill>
                  <a:schemeClr val="tx1">
                    <a:lumMod val="65000"/>
                    <a:lumOff val="35000"/>
                  </a:schemeClr>
                </a:solidFill>
              </a:rPr>
              <a:t>There are a lot of good intentions… The management structure, staffing and training need to be right in order to be able to deliver this, and </a:t>
            </a:r>
            <a:r>
              <a:rPr lang="en-US" sz="1200" b="1" i="1" dirty="0">
                <a:solidFill>
                  <a:schemeClr val="accent1"/>
                </a:solidFill>
              </a:rPr>
              <a:t>I was not always convinced that beneath the gloss there was adequate substance</a:t>
            </a:r>
            <a:r>
              <a:rPr lang="en-US" sz="1200" i="1" dirty="0">
                <a:solidFill>
                  <a:schemeClr val="tx1">
                    <a:lumMod val="65000"/>
                    <a:lumOff val="35000"/>
                  </a:schemeClr>
                </a:solidFill>
              </a:rPr>
              <a:t>. It remains to be seen......</a:t>
            </a:r>
          </a:p>
          <a:p>
            <a:pPr algn="r">
              <a:spcBef>
                <a:spcPts val="300"/>
              </a:spcBef>
            </a:pPr>
            <a:r>
              <a:rPr lang="en-US" sz="1050" i="1" dirty="0">
                <a:solidFill>
                  <a:schemeClr val="tx1">
                    <a:lumMod val="65000"/>
                    <a:lumOff val="35000"/>
                  </a:schemeClr>
                </a:solidFill>
              </a:rPr>
              <a:t>Fiona, 2023-24</a:t>
            </a:r>
            <a:endParaRPr lang="en-GB" sz="1050" i="1" dirty="0">
              <a:solidFill>
                <a:schemeClr val="tx1">
                  <a:lumMod val="65000"/>
                  <a:lumOff val="35000"/>
                </a:schemeClr>
              </a:solidFill>
            </a:endParaRPr>
          </a:p>
        </p:txBody>
      </p:sp>
      <p:sp>
        <p:nvSpPr>
          <p:cNvPr id="19" name="TextBox 18">
            <a:extLst>
              <a:ext uri="{FF2B5EF4-FFF2-40B4-BE49-F238E27FC236}">
                <a16:creationId xmlns:a16="http://schemas.microsoft.com/office/drawing/2014/main" id="{59DF60AC-2CFA-9B23-399A-7D46E9A6E4CD}"/>
              </a:ext>
            </a:extLst>
          </p:cNvPr>
          <p:cNvSpPr txBox="1"/>
          <p:nvPr/>
        </p:nvSpPr>
        <p:spPr>
          <a:xfrm>
            <a:off x="571500" y="1475291"/>
            <a:ext cx="10877550" cy="461665"/>
          </a:xfrm>
          <a:prstGeom prst="rect">
            <a:avLst/>
          </a:prstGeom>
          <a:noFill/>
        </p:spPr>
        <p:txBody>
          <a:bodyPr wrap="square" rtlCol="0">
            <a:spAutoFit/>
          </a:bodyPr>
          <a:lstStyle/>
          <a:p>
            <a:r>
              <a:rPr lang="en-GB" sz="1200" dirty="0">
                <a:solidFill>
                  <a:schemeClr val="accent1">
                    <a:lumMod val="75000"/>
                  </a:schemeClr>
                </a:solidFill>
              </a:rPr>
              <a:t>Ultimately, when they understand the role of GBR (or at least are exposed to some of its ideas), members of the public have a positive impression of its concept and purpose. But be aware of the way this can be interpreted….</a:t>
            </a:r>
          </a:p>
        </p:txBody>
      </p:sp>
      <p:sp>
        <p:nvSpPr>
          <p:cNvPr id="21" name="TextBox 20">
            <a:extLst>
              <a:ext uri="{FF2B5EF4-FFF2-40B4-BE49-F238E27FC236}">
                <a16:creationId xmlns:a16="http://schemas.microsoft.com/office/drawing/2014/main" id="{5DD2C812-E685-9783-400B-58631D3E49D5}"/>
              </a:ext>
            </a:extLst>
          </p:cNvPr>
          <p:cNvSpPr txBox="1"/>
          <p:nvPr/>
        </p:nvSpPr>
        <p:spPr>
          <a:xfrm>
            <a:off x="571500" y="2220620"/>
            <a:ext cx="2952750" cy="276999"/>
          </a:xfrm>
          <a:prstGeom prst="rect">
            <a:avLst/>
          </a:prstGeom>
          <a:noFill/>
        </p:spPr>
        <p:txBody>
          <a:bodyPr wrap="square" rtlCol="0">
            <a:spAutoFit/>
          </a:bodyPr>
          <a:lstStyle/>
          <a:p>
            <a:pPr>
              <a:spcBef>
                <a:spcPts val="600"/>
              </a:spcBef>
            </a:pPr>
            <a:r>
              <a:rPr lang="en-GB" sz="1200" b="1" dirty="0"/>
              <a:t>GBR should aim to avoid this: </a:t>
            </a:r>
          </a:p>
        </p:txBody>
      </p:sp>
      <p:sp>
        <p:nvSpPr>
          <p:cNvPr id="22" name="TextBox 21">
            <a:extLst>
              <a:ext uri="{FF2B5EF4-FFF2-40B4-BE49-F238E27FC236}">
                <a16:creationId xmlns:a16="http://schemas.microsoft.com/office/drawing/2014/main" id="{6113B39F-FC19-59C0-6C15-6B38F7B3F0D2}"/>
              </a:ext>
            </a:extLst>
          </p:cNvPr>
          <p:cNvSpPr txBox="1"/>
          <p:nvPr/>
        </p:nvSpPr>
        <p:spPr>
          <a:xfrm>
            <a:off x="3914775" y="2220620"/>
            <a:ext cx="3810000" cy="461665"/>
          </a:xfrm>
          <a:prstGeom prst="rect">
            <a:avLst/>
          </a:prstGeom>
          <a:noFill/>
        </p:spPr>
        <p:txBody>
          <a:bodyPr wrap="square" rtlCol="0">
            <a:spAutoFit/>
          </a:bodyPr>
          <a:lstStyle/>
          <a:p>
            <a:pPr>
              <a:spcBef>
                <a:spcPts val="600"/>
              </a:spcBef>
            </a:pPr>
            <a:r>
              <a:rPr lang="en-GB" sz="1200" b="1" dirty="0"/>
              <a:t>And instead seek to position the railways more like this: </a:t>
            </a:r>
          </a:p>
        </p:txBody>
      </p:sp>
      <p:sp>
        <p:nvSpPr>
          <p:cNvPr id="23" name="TextBox 22">
            <a:extLst>
              <a:ext uri="{FF2B5EF4-FFF2-40B4-BE49-F238E27FC236}">
                <a16:creationId xmlns:a16="http://schemas.microsoft.com/office/drawing/2014/main" id="{430A9ED1-7804-80FB-AD42-166E8E29D005}"/>
              </a:ext>
            </a:extLst>
          </p:cNvPr>
          <p:cNvSpPr txBox="1"/>
          <p:nvPr/>
        </p:nvSpPr>
        <p:spPr>
          <a:xfrm>
            <a:off x="8115300" y="2220620"/>
            <a:ext cx="3638550" cy="515526"/>
          </a:xfrm>
          <a:prstGeom prst="rect">
            <a:avLst/>
          </a:prstGeom>
          <a:noFill/>
        </p:spPr>
        <p:txBody>
          <a:bodyPr wrap="square" rtlCol="0">
            <a:spAutoFit/>
          </a:bodyPr>
          <a:lstStyle/>
          <a:p>
            <a:pPr>
              <a:spcBef>
                <a:spcPts val="600"/>
              </a:spcBef>
            </a:pPr>
            <a:r>
              <a:rPr lang="en-GB" sz="1200" b="1" dirty="0"/>
              <a:t>(Or this):</a:t>
            </a:r>
            <a:r>
              <a:rPr lang="en-GB" sz="1050" b="1" dirty="0"/>
              <a:t> </a:t>
            </a:r>
            <a:r>
              <a:rPr lang="en-GB" sz="1050" i="1" dirty="0"/>
              <a:t>Reliably transporting people from A to B</a:t>
            </a:r>
            <a:endParaRPr lang="en-GB" sz="1200" b="1" dirty="0"/>
          </a:p>
          <a:p>
            <a:pPr>
              <a:spcBef>
                <a:spcPts val="600"/>
              </a:spcBef>
            </a:pPr>
            <a:r>
              <a:rPr lang="en-GB" sz="1050" i="1" dirty="0"/>
              <a:t>as is likely for most everyday rail users, beyond this study </a:t>
            </a:r>
          </a:p>
        </p:txBody>
      </p:sp>
      <p:pic>
        <p:nvPicPr>
          <p:cNvPr id="24" name="Picture 23">
            <a:extLst>
              <a:ext uri="{FF2B5EF4-FFF2-40B4-BE49-F238E27FC236}">
                <a16:creationId xmlns:a16="http://schemas.microsoft.com/office/drawing/2014/main" id="{1C095869-EBBF-027A-4AC8-B54A4EDFAB44}"/>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991763" y="2601045"/>
            <a:ext cx="1656024" cy="1656024"/>
          </a:xfrm>
          <a:prstGeom prst="rect">
            <a:avLst/>
          </a:prstGeom>
        </p:spPr>
      </p:pic>
      <p:sp>
        <p:nvSpPr>
          <p:cNvPr id="28" name="TextBox 27">
            <a:extLst>
              <a:ext uri="{FF2B5EF4-FFF2-40B4-BE49-F238E27FC236}">
                <a16:creationId xmlns:a16="http://schemas.microsoft.com/office/drawing/2014/main" id="{C89B5FAC-CD05-B3A6-A0D4-121F2F4DF2AD}"/>
              </a:ext>
            </a:extLst>
          </p:cNvPr>
          <p:cNvSpPr txBox="1"/>
          <p:nvPr/>
        </p:nvSpPr>
        <p:spPr>
          <a:xfrm>
            <a:off x="3914775" y="4384074"/>
            <a:ext cx="3810000" cy="1992853"/>
          </a:xfrm>
          <a:prstGeom prst="rect">
            <a:avLst/>
          </a:prstGeom>
          <a:noFill/>
        </p:spPr>
        <p:txBody>
          <a:bodyPr wrap="square">
            <a:spAutoFit/>
          </a:bodyPr>
          <a:lstStyle/>
          <a:p>
            <a:pPr algn="ctr">
              <a:spcBef>
                <a:spcPts val="300"/>
              </a:spcBef>
            </a:pPr>
            <a:r>
              <a:rPr lang="en-US" sz="1200" i="1" dirty="0">
                <a:solidFill>
                  <a:schemeClr val="tx1">
                    <a:lumMod val="65000"/>
                    <a:lumOff val="35000"/>
                  </a:schemeClr>
                </a:solidFill>
              </a:rPr>
              <a:t>I feel there has been a serious look at train travel - root and branch …and some of the initiatives look …exciting …I believe [rail travel] is needed for environmental reasons…[but it] can only happen when train travel is made attractive enough.</a:t>
            </a:r>
          </a:p>
          <a:p>
            <a:pPr algn="ctr">
              <a:spcBef>
                <a:spcPts val="300"/>
              </a:spcBef>
            </a:pPr>
            <a:r>
              <a:rPr lang="en-US" sz="1200" b="1" i="1" dirty="0">
                <a:solidFill>
                  <a:schemeClr val="accent1"/>
                </a:solidFill>
              </a:rPr>
              <a:t>…[when well run] it is complex but structured, creative and well considered. It is understated and methodical. It is not flashy with bells and whistles but just focused.</a:t>
            </a:r>
          </a:p>
          <a:p>
            <a:pPr algn="r">
              <a:spcBef>
                <a:spcPts val="300"/>
              </a:spcBef>
            </a:pPr>
            <a:r>
              <a:rPr lang="en-US" sz="1050" i="1" dirty="0">
                <a:solidFill>
                  <a:schemeClr val="tx1">
                    <a:lumMod val="65000"/>
                    <a:lumOff val="35000"/>
                  </a:schemeClr>
                </a:solidFill>
              </a:rPr>
              <a:t>Riz, 2023-24</a:t>
            </a:r>
            <a:endParaRPr lang="en-GB" sz="1050" i="1" dirty="0">
              <a:solidFill>
                <a:schemeClr val="tx1">
                  <a:lumMod val="65000"/>
                  <a:lumOff val="35000"/>
                </a:schemeClr>
              </a:solidFill>
            </a:endParaRPr>
          </a:p>
        </p:txBody>
      </p:sp>
    </p:spTree>
    <p:extLst>
      <p:ext uri="{BB962C8B-B14F-4D97-AF65-F5344CB8AC3E}">
        <p14:creationId xmlns:p14="http://schemas.microsoft.com/office/powerpoint/2010/main" val="316604083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0C6989-0F1E-1560-AA22-E4779A6EAF7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564C706-6924-BDB3-CE17-AFE287E9146A}"/>
              </a:ext>
            </a:extLst>
          </p:cNvPr>
          <p:cNvSpPr>
            <a:spLocks noGrp="1"/>
          </p:cNvSpPr>
          <p:nvPr>
            <p:ph type="title"/>
          </p:nvPr>
        </p:nvSpPr>
        <p:spPr>
          <a:xfrm>
            <a:off x="3768435" y="3796586"/>
            <a:ext cx="4641273" cy="627063"/>
          </a:xfrm>
        </p:spPr>
        <p:txBody>
          <a:bodyPr/>
          <a:lstStyle/>
          <a:p>
            <a:br>
              <a:rPr lang="en-GB" b="1" dirty="0"/>
            </a:br>
            <a:br>
              <a:rPr lang="en-GB" b="1" dirty="0"/>
            </a:br>
            <a:r>
              <a:rPr lang="en-GB" b="1" dirty="0"/>
              <a:t>In summary</a:t>
            </a:r>
            <a:br>
              <a:rPr lang="en-GB" b="1" dirty="0"/>
            </a:br>
            <a:endParaRPr lang="en-GB" b="1" dirty="0"/>
          </a:p>
        </p:txBody>
      </p:sp>
    </p:spTree>
    <p:extLst>
      <p:ext uri="{BB962C8B-B14F-4D97-AF65-F5344CB8AC3E}">
        <p14:creationId xmlns:p14="http://schemas.microsoft.com/office/powerpoint/2010/main" val="30172490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F01D41-3A69-2108-11BF-F235EF88E326}"/>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9D354594-DFB1-5A8C-5DDE-99E6F6DFDFB8}"/>
              </a:ext>
            </a:extLst>
          </p:cNvPr>
          <p:cNvSpPr/>
          <p:nvPr/>
        </p:nvSpPr>
        <p:spPr>
          <a:xfrm>
            <a:off x="9539591" y="5674468"/>
            <a:ext cx="2360579" cy="83657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9AD26836-C4BC-634C-326A-FE2FD14B914D}"/>
              </a:ext>
            </a:extLst>
          </p:cNvPr>
          <p:cNvSpPr>
            <a:spLocks noGrp="1"/>
          </p:cNvSpPr>
          <p:nvPr>
            <p:ph type="title"/>
          </p:nvPr>
        </p:nvSpPr>
        <p:spPr/>
        <p:txBody>
          <a:bodyPr>
            <a:normAutofit/>
          </a:bodyPr>
          <a:lstStyle/>
          <a:p>
            <a:r>
              <a:rPr lang="en-GB" sz="2800" dirty="0"/>
              <a:t>Customer perspectives on rail travel for the future: summary</a:t>
            </a:r>
          </a:p>
        </p:txBody>
      </p:sp>
      <p:sp>
        <p:nvSpPr>
          <p:cNvPr id="7" name="TextBox 6">
            <a:extLst>
              <a:ext uri="{FF2B5EF4-FFF2-40B4-BE49-F238E27FC236}">
                <a16:creationId xmlns:a16="http://schemas.microsoft.com/office/drawing/2014/main" id="{D5F15028-F2F2-39B3-44D4-FB64F224AA6F}"/>
              </a:ext>
            </a:extLst>
          </p:cNvPr>
          <p:cNvSpPr txBox="1"/>
          <p:nvPr/>
        </p:nvSpPr>
        <p:spPr>
          <a:xfrm>
            <a:off x="571500" y="1263988"/>
            <a:ext cx="11074400" cy="5196294"/>
          </a:xfrm>
          <a:prstGeom prst="rect">
            <a:avLst/>
          </a:prstGeom>
          <a:noFill/>
        </p:spPr>
        <p:txBody>
          <a:bodyPr wrap="square" rtlCol="0">
            <a:spAutoFit/>
          </a:bodyPr>
          <a:lstStyle/>
          <a:p>
            <a:pPr marL="171450" indent="-171450">
              <a:spcBef>
                <a:spcPts val="400"/>
              </a:spcBef>
              <a:buFont typeface="Arial" panose="020B0604020202020204" pitchFamily="34" charset="0"/>
              <a:buChar char="•"/>
            </a:pPr>
            <a:r>
              <a:rPr lang="en-GB" sz="1100" dirty="0"/>
              <a:t>Many of the ideas discussed through the study to date contribute to the overall experience and perception of rail travel, but </a:t>
            </a:r>
            <a:r>
              <a:rPr lang="en-GB" sz="1100" b="1" dirty="0">
                <a:solidFill>
                  <a:schemeClr val="accent1"/>
                </a:solidFill>
              </a:rPr>
              <a:t>the most important things to customers are:</a:t>
            </a:r>
          </a:p>
          <a:p>
            <a:pPr marL="447675" lvl="1" indent="-182563">
              <a:spcBef>
                <a:spcPts val="400"/>
              </a:spcBef>
              <a:buFont typeface="Wingdings" panose="05000000000000000000" pitchFamily="2" charset="2"/>
              <a:buChar char="ü"/>
            </a:pPr>
            <a:r>
              <a:rPr lang="en-GB" sz="1100" b="1" dirty="0">
                <a:solidFill>
                  <a:schemeClr val="accent1"/>
                </a:solidFill>
              </a:rPr>
              <a:t>The reliability of services </a:t>
            </a:r>
            <a:r>
              <a:rPr lang="en-GB" sz="1100" b="1">
                <a:solidFill>
                  <a:schemeClr val="accent1"/>
                </a:solidFill>
              </a:rPr>
              <a:t>and what </a:t>
            </a:r>
            <a:r>
              <a:rPr lang="en-GB" sz="1100" b="1" dirty="0">
                <a:solidFill>
                  <a:schemeClr val="accent1"/>
                </a:solidFill>
              </a:rPr>
              <a:t>happens when things go wrong</a:t>
            </a:r>
          </a:p>
          <a:p>
            <a:pPr marL="447675" lvl="1" indent="-182563">
              <a:spcBef>
                <a:spcPts val="400"/>
              </a:spcBef>
              <a:buFont typeface="Wingdings" panose="05000000000000000000" pitchFamily="2" charset="2"/>
              <a:buChar char="ü"/>
            </a:pPr>
            <a:r>
              <a:rPr lang="en-GB" sz="1100" b="1" dirty="0">
                <a:solidFill>
                  <a:schemeClr val="accent1"/>
                </a:solidFill>
              </a:rPr>
              <a:t>Affordability</a:t>
            </a:r>
          </a:p>
          <a:p>
            <a:pPr marL="447675" lvl="1" indent="-182563">
              <a:spcBef>
                <a:spcPts val="400"/>
              </a:spcBef>
              <a:buFont typeface="Wingdings" panose="05000000000000000000" pitchFamily="2" charset="2"/>
              <a:buChar char="ü"/>
            </a:pPr>
            <a:r>
              <a:rPr lang="en-GB" sz="1100" b="1" dirty="0">
                <a:solidFill>
                  <a:schemeClr val="accent1"/>
                </a:solidFill>
              </a:rPr>
              <a:t>A demonstrably customer-first </a:t>
            </a:r>
            <a:r>
              <a:rPr lang="en-GB" sz="1100" dirty="0"/>
              <a:t>(rather than logistics or profit) </a:t>
            </a:r>
            <a:r>
              <a:rPr lang="en-GB" sz="1100" b="1" dirty="0">
                <a:solidFill>
                  <a:schemeClr val="accent1"/>
                </a:solidFill>
              </a:rPr>
              <a:t>mindset and behaviour.  </a:t>
            </a:r>
            <a:r>
              <a:rPr lang="en-GB" sz="1100" dirty="0"/>
              <a:t>As part of this, customers strongly prioritise the </a:t>
            </a:r>
            <a:r>
              <a:rPr lang="en-GB" sz="1100" b="1" dirty="0">
                <a:solidFill>
                  <a:schemeClr val="accent1"/>
                </a:solidFill>
              </a:rPr>
              <a:t>effective deployment of staff </a:t>
            </a:r>
            <a:r>
              <a:rPr lang="en-GB" sz="1100" dirty="0"/>
              <a:t>to aid all aspects of their experience.</a:t>
            </a:r>
          </a:p>
          <a:p>
            <a:pPr marL="447675" lvl="1" indent="-182563">
              <a:spcBef>
                <a:spcPts val="400"/>
              </a:spcBef>
              <a:buFont typeface="Wingdings" panose="05000000000000000000" pitchFamily="2" charset="2"/>
              <a:buChar char="ü"/>
            </a:pPr>
            <a:r>
              <a:rPr lang="en-GB" sz="1100" dirty="0"/>
              <a:t>(And underpinning all of this, is </a:t>
            </a:r>
            <a:r>
              <a:rPr lang="en-GB" sz="1100" b="1" dirty="0">
                <a:solidFill>
                  <a:schemeClr val="accent1"/>
                </a:solidFill>
              </a:rPr>
              <a:t>government-level commitment </a:t>
            </a:r>
            <a:r>
              <a:rPr lang="en-GB" sz="1100" dirty="0"/>
              <a:t>to driving and facilitating a better railway) </a:t>
            </a:r>
            <a:endParaRPr lang="en-GB" sz="1100" b="1" dirty="0">
              <a:solidFill>
                <a:schemeClr val="accent1"/>
              </a:solidFill>
            </a:endParaRPr>
          </a:p>
          <a:p>
            <a:pPr marL="171450" indent="-171450">
              <a:spcBef>
                <a:spcPts val="400"/>
              </a:spcBef>
              <a:buFont typeface="Arial" panose="020B0604020202020204" pitchFamily="34" charset="0"/>
              <a:buChar char="•"/>
            </a:pPr>
            <a:endParaRPr lang="en-GB" sz="1100" dirty="0"/>
          </a:p>
          <a:p>
            <a:pPr marL="171450" indent="-171450">
              <a:spcBef>
                <a:spcPts val="400"/>
              </a:spcBef>
              <a:buFont typeface="Arial" panose="020B0604020202020204" pitchFamily="34" charset="0"/>
              <a:buChar char="•"/>
            </a:pPr>
            <a:r>
              <a:rPr lang="en-GB" sz="1100" b="1" dirty="0">
                <a:solidFill>
                  <a:schemeClr val="accent1"/>
                </a:solidFill>
              </a:rPr>
              <a:t>These priorities have not changed </a:t>
            </a:r>
            <a:r>
              <a:rPr lang="en-GB" sz="1100" dirty="0"/>
              <a:t>over the last three years of this research programme, despite changes (or re-commitments) in government ambitions, the publication of rail reform plans, and the start of industry change in practice. </a:t>
            </a:r>
          </a:p>
          <a:p>
            <a:pPr>
              <a:spcBef>
                <a:spcPts val="400"/>
              </a:spcBef>
            </a:pPr>
            <a:r>
              <a:rPr lang="en-GB" sz="1100" dirty="0"/>
              <a:t> </a:t>
            </a:r>
          </a:p>
          <a:p>
            <a:pPr marL="171450" indent="-171450">
              <a:spcBef>
                <a:spcPts val="400"/>
              </a:spcBef>
              <a:buFont typeface="Arial" panose="020B0604020202020204" pitchFamily="34" charset="0"/>
              <a:buChar char="•"/>
            </a:pPr>
            <a:endParaRPr lang="en-GB" sz="1100" dirty="0"/>
          </a:p>
          <a:p>
            <a:pPr marL="171450" indent="-171450">
              <a:spcBef>
                <a:spcPts val="400"/>
              </a:spcBef>
              <a:buFont typeface="Arial" panose="020B0604020202020204" pitchFamily="34" charset="0"/>
              <a:buChar char="•"/>
            </a:pPr>
            <a:r>
              <a:rPr lang="en-GB" sz="1100" dirty="0"/>
              <a:t>In addition to these ultimate priorities from a customer perspective, the industry should </a:t>
            </a:r>
            <a:r>
              <a:rPr lang="en-GB" sz="1100" b="1" dirty="0">
                <a:solidFill>
                  <a:schemeClr val="accent1"/>
                </a:solidFill>
              </a:rPr>
              <a:t>recognise the strong benefits that existing passengers see in rail, and seek to protect, build and capitalise on these.  </a:t>
            </a:r>
            <a:r>
              <a:rPr lang="en-GB" sz="1100" dirty="0"/>
              <a:t>This could directly benefit passengers themselves, as well as improving attitudes towards rail travel more generally, and includes:  </a:t>
            </a:r>
          </a:p>
          <a:p>
            <a:pPr marL="447675" lvl="1" indent="-182563">
              <a:spcBef>
                <a:spcPts val="400"/>
              </a:spcBef>
              <a:buFont typeface="Wingdings" panose="05000000000000000000" pitchFamily="2" charset="2"/>
              <a:buChar char="ü"/>
            </a:pPr>
            <a:r>
              <a:rPr lang="en-GB" sz="1100" dirty="0"/>
              <a:t>Celebrating, nurturing (and ideally increasing) </a:t>
            </a:r>
            <a:r>
              <a:rPr lang="en-GB" sz="1100" b="1" dirty="0">
                <a:solidFill>
                  <a:schemeClr val="accent1"/>
                </a:solidFill>
              </a:rPr>
              <a:t>the contribution that front line staff make</a:t>
            </a:r>
          </a:p>
          <a:p>
            <a:pPr marL="447675" lvl="1" indent="-182563">
              <a:spcBef>
                <a:spcPts val="400"/>
              </a:spcBef>
              <a:buFont typeface="Wingdings" panose="05000000000000000000" pitchFamily="2" charset="2"/>
              <a:buChar char="ü"/>
            </a:pPr>
            <a:r>
              <a:rPr lang="en-GB" sz="1100" dirty="0"/>
              <a:t>Making people aware of the </a:t>
            </a:r>
            <a:r>
              <a:rPr lang="en-GB" sz="1100" b="1" dirty="0">
                <a:solidFill>
                  <a:schemeClr val="accent1"/>
                </a:solidFill>
              </a:rPr>
              <a:t>existing services and initiatives that passengers can benefit from </a:t>
            </a:r>
            <a:r>
              <a:rPr lang="en-GB" sz="1100" dirty="0"/>
              <a:t>(Delay Repay, Railcards, Passenger Assistance, etc. – albeit that all of these initiatives do have flaws and are not delivered consistently today) </a:t>
            </a:r>
          </a:p>
          <a:p>
            <a:pPr marL="447675" lvl="1" indent="-182563">
              <a:spcBef>
                <a:spcPts val="400"/>
              </a:spcBef>
              <a:buFont typeface="Wingdings" panose="05000000000000000000" pitchFamily="2" charset="2"/>
              <a:buChar char="ü"/>
            </a:pPr>
            <a:r>
              <a:rPr lang="en-GB" sz="1100" dirty="0"/>
              <a:t>Consider drawing attention, in a relevant way, to the </a:t>
            </a:r>
            <a:r>
              <a:rPr lang="en-GB" sz="1100" b="1" dirty="0">
                <a:solidFill>
                  <a:schemeClr val="accent1"/>
                </a:solidFill>
              </a:rPr>
              <a:t>possibilities opened up by rail</a:t>
            </a:r>
            <a:r>
              <a:rPr lang="en-GB" sz="1100" dirty="0"/>
              <a:t>, as well as to the complex, rigorous and continuous </a:t>
            </a:r>
            <a:r>
              <a:rPr lang="en-GB" sz="1100" b="1" dirty="0">
                <a:solidFill>
                  <a:schemeClr val="accent1"/>
                </a:solidFill>
              </a:rPr>
              <a:t>(team)work that goes on behind the scenes</a:t>
            </a:r>
            <a:r>
              <a:rPr lang="en-GB" sz="1100" dirty="0"/>
              <a:t>, to deliver this    </a:t>
            </a:r>
          </a:p>
          <a:p>
            <a:pPr marL="265112" lvl="1">
              <a:spcBef>
                <a:spcPts val="400"/>
              </a:spcBef>
            </a:pPr>
            <a:r>
              <a:rPr lang="en-GB" sz="1100" dirty="0"/>
              <a:t> </a:t>
            </a:r>
          </a:p>
          <a:p>
            <a:pPr marL="171450" indent="-171450">
              <a:spcBef>
                <a:spcPts val="400"/>
              </a:spcBef>
              <a:buFont typeface="Arial" panose="020B0604020202020204" pitchFamily="34" charset="0"/>
              <a:buChar char="•"/>
            </a:pPr>
            <a:endParaRPr lang="en-GB" sz="1100" dirty="0"/>
          </a:p>
          <a:p>
            <a:pPr marL="171450" indent="-171450">
              <a:spcBef>
                <a:spcPts val="400"/>
              </a:spcBef>
              <a:buFont typeface="Arial" panose="020B0604020202020204" pitchFamily="34" charset="0"/>
              <a:buChar char="•"/>
            </a:pPr>
            <a:r>
              <a:rPr lang="en-GB" sz="1100" dirty="0"/>
              <a:t>From a user perspective, </a:t>
            </a:r>
            <a:r>
              <a:rPr lang="en-GB" sz="1100" b="1" dirty="0">
                <a:solidFill>
                  <a:schemeClr val="accent1"/>
                </a:solidFill>
              </a:rPr>
              <a:t>the plans for GBR can make the future of rail feel cautiously bright </a:t>
            </a:r>
            <a:r>
              <a:rPr lang="en-GB" sz="1100" dirty="0"/>
              <a:t>– where they have some exposure to ideas and ambitions, and are given credible reason to have faith in its good intentions </a:t>
            </a:r>
          </a:p>
          <a:p>
            <a:pPr marL="171450" indent="-171450">
              <a:spcBef>
                <a:spcPts val="400"/>
              </a:spcBef>
              <a:buFont typeface="Arial" panose="020B0604020202020204" pitchFamily="34" charset="0"/>
              <a:buChar char="•"/>
            </a:pPr>
            <a:endParaRPr lang="en-GB" sz="1100" b="1" dirty="0">
              <a:solidFill>
                <a:schemeClr val="accent1"/>
              </a:solidFill>
            </a:endParaRPr>
          </a:p>
          <a:p>
            <a:pPr marL="171450" indent="-171450">
              <a:spcBef>
                <a:spcPts val="400"/>
              </a:spcBef>
              <a:buFont typeface="Arial" panose="020B0604020202020204" pitchFamily="34" charset="0"/>
              <a:buChar char="•"/>
            </a:pPr>
            <a:r>
              <a:rPr lang="en-GB" sz="1100" b="1" dirty="0">
                <a:solidFill>
                  <a:schemeClr val="accent1"/>
                </a:solidFill>
              </a:rPr>
              <a:t>But current experience and perceptions of the railway mean that there is also much cynicism and reserved judgement: the industry and GBR will need to work hard to prove itself, both in practice and in perception. </a:t>
            </a:r>
            <a:r>
              <a:rPr lang="en-GB" sz="1100" dirty="0"/>
              <a:t>   </a:t>
            </a:r>
          </a:p>
        </p:txBody>
      </p:sp>
      <p:cxnSp>
        <p:nvCxnSpPr>
          <p:cNvPr id="9" name="Straight Connector 8">
            <a:extLst>
              <a:ext uri="{FF2B5EF4-FFF2-40B4-BE49-F238E27FC236}">
                <a16:creationId xmlns:a16="http://schemas.microsoft.com/office/drawing/2014/main" id="{A8E947ED-4373-5D38-A2B0-AE2F89EF7295}"/>
              </a:ext>
            </a:extLst>
          </p:cNvPr>
          <p:cNvCxnSpPr>
            <a:cxnSpLocks/>
          </p:cNvCxnSpPr>
          <p:nvPr/>
        </p:nvCxnSpPr>
        <p:spPr>
          <a:xfrm>
            <a:off x="934109" y="3380565"/>
            <a:ext cx="10391775"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A460BD3A-8504-84E8-A232-27F33BB02AD3}"/>
              </a:ext>
            </a:extLst>
          </p:cNvPr>
          <p:cNvCxnSpPr>
            <a:cxnSpLocks/>
          </p:cNvCxnSpPr>
          <p:nvPr/>
        </p:nvCxnSpPr>
        <p:spPr>
          <a:xfrm>
            <a:off x="934109" y="5181802"/>
            <a:ext cx="10391775"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9126703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Content Placeholder 19">
            <a:extLst>
              <a:ext uri="{FF2B5EF4-FFF2-40B4-BE49-F238E27FC236}">
                <a16:creationId xmlns:a16="http://schemas.microsoft.com/office/drawing/2014/main" id="{AED92105-10C3-3393-0A81-2DEBE18FC045}"/>
              </a:ext>
            </a:extLst>
          </p:cNvPr>
          <p:cNvPicPr>
            <a:picLocks noGrp="1" noChangeAspect="1"/>
          </p:cNvPicPr>
          <p:nvPr>
            <p:ph idx="10"/>
          </p:nvPr>
        </p:nvPicPr>
        <p:blipFill>
          <a:blip r:embed="rId2" cstate="screen">
            <a:extLst>
              <a:ext uri="{28A0092B-C50C-407E-A947-70E740481C1C}">
                <a14:useLocalDpi xmlns:a14="http://schemas.microsoft.com/office/drawing/2010/main"/>
              </a:ext>
            </a:extLst>
          </a:blip>
          <a:stretch>
            <a:fillRect/>
          </a:stretch>
        </p:blipFill>
        <p:spPr>
          <a:xfrm>
            <a:off x="3032851" y="2057239"/>
            <a:ext cx="2332372" cy="1349698"/>
          </a:xfrm>
        </p:spPr>
      </p:pic>
      <p:pic>
        <p:nvPicPr>
          <p:cNvPr id="22" name="Content Placeholder 21">
            <a:extLst>
              <a:ext uri="{FF2B5EF4-FFF2-40B4-BE49-F238E27FC236}">
                <a16:creationId xmlns:a16="http://schemas.microsoft.com/office/drawing/2014/main" id="{C81035DE-31C5-05EA-2158-3933E170613D}"/>
              </a:ext>
            </a:extLst>
          </p:cNvPr>
          <p:cNvPicPr>
            <a:picLocks noGrp="1" noChangeAspect="1"/>
          </p:cNvPicPr>
          <p:nvPr>
            <p:ph idx="11"/>
          </p:nvPr>
        </p:nvPicPr>
        <p:blipFill>
          <a:blip r:embed="rId3" cstate="screen">
            <a:extLst>
              <a:ext uri="{28A0092B-C50C-407E-A947-70E740481C1C}">
                <a14:useLocalDpi xmlns:a14="http://schemas.microsoft.com/office/drawing/2010/main"/>
              </a:ext>
            </a:extLst>
          </a:blip>
          <a:stretch>
            <a:fillRect/>
          </a:stretch>
        </p:blipFill>
        <p:spPr>
          <a:xfrm>
            <a:off x="5577205" y="2054703"/>
            <a:ext cx="2275746" cy="1354770"/>
          </a:xfrm>
        </p:spPr>
      </p:pic>
      <p:sp>
        <p:nvSpPr>
          <p:cNvPr id="6" name="Content Placeholder 5">
            <a:extLst>
              <a:ext uri="{FF2B5EF4-FFF2-40B4-BE49-F238E27FC236}">
                <a16:creationId xmlns:a16="http://schemas.microsoft.com/office/drawing/2014/main" id="{AC119CB2-448B-B9BC-DCC1-58927EDB97F7}"/>
              </a:ext>
            </a:extLst>
          </p:cNvPr>
          <p:cNvSpPr>
            <a:spLocks noGrp="1"/>
          </p:cNvSpPr>
          <p:nvPr>
            <p:ph idx="13"/>
          </p:nvPr>
        </p:nvSpPr>
        <p:spPr>
          <a:xfrm>
            <a:off x="571501" y="3892549"/>
            <a:ext cx="1968624" cy="1814551"/>
          </a:xfrm>
        </p:spPr>
        <p:txBody>
          <a:bodyPr>
            <a:normAutofit/>
          </a:bodyPr>
          <a:lstStyle/>
          <a:p>
            <a:r>
              <a:rPr lang="en-GB" sz="1400" dirty="0"/>
              <a:t>Bus, coach and tram users across England outside London.</a:t>
            </a:r>
          </a:p>
        </p:txBody>
      </p:sp>
      <p:sp>
        <p:nvSpPr>
          <p:cNvPr id="7" name="Content Placeholder 6">
            <a:extLst>
              <a:ext uri="{FF2B5EF4-FFF2-40B4-BE49-F238E27FC236}">
                <a16:creationId xmlns:a16="http://schemas.microsoft.com/office/drawing/2014/main" id="{E1FECE14-4E46-6BC3-81C5-29EC1FAC577E}"/>
              </a:ext>
            </a:extLst>
          </p:cNvPr>
          <p:cNvSpPr>
            <a:spLocks noGrp="1"/>
          </p:cNvSpPr>
          <p:nvPr>
            <p:ph idx="14"/>
          </p:nvPr>
        </p:nvSpPr>
        <p:spPr>
          <a:xfrm>
            <a:off x="3032851" y="3892549"/>
            <a:ext cx="2112777" cy="1814551"/>
          </a:xfrm>
        </p:spPr>
        <p:txBody>
          <a:bodyPr>
            <a:normAutofit/>
          </a:bodyPr>
          <a:lstStyle/>
          <a:p>
            <a:r>
              <a:rPr lang="en-GB" sz="1400" dirty="0"/>
              <a:t>Rail passengers in Great Britain.</a:t>
            </a:r>
          </a:p>
        </p:txBody>
      </p:sp>
      <p:sp>
        <p:nvSpPr>
          <p:cNvPr id="8" name="Content Placeholder 7">
            <a:extLst>
              <a:ext uri="{FF2B5EF4-FFF2-40B4-BE49-F238E27FC236}">
                <a16:creationId xmlns:a16="http://schemas.microsoft.com/office/drawing/2014/main" id="{BA44CD0D-3BA8-C0BB-5410-F71E83520984}"/>
              </a:ext>
            </a:extLst>
          </p:cNvPr>
          <p:cNvSpPr>
            <a:spLocks noGrp="1"/>
          </p:cNvSpPr>
          <p:nvPr>
            <p:ph idx="15"/>
          </p:nvPr>
        </p:nvSpPr>
        <p:spPr>
          <a:xfrm>
            <a:off x="5577206" y="3892549"/>
            <a:ext cx="2275746" cy="1814551"/>
          </a:xfrm>
        </p:spPr>
        <p:txBody>
          <a:bodyPr>
            <a:normAutofit/>
          </a:bodyPr>
          <a:lstStyle/>
          <a:p>
            <a:r>
              <a:rPr lang="en-GB" sz="1400" dirty="0"/>
              <a:t>All users of England’s motorways and major ‘A’ roads (the Strategic Road Network).</a:t>
            </a:r>
          </a:p>
        </p:txBody>
      </p:sp>
      <p:sp>
        <p:nvSpPr>
          <p:cNvPr id="9" name="Title 8">
            <a:extLst>
              <a:ext uri="{FF2B5EF4-FFF2-40B4-BE49-F238E27FC236}">
                <a16:creationId xmlns:a16="http://schemas.microsoft.com/office/drawing/2014/main" id="{C038AC78-F451-B2F6-E9E3-FC4A15444522}"/>
              </a:ext>
            </a:extLst>
          </p:cNvPr>
          <p:cNvSpPr>
            <a:spLocks noGrp="1"/>
          </p:cNvSpPr>
          <p:nvPr>
            <p:ph type="title"/>
          </p:nvPr>
        </p:nvSpPr>
        <p:spPr>
          <a:xfrm>
            <a:off x="530823" y="558800"/>
            <a:ext cx="11074400" cy="627063"/>
          </a:xfrm>
        </p:spPr>
        <p:txBody>
          <a:bodyPr>
            <a:normAutofit/>
          </a:bodyPr>
          <a:lstStyle/>
          <a:p>
            <a:r>
              <a:rPr lang="en-GB" dirty="0"/>
              <a:t>About Transport Focus</a:t>
            </a:r>
          </a:p>
        </p:txBody>
      </p:sp>
      <p:sp>
        <p:nvSpPr>
          <p:cNvPr id="10" name="Content Placeholder 9">
            <a:extLst>
              <a:ext uri="{FF2B5EF4-FFF2-40B4-BE49-F238E27FC236}">
                <a16:creationId xmlns:a16="http://schemas.microsoft.com/office/drawing/2014/main" id="{673A64FC-D970-E7B2-2B7A-3464E3610B74}"/>
              </a:ext>
            </a:extLst>
          </p:cNvPr>
          <p:cNvSpPr>
            <a:spLocks noGrp="1"/>
          </p:cNvSpPr>
          <p:nvPr>
            <p:ph sz="quarter" idx="21"/>
          </p:nvPr>
        </p:nvSpPr>
        <p:spPr>
          <a:xfrm>
            <a:off x="571500" y="1343181"/>
            <a:ext cx="5524500" cy="554038"/>
          </a:xfrm>
        </p:spPr>
        <p:txBody>
          <a:bodyPr>
            <a:normAutofit lnSpcReduction="10000"/>
          </a:bodyPr>
          <a:lstStyle/>
          <a:p>
            <a:r>
              <a:rPr lang="en-GB" sz="1600" dirty="0"/>
              <a:t>Transport Focus is the independent consumer organisation representing the interests of:</a:t>
            </a:r>
          </a:p>
        </p:txBody>
      </p:sp>
      <p:pic>
        <p:nvPicPr>
          <p:cNvPr id="18" name="Content Placeholder 17">
            <a:extLst>
              <a:ext uri="{FF2B5EF4-FFF2-40B4-BE49-F238E27FC236}">
                <a16:creationId xmlns:a16="http://schemas.microsoft.com/office/drawing/2014/main" id="{D0A09B0F-2C95-9C6C-3B24-D0FF8A1EA088}"/>
              </a:ext>
            </a:extLst>
          </p:cNvPr>
          <p:cNvPicPr>
            <a:picLocks noGrp="1" noChangeAspect="1"/>
          </p:cNvPicPr>
          <p:nvPr>
            <p:ph idx="1"/>
          </p:nvPr>
        </p:nvPicPr>
        <p:blipFill>
          <a:blip r:embed="rId4" cstate="screen">
            <a:extLst>
              <a:ext uri="{28A0092B-C50C-407E-A947-70E740481C1C}">
                <a14:useLocalDpi xmlns:a14="http://schemas.microsoft.com/office/drawing/2010/main"/>
              </a:ext>
            </a:extLst>
          </a:blip>
          <a:stretch>
            <a:fillRect/>
          </a:stretch>
        </p:blipFill>
        <p:spPr>
          <a:xfrm>
            <a:off x="571501" y="2054703"/>
            <a:ext cx="2093736" cy="1354770"/>
          </a:xfrm>
        </p:spPr>
      </p:pic>
      <p:sp>
        <p:nvSpPr>
          <p:cNvPr id="24" name="TextBox 23">
            <a:extLst>
              <a:ext uri="{FF2B5EF4-FFF2-40B4-BE49-F238E27FC236}">
                <a16:creationId xmlns:a16="http://schemas.microsoft.com/office/drawing/2014/main" id="{D1473779-2517-CFA8-492E-954BF10F502A}"/>
              </a:ext>
            </a:extLst>
          </p:cNvPr>
          <p:cNvSpPr txBox="1"/>
          <p:nvPr/>
        </p:nvSpPr>
        <p:spPr>
          <a:xfrm>
            <a:off x="546100" y="5245435"/>
            <a:ext cx="11074400" cy="338554"/>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FFFFFF"/>
                </a:solidFill>
                <a:effectLst/>
                <a:uLnTx/>
                <a:uFillTx/>
                <a:latin typeface="Arial" panose="020B0604020202020204"/>
                <a:ea typeface="+mn-ea"/>
                <a:cs typeface="+mn-cs"/>
              </a:rPr>
              <a:t>We work to make a difference for all transport users.</a:t>
            </a:r>
          </a:p>
        </p:txBody>
      </p:sp>
      <p:sp>
        <p:nvSpPr>
          <p:cNvPr id="2" name="Content Placeholder 4">
            <a:extLst>
              <a:ext uri="{FF2B5EF4-FFF2-40B4-BE49-F238E27FC236}">
                <a16:creationId xmlns:a16="http://schemas.microsoft.com/office/drawing/2014/main" id="{0964896E-1D7F-CD7F-3BAB-E24CBCE54100}"/>
              </a:ext>
            </a:extLst>
          </p:cNvPr>
          <p:cNvSpPr txBox="1">
            <a:spLocks/>
          </p:cNvSpPr>
          <p:nvPr/>
        </p:nvSpPr>
        <p:spPr>
          <a:xfrm>
            <a:off x="8338393" y="2057239"/>
            <a:ext cx="3201246" cy="3994150"/>
          </a:xfrm>
          <a:prstGeom prst="rect">
            <a:avLst/>
          </a:prstGeom>
        </p:spPr>
        <p:txBody>
          <a:bodyPr vert="horz" lIns="91440" tIns="45720" rIns="91440" bIns="45720" rtlCol="0">
            <a:normAutofit/>
          </a:bodyPr>
          <a:lstStyle>
            <a:lvl1pPr marL="0" indent="0" algn="l" defTabSz="914400" rtl="0" eaLnBrk="1" latinLnBrk="0" hangingPunct="1">
              <a:lnSpc>
                <a:spcPct val="100000"/>
              </a:lnSpc>
              <a:spcBef>
                <a:spcPts val="1000"/>
              </a:spcBef>
              <a:buFont typeface="Arial" panose="020B0604020202020204" pitchFamily="34" charset="0"/>
              <a:buNone/>
              <a:defRPr sz="16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en-GB" sz="1200" b="0" i="0" u="none" strike="noStrike" kern="1200" cap="none" spc="0" normalizeH="0" baseline="0" noProof="0" dirty="0">
                <a:ln>
                  <a:noFill/>
                </a:ln>
                <a:solidFill>
                  <a:srgbClr val="FFFFFF"/>
                </a:solidFill>
                <a:effectLst/>
                <a:uLnTx/>
                <a:uFillTx/>
                <a:latin typeface="Arial" panose="020B0604020202020204"/>
                <a:ea typeface="+mn-ea"/>
                <a:cs typeface="+mn-cs"/>
              </a:rPr>
              <a:t>Any enquiries about this report should be addressed to:</a:t>
            </a:r>
          </a:p>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en-GB" sz="1200" b="0" i="0" u="none" strike="noStrike" kern="1200" cap="none" spc="0" normalizeH="0" baseline="0" noProof="0" dirty="0">
                <a:ln>
                  <a:noFill/>
                </a:ln>
                <a:solidFill>
                  <a:srgbClr val="FFFFFF"/>
                </a:solidFill>
                <a:effectLst/>
                <a:uLnTx/>
                <a:uFillTx/>
                <a:latin typeface="Arial" panose="020B0604020202020204"/>
                <a:ea typeface="+mn-ea"/>
                <a:cs typeface="+mn-cs"/>
              </a:rPr>
              <a:t>Louise Coward – Head of Insights  Louise.coward@transportfocus.org.uk</a:t>
            </a:r>
          </a:p>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en-GB" sz="1200" b="0" i="0" u="none" strike="noStrike" kern="1200" cap="none" spc="0" normalizeH="0" baseline="0" noProof="0" dirty="0">
                <a:ln>
                  <a:noFill/>
                </a:ln>
                <a:solidFill>
                  <a:srgbClr val="FFFFFF"/>
                </a:solidFill>
                <a:effectLst/>
                <a:uLnTx/>
                <a:uFillTx/>
                <a:latin typeface="Arial" panose="020B0604020202020204"/>
                <a:ea typeface="+mn-ea"/>
                <a:cs typeface="+mn-cs"/>
              </a:rPr>
              <a:t>Transport Focus</a:t>
            </a:r>
            <a:br>
              <a:rPr kumimoji="0" lang="en-GB" sz="1200" b="0" i="0" u="none" strike="noStrike" kern="1200" cap="none" spc="0" normalizeH="0" baseline="0" noProof="0" dirty="0">
                <a:ln>
                  <a:noFill/>
                </a:ln>
                <a:solidFill>
                  <a:srgbClr val="FFFFFF"/>
                </a:solidFill>
                <a:effectLst/>
                <a:uLnTx/>
                <a:uFillTx/>
                <a:latin typeface="Arial" panose="020B0604020202020204"/>
                <a:ea typeface="+mn-ea"/>
                <a:cs typeface="+mn-cs"/>
              </a:rPr>
            </a:br>
            <a:r>
              <a:rPr kumimoji="0" lang="en-US" sz="1200" b="0" i="0" u="none" strike="noStrike" kern="1200" cap="none" spc="0" normalizeH="0" baseline="0" noProof="0" dirty="0">
                <a:ln>
                  <a:noFill/>
                </a:ln>
                <a:solidFill>
                  <a:srgbClr val="FFFFFF"/>
                </a:solidFill>
                <a:effectLst/>
                <a:uLnTx/>
                <a:uFillTx/>
                <a:latin typeface="Arial" panose="020B0604020202020204"/>
                <a:ea typeface="+mn-ea"/>
                <a:cs typeface="+mn-cs"/>
              </a:rPr>
              <a:t>10th Floor, 25 Cabot Sq, London, E14 4QZ</a:t>
            </a:r>
            <a:endParaRPr kumimoji="0" lang="en-GB" sz="1200" b="0" i="0" u="none" strike="noStrike" kern="1200" cap="none" spc="0" normalizeH="0" baseline="0" noProof="0" dirty="0">
              <a:ln>
                <a:noFill/>
              </a:ln>
              <a:solidFill>
                <a:srgbClr val="FFFFFF"/>
              </a:solidFill>
              <a:effectLst/>
              <a:uLnTx/>
              <a:uFillTx/>
              <a:latin typeface="Arial" panose="020B0604020202020204"/>
              <a:ea typeface="+mn-ea"/>
              <a:cs typeface="+mn-cs"/>
            </a:endParaRPr>
          </a:p>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en-GB" sz="1200" b="0" i="0" u="none" strike="noStrike" kern="1200" cap="none" spc="0" normalizeH="0" baseline="0" noProof="0" dirty="0">
                <a:ln>
                  <a:noFill/>
                </a:ln>
                <a:solidFill>
                  <a:srgbClr val="FFFFFF"/>
                </a:solidFill>
                <a:effectLst/>
                <a:uLnTx/>
                <a:uFillTx/>
                <a:latin typeface="Arial" panose="020B0604020202020204"/>
                <a:ea typeface="+mn-ea"/>
                <a:cs typeface="+mn-cs"/>
              </a:rPr>
              <a:t>www.transportfocus.org.uk</a:t>
            </a:r>
          </a:p>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endParaRPr kumimoji="0" lang="en-GB" sz="1200" b="0" i="0" u="none" strike="noStrike" kern="1200" cap="none" spc="0" normalizeH="0" baseline="0" noProof="0" dirty="0">
              <a:ln>
                <a:noFill/>
              </a:ln>
              <a:solidFill>
                <a:srgbClr val="FFFFFF"/>
              </a:solidFill>
              <a:effectLst/>
              <a:uLnTx/>
              <a:uFillTx/>
              <a:latin typeface="Arial" panose="020B0604020202020204"/>
              <a:ea typeface="+mn-ea"/>
              <a:cs typeface="+mn-cs"/>
            </a:endParaRPr>
          </a:p>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en-GB" sz="1200" b="0" i="0" u="none" strike="noStrike" kern="1200" cap="none" spc="0" normalizeH="0" baseline="0" noProof="0" dirty="0">
                <a:ln>
                  <a:noFill/>
                </a:ln>
                <a:solidFill>
                  <a:srgbClr val="FFFFFF"/>
                </a:solidFill>
                <a:effectLst/>
                <a:uLnTx/>
                <a:uFillTx/>
                <a:latin typeface="Arial" panose="020B0604020202020204"/>
                <a:ea typeface="+mn-ea"/>
                <a:cs typeface="+mn-cs"/>
              </a:rPr>
              <a:t>Transport Focus is the operating name of the Passengers’ Council</a:t>
            </a:r>
          </a:p>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endParaRPr kumimoji="0" lang="en-GB" sz="1200" b="0" i="0" u="none" strike="noStrike" kern="1200" cap="none" spc="0" normalizeH="0" baseline="0" noProof="0" dirty="0">
              <a:ln>
                <a:noFill/>
              </a:ln>
              <a:solidFill>
                <a:srgbClr val="FFFFFF"/>
              </a:solidFill>
              <a:effectLst/>
              <a:uLnTx/>
              <a:uFillTx/>
              <a:latin typeface="Arial" panose="020B0604020202020204"/>
              <a:ea typeface="+mn-ea"/>
              <a:cs typeface="+mn-cs"/>
            </a:endParaRPr>
          </a:p>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endParaRPr kumimoji="0" lang="en-GB" sz="1200" b="0" i="0" u="none" strike="noStrike" kern="1200" cap="none" spc="0" normalizeH="0" baseline="0" noProof="0" dirty="0">
              <a:ln>
                <a:noFill/>
              </a:ln>
              <a:solidFill>
                <a:srgbClr val="FFFFFF"/>
              </a:solidFill>
              <a:effectLst/>
              <a:uLnTx/>
              <a:uFillTx/>
              <a:latin typeface="Arial" panose="020B0604020202020204"/>
              <a:ea typeface="+mn-ea"/>
              <a:cs typeface="+mn-cs"/>
            </a:endParaRPr>
          </a:p>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endParaRPr kumimoji="0" lang="en-GB" sz="12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cxnSp>
        <p:nvCxnSpPr>
          <p:cNvPr id="4" name="Straight Connector 3">
            <a:extLst>
              <a:ext uri="{FF2B5EF4-FFF2-40B4-BE49-F238E27FC236}">
                <a16:creationId xmlns:a16="http://schemas.microsoft.com/office/drawing/2014/main" id="{A056D107-B40B-3B51-6957-3B12C56E2C8D}"/>
              </a:ext>
            </a:extLst>
          </p:cNvPr>
          <p:cNvCxnSpPr/>
          <p:nvPr/>
        </p:nvCxnSpPr>
        <p:spPr>
          <a:xfrm>
            <a:off x="8270134" y="2133600"/>
            <a:ext cx="0" cy="2376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204223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8044F8-25CA-21F0-BEA8-411A9A4F713E}"/>
              </a:ext>
            </a:extLst>
          </p:cNvPr>
          <p:cNvSpPr>
            <a:spLocks noGrp="1"/>
          </p:cNvSpPr>
          <p:nvPr>
            <p:ph type="title"/>
          </p:nvPr>
        </p:nvSpPr>
        <p:spPr>
          <a:xfrm>
            <a:off x="571500" y="558800"/>
            <a:ext cx="11074400" cy="977900"/>
          </a:xfrm>
        </p:spPr>
        <p:txBody>
          <a:bodyPr>
            <a:normAutofit/>
          </a:bodyPr>
          <a:lstStyle/>
          <a:p>
            <a:r>
              <a:rPr lang="en-GB" sz="2400" dirty="0"/>
              <a:t>In March 2026 the community reflected on the topics they had explored during the project, and what it all means for the railway and GBR in the near future</a:t>
            </a:r>
          </a:p>
        </p:txBody>
      </p:sp>
      <p:sp>
        <p:nvSpPr>
          <p:cNvPr id="19" name="TextBox 18">
            <a:extLst>
              <a:ext uri="{FF2B5EF4-FFF2-40B4-BE49-F238E27FC236}">
                <a16:creationId xmlns:a16="http://schemas.microsoft.com/office/drawing/2014/main" id="{11198970-E1D2-6601-EAB4-8DC4E9E4FE78}"/>
              </a:ext>
            </a:extLst>
          </p:cNvPr>
          <p:cNvSpPr txBox="1"/>
          <p:nvPr/>
        </p:nvSpPr>
        <p:spPr>
          <a:xfrm>
            <a:off x="3203241" y="2304922"/>
            <a:ext cx="3670972" cy="276999"/>
          </a:xfrm>
          <a:prstGeom prst="rect">
            <a:avLst/>
          </a:prstGeom>
          <a:noFill/>
        </p:spPr>
        <p:txBody>
          <a:bodyPr wrap="square" rtlCol="0">
            <a:spAutoFit/>
          </a:bodyPr>
          <a:lstStyle/>
          <a:p>
            <a:pPr marL="0" marR="0" lvl="0" indent="0" defTabSz="4572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a:ea typeface="+mn-ea"/>
                <a:cs typeface="+mn-cs"/>
              </a:rPr>
              <a:t>Their </a:t>
            </a:r>
            <a:r>
              <a:rPr kumimoji="0" lang="en-GB" sz="1200" b="1" i="0" u="none" strike="noStrike" kern="1200" cap="none" spc="0" normalizeH="0" baseline="0" noProof="0" dirty="0">
                <a:ln>
                  <a:noFill/>
                </a:ln>
                <a:solidFill>
                  <a:srgbClr val="C00000"/>
                </a:solidFill>
                <a:effectLst/>
                <a:uLnTx/>
                <a:uFillTx/>
                <a:latin typeface="Arial" panose="020B0604020202020204"/>
                <a:ea typeface="+mn-ea"/>
                <a:cs typeface="+mn-cs"/>
              </a:rPr>
              <a:t>priorities for the railway </a:t>
            </a:r>
            <a:r>
              <a:rPr kumimoji="0" lang="en-GB" sz="1200" b="0" i="0" u="none" strike="noStrike" kern="1200" cap="none" spc="0" normalizeH="0" baseline="0" noProof="0" dirty="0">
                <a:ln>
                  <a:noFill/>
                </a:ln>
                <a:solidFill>
                  <a:srgbClr val="000000"/>
                </a:solidFill>
                <a:effectLst/>
                <a:uLnTx/>
                <a:uFillTx/>
                <a:latin typeface="Arial" panose="020B0604020202020204"/>
                <a:ea typeface="+mn-ea"/>
                <a:cs typeface="+mn-cs"/>
              </a:rPr>
              <a:t>from this point on</a:t>
            </a:r>
          </a:p>
        </p:txBody>
      </p:sp>
      <p:sp>
        <p:nvSpPr>
          <p:cNvPr id="6" name="TextBox 5">
            <a:extLst>
              <a:ext uri="{FF2B5EF4-FFF2-40B4-BE49-F238E27FC236}">
                <a16:creationId xmlns:a16="http://schemas.microsoft.com/office/drawing/2014/main" id="{798E43B3-2E3E-3550-A249-66E2657090DE}"/>
              </a:ext>
            </a:extLst>
          </p:cNvPr>
          <p:cNvSpPr txBox="1"/>
          <p:nvPr/>
        </p:nvSpPr>
        <p:spPr>
          <a:xfrm>
            <a:off x="7548664" y="3895869"/>
            <a:ext cx="3300920" cy="1940957"/>
          </a:xfrm>
          <a:prstGeom prst="roundRect">
            <a:avLst/>
          </a:prstGeom>
          <a:noFill/>
          <a:ln w="19050">
            <a:noFill/>
          </a:ln>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sz="1200" dirty="0">
                <a:solidFill>
                  <a:srgbClr val="000000"/>
                </a:solidFill>
                <a:latin typeface="Arial" panose="020B0604020202020204"/>
              </a:rPr>
              <a:t>T</a:t>
            </a:r>
            <a:r>
              <a:rPr kumimoji="0" lang="en-GB" sz="1200" b="0" i="0" u="none" strike="noStrike" kern="1200" cap="none" spc="0" normalizeH="0" baseline="0" noProof="0" dirty="0">
                <a:ln>
                  <a:noFill/>
                </a:ln>
                <a:solidFill>
                  <a:srgbClr val="000000"/>
                </a:solidFill>
                <a:effectLst/>
                <a:uLnTx/>
                <a:uFillTx/>
                <a:latin typeface="Arial" panose="020B0604020202020204"/>
                <a:ea typeface="+mn-ea"/>
                <a:cs typeface="+mn-cs"/>
              </a:rPr>
              <a:t>his report takes all of this feedback together to re-summarise what is important to rail users.  </a:t>
            </a:r>
            <a:r>
              <a:rPr kumimoji="0" lang="en-GB" sz="1200" b="1" i="0" u="none" strike="noStrike" kern="1200" cap="none" spc="0" normalizeH="0" baseline="0" noProof="0" dirty="0">
                <a:ln>
                  <a:noFill/>
                </a:ln>
                <a:solidFill>
                  <a:srgbClr val="C00000"/>
                </a:solidFill>
                <a:effectLst/>
                <a:uLnTx/>
                <a:uFillTx/>
                <a:latin typeface="Arial" panose="020B0604020202020204"/>
                <a:ea typeface="+mn-ea"/>
                <a:cs typeface="+mn-cs"/>
              </a:rPr>
              <a:t>This is intended to inform GBR’s customer-first ambitions</a:t>
            </a:r>
            <a:r>
              <a:rPr kumimoji="0" lang="en-GB" sz="1200" b="0" i="0" u="none" strike="noStrike" kern="1200" cap="none" spc="0" normalizeH="0" baseline="0" noProof="0" dirty="0">
                <a:ln>
                  <a:noFill/>
                </a:ln>
                <a:solidFill>
                  <a:srgbClr val="000000"/>
                </a:solidFill>
                <a:effectLst/>
                <a:uLnTx/>
                <a:uFillTx/>
                <a:latin typeface="Arial" panose="020B0604020202020204"/>
                <a:ea typeface="+mn-ea"/>
                <a:cs typeface="+mn-cs"/>
              </a:rPr>
              <a:t>.</a:t>
            </a:r>
          </a:p>
          <a:p>
            <a:pPr marL="0" marR="0" lvl="0" indent="0" algn="ctr" defTabSz="457200" rtl="0" eaLnBrk="1" fontAlgn="auto" latinLnBrk="0" hangingPunct="1">
              <a:lnSpc>
                <a:spcPct val="100000"/>
              </a:lnSpc>
              <a:spcBef>
                <a:spcPts val="0"/>
              </a:spcBef>
              <a:spcAft>
                <a:spcPts val="0"/>
              </a:spcAft>
              <a:buClrTx/>
              <a:buSzTx/>
              <a:buFontTx/>
              <a:buNone/>
              <a:tabLst/>
              <a:defRPr/>
            </a:pPr>
            <a:endParaRPr lang="en-GB" sz="1200" dirty="0">
              <a:solidFill>
                <a:srgbClr val="000000"/>
              </a:solidFill>
              <a:latin typeface="Arial" panose="020B0604020202020204"/>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a:ea typeface="+mn-ea"/>
                <a:cs typeface="+mn-cs"/>
              </a:rPr>
              <a:t>It also looks back to similar points expressed by a previous cohort of the community, reflecting on the </a:t>
            </a:r>
            <a:r>
              <a:rPr lang="en-GB" sz="1200" dirty="0">
                <a:solidFill>
                  <a:srgbClr val="000000"/>
                </a:solidFill>
                <a:latin typeface="Arial" panose="020B0604020202020204"/>
              </a:rPr>
              <a:t>similarities in what matters to passengers over this time.  </a:t>
            </a:r>
            <a:endParaRPr kumimoji="0" lang="en-GB" sz="12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
        <p:nvSpPr>
          <p:cNvPr id="23" name="Arrow: Down 22">
            <a:extLst>
              <a:ext uri="{FF2B5EF4-FFF2-40B4-BE49-F238E27FC236}">
                <a16:creationId xmlns:a16="http://schemas.microsoft.com/office/drawing/2014/main" id="{57792FC1-545B-DA3F-08E2-F33386483D16}"/>
              </a:ext>
            </a:extLst>
          </p:cNvPr>
          <p:cNvSpPr/>
          <p:nvPr/>
        </p:nvSpPr>
        <p:spPr>
          <a:xfrm rot="16200000">
            <a:off x="6961684" y="3638946"/>
            <a:ext cx="423189" cy="259404"/>
          </a:xfrm>
          <a:prstGeom prst="downArrow">
            <a:avLst/>
          </a:prstGeom>
          <a:solidFill>
            <a:schemeClr val="bg1"/>
          </a:solid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8" name="TextBox 7">
            <a:extLst>
              <a:ext uri="{FF2B5EF4-FFF2-40B4-BE49-F238E27FC236}">
                <a16:creationId xmlns:a16="http://schemas.microsoft.com/office/drawing/2014/main" id="{8B942517-1E0C-4789-13D1-765EA9C2F51F}"/>
              </a:ext>
            </a:extLst>
          </p:cNvPr>
          <p:cNvSpPr txBox="1"/>
          <p:nvPr/>
        </p:nvSpPr>
        <p:spPr>
          <a:xfrm>
            <a:off x="3203241" y="3537816"/>
            <a:ext cx="3670972" cy="461665"/>
          </a:xfrm>
          <a:prstGeom prst="rect">
            <a:avLst/>
          </a:prstGeom>
          <a:noFill/>
        </p:spPr>
        <p:txBody>
          <a:bodyPr wrap="square" rtlCol="0">
            <a:spAutoFit/>
          </a:bodyPr>
          <a:lstStyle/>
          <a:p>
            <a:pPr marL="0" marR="0" lvl="0" indent="0" defTabSz="4572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a:ea typeface="+mn-ea"/>
                <a:cs typeface="+mn-cs"/>
              </a:rPr>
              <a:t>The </a:t>
            </a:r>
            <a:r>
              <a:rPr kumimoji="0" lang="en-GB" sz="1200" b="1" i="0" u="none" strike="noStrike" kern="1200" cap="none" spc="0" normalizeH="0" baseline="0" noProof="0" dirty="0">
                <a:ln>
                  <a:noFill/>
                </a:ln>
                <a:solidFill>
                  <a:srgbClr val="C00000"/>
                </a:solidFill>
                <a:effectLst/>
                <a:uLnTx/>
                <a:uFillTx/>
                <a:latin typeface="Arial" panose="020B0604020202020204"/>
                <a:ea typeface="+mn-ea"/>
                <a:cs typeface="+mn-cs"/>
              </a:rPr>
              <a:t>parts of the industry that they feel are worth preserving, nurturing</a:t>
            </a:r>
            <a:r>
              <a:rPr kumimoji="0" lang="en-GB" sz="1200" b="0" i="0" u="none" strike="noStrike" kern="1200" cap="none" spc="0" normalizeH="0" baseline="0" noProof="0" dirty="0">
                <a:ln>
                  <a:noFill/>
                </a:ln>
                <a:solidFill>
                  <a:srgbClr val="000000"/>
                </a:solidFill>
                <a:effectLst/>
                <a:uLnTx/>
                <a:uFillTx/>
                <a:latin typeface="Arial" panose="020B0604020202020204"/>
                <a:ea typeface="+mn-ea"/>
                <a:cs typeface="+mn-cs"/>
              </a:rPr>
              <a:t>, even shouting about </a:t>
            </a:r>
          </a:p>
        </p:txBody>
      </p:sp>
      <p:sp>
        <p:nvSpPr>
          <p:cNvPr id="10" name="TextBox 9">
            <a:extLst>
              <a:ext uri="{FF2B5EF4-FFF2-40B4-BE49-F238E27FC236}">
                <a16:creationId xmlns:a16="http://schemas.microsoft.com/office/drawing/2014/main" id="{0DC6FA3C-0C0D-2ACD-E9DF-F43C0D1581ED}"/>
              </a:ext>
            </a:extLst>
          </p:cNvPr>
          <p:cNvSpPr txBox="1"/>
          <p:nvPr/>
        </p:nvSpPr>
        <p:spPr>
          <a:xfrm>
            <a:off x="3203241" y="4684365"/>
            <a:ext cx="3670972" cy="830997"/>
          </a:xfrm>
          <a:prstGeom prst="rect">
            <a:avLst/>
          </a:prstGeom>
          <a:noFill/>
        </p:spPr>
        <p:txBody>
          <a:bodyPr wrap="square" rtlCol="0">
            <a:spAutoFit/>
          </a:bodyPr>
          <a:lstStyle/>
          <a:p>
            <a:pPr marL="0" marR="0" lvl="0" indent="0" defTabSz="4572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a:ea typeface="+mn-ea"/>
                <a:cs typeface="+mn-cs"/>
              </a:rPr>
              <a:t>What they had learned about the rail industry… and </a:t>
            </a:r>
            <a:r>
              <a:rPr kumimoji="0" lang="en-GB" sz="1200" b="1" i="0" u="none" strike="noStrike" kern="1200" cap="none" spc="0" normalizeH="0" baseline="0" noProof="0" dirty="0">
                <a:ln>
                  <a:noFill/>
                </a:ln>
                <a:solidFill>
                  <a:srgbClr val="C00000"/>
                </a:solidFill>
                <a:effectLst/>
                <a:uLnTx/>
                <a:uFillTx/>
                <a:latin typeface="Arial" panose="020B0604020202020204"/>
                <a:ea typeface="+mn-ea"/>
                <a:cs typeface="+mn-cs"/>
              </a:rPr>
              <a:t>what the wider public might usefully know more about </a:t>
            </a:r>
            <a:r>
              <a:rPr kumimoji="0" lang="en-GB" sz="1200" b="0" i="0" u="none" strike="noStrike" kern="1200" cap="none" spc="0" normalizeH="0" baseline="0" noProof="0" dirty="0">
                <a:ln>
                  <a:noFill/>
                </a:ln>
                <a:solidFill>
                  <a:srgbClr val="000000"/>
                </a:solidFill>
                <a:effectLst/>
                <a:uLnTx/>
                <a:uFillTx/>
                <a:latin typeface="Arial" panose="020B0604020202020204"/>
                <a:ea typeface="+mn-ea"/>
                <a:cs typeface="+mn-cs"/>
              </a:rPr>
              <a:t>(to benefit either other passengers, or public attitudes towards railway itself</a:t>
            </a:r>
          </a:p>
        </p:txBody>
      </p:sp>
      <p:sp>
        <p:nvSpPr>
          <p:cNvPr id="12" name="TextBox 11">
            <a:extLst>
              <a:ext uri="{FF2B5EF4-FFF2-40B4-BE49-F238E27FC236}">
                <a16:creationId xmlns:a16="http://schemas.microsoft.com/office/drawing/2014/main" id="{0CBB332B-175A-B012-1E94-8A36D3B3B069}"/>
              </a:ext>
            </a:extLst>
          </p:cNvPr>
          <p:cNvSpPr txBox="1"/>
          <p:nvPr/>
        </p:nvSpPr>
        <p:spPr>
          <a:xfrm>
            <a:off x="1149157" y="5925871"/>
            <a:ext cx="5277583" cy="584775"/>
          </a:xfrm>
          <a:prstGeom prst="rect">
            <a:avLst/>
          </a:prstGeom>
          <a:noFill/>
        </p:spPr>
        <p:txBody>
          <a:bodyPr wrap="square" rtlCol="0">
            <a:spAutoFit/>
          </a:bodyPr>
          <a:lstStyle/>
          <a:p>
            <a:pPr marL="0" marR="0" lvl="0" indent="0" defTabSz="457200" rtl="0" eaLnBrk="1" fontAlgn="auto" latinLnBrk="0" hangingPunct="1">
              <a:lnSpc>
                <a:spcPct val="100000"/>
              </a:lnSpc>
              <a:spcBef>
                <a:spcPts val="600"/>
              </a:spcBef>
              <a:spcAft>
                <a:spcPts val="0"/>
              </a:spcAft>
              <a:buClrTx/>
              <a:buSzTx/>
              <a:buFontTx/>
              <a:buNone/>
              <a:tabLst/>
              <a:defRPr/>
            </a:pPr>
            <a:r>
              <a:rPr kumimoji="0" lang="en-GB" sz="900" b="0" i="1" u="none" strike="noStrike" kern="1200" cap="none" spc="0" normalizeH="0" baseline="0" noProof="0" dirty="0">
                <a:ln>
                  <a:noFill/>
                </a:ln>
                <a:solidFill>
                  <a:schemeClr val="bg1">
                    <a:lumMod val="65000"/>
                  </a:schemeClr>
                </a:solidFill>
                <a:effectLst/>
                <a:uLnTx/>
                <a:uFillTx/>
                <a:latin typeface="Arial" panose="020B0604020202020204"/>
                <a:ea typeface="+mn-ea"/>
                <a:cs typeface="+mn-cs"/>
              </a:rPr>
              <a:t>They also fed back about their experience of being part of the community.  </a:t>
            </a:r>
          </a:p>
          <a:p>
            <a:pPr marL="0" marR="0" lvl="0" indent="0" defTabSz="457200" rtl="0" eaLnBrk="1" fontAlgn="auto" latinLnBrk="0" hangingPunct="1">
              <a:lnSpc>
                <a:spcPct val="100000"/>
              </a:lnSpc>
              <a:spcBef>
                <a:spcPts val="600"/>
              </a:spcBef>
              <a:spcAft>
                <a:spcPts val="0"/>
              </a:spcAft>
              <a:buClrTx/>
              <a:buSzTx/>
              <a:buFontTx/>
              <a:buNone/>
              <a:tabLst/>
              <a:defRPr/>
            </a:pPr>
            <a:r>
              <a:rPr kumimoji="0" lang="en-GB" sz="900" b="0" i="1" u="none" strike="noStrike" kern="1200" cap="none" spc="0" normalizeH="0" baseline="0" noProof="0" dirty="0">
                <a:ln>
                  <a:noFill/>
                </a:ln>
                <a:solidFill>
                  <a:schemeClr val="bg1">
                    <a:lumMod val="65000"/>
                  </a:schemeClr>
                </a:solidFill>
                <a:effectLst/>
                <a:uLnTx/>
                <a:uFillTx/>
                <a:latin typeface="Arial" panose="020B0604020202020204"/>
                <a:ea typeface="+mn-ea"/>
                <a:cs typeface="+mn-cs"/>
              </a:rPr>
              <a:t>This is not reported on here but is used by the research team when setting up subsequent rounds of this project with different community cohorts.  </a:t>
            </a:r>
          </a:p>
        </p:txBody>
      </p:sp>
      <p:pic>
        <p:nvPicPr>
          <p:cNvPr id="4" name="Picture 3" descr="Owl standing on top of a numbered stepped wall">
            <a:extLst>
              <a:ext uri="{FF2B5EF4-FFF2-40B4-BE49-F238E27FC236}">
                <a16:creationId xmlns:a16="http://schemas.microsoft.com/office/drawing/2014/main" id="{FDB6C587-490F-3092-1866-F5515798E617}"/>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149333" y="1831914"/>
            <a:ext cx="1835062" cy="1223014"/>
          </a:xfrm>
          <a:prstGeom prst="roundRect">
            <a:avLst/>
          </a:prstGeom>
        </p:spPr>
      </p:pic>
      <p:pic>
        <p:nvPicPr>
          <p:cNvPr id="7" name="Picture 6" descr="Hand giving the thumbs up sign">
            <a:extLst>
              <a:ext uri="{FF2B5EF4-FFF2-40B4-BE49-F238E27FC236}">
                <a16:creationId xmlns:a16="http://schemas.microsoft.com/office/drawing/2014/main" id="{A7C6D452-11B8-2CF4-1A81-FB6A8CE83942}"/>
              </a:ext>
            </a:extLst>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1149333" y="3157141"/>
            <a:ext cx="1835062" cy="1223014"/>
          </a:xfrm>
          <a:prstGeom prst="roundRect">
            <a:avLst/>
          </a:prstGeom>
        </p:spPr>
      </p:pic>
      <p:pic>
        <p:nvPicPr>
          <p:cNvPr id="20" name="Picture 19" descr="Several people with masks walking around">
            <a:extLst>
              <a:ext uri="{FF2B5EF4-FFF2-40B4-BE49-F238E27FC236}">
                <a16:creationId xmlns:a16="http://schemas.microsoft.com/office/drawing/2014/main" id="{13791D3C-84C2-92FA-DC1B-4AADA8652689}"/>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149157" y="4488356"/>
            <a:ext cx="1835238" cy="1223014"/>
          </a:xfrm>
          <a:prstGeom prst="roundRect">
            <a:avLst/>
          </a:prstGeom>
        </p:spPr>
      </p:pic>
      <p:pic>
        <p:nvPicPr>
          <p:cNvPr id="22" name="Picture 21" descr="Five square speech bubbles in color">
            <a:extLst>
              <a:ext uri="{FF2B5EF4-FFF2-40B4-BE49-F238E27FC236}">
                <a16:creationId xmlns:a16="http://schemas.microsoft.com/office/drawing/2014/main" id="{36530AAB-2443-B664-A2BD-350A8C53C983}"/>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803327" y="1928901"/>
            <a:ext cx="2791594" cy="1954000"/>
          </a:xfrm>
          <a:prstGeom prst="roundRect">
            <a:avLst/>
          </a:prstGeom>
        </p:spPr>
      </p:pic>
      <p:sp>
        <p:nvSpPr>
          <p:cNvPr id="24" name="Rectangle: Rounded Corners 23">
            <a:extLst>
              <a:ext uri="{FF2B5EF4-FFF2-40B4-BE49-F238E27FC236}">
                <a16:creationId xmlns:a16="http://schemas.microsoft.com/office/drawing/2014/main" id="{87FCC399-A4EC-92BE-A98A-F41691C6DD60}"/>
              </a:ext>
            </a:extLst>
          </p:cNvPr>
          <p:cNvSpPr/>
          <p:nvPr/>
        </p:nvSpPr>
        <p:spPr>
          <a:xfrm>
            <a:off x="7571362" y="1721670"/>
            <a:ext cx="3255524" cy="4093956"/>
          </a:xfrm>
          <a:prstGeom prst="roundRect">
            <a:avLst>
              <a:gd name="adj" fmla="val 9312"/>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7297777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C07B57-E1E4-5C89-DD27-1464205D0C4D}"/>
              </a:ext>
            </a:extLst>
          </p:cNvPr>
          <p:cNvSpPr>
            <a:spLocks noGrp="1"/>
          </p:cNvSpPr>
          <p:nvPr>
            <p:ph type="title"/>
          </p:nvPr>
        </p:nvSpPr>
        <p:spPr>
          <a:xfrm>
            <a:off x="3768435" y="3796586"/>
            <a:ext cx="4641273" cy="627063"/>
          </a:xfrm>
        </p:spPr>
        <p:txBody>
          <a:bodyPr/>
          <a:lstStyle/>
          <a:p>
            <a:br>
              <a:rPr lang="en-GB" sz="3600" b="1" dirty="0"/>
            </a:br>
            <a:br>
              <a:rPr lang="en-GB" sz="3600" b="1" dirty="0"/>
            </a:br>
            <a:br>
              <a:rPr lang="en-GB" sz="3600" b="1" dirty="0"/>
            </a:br>
            <a:r>
              <a:rPr lang="en-GB" sz="3600" b="1" dirty="0"/>
              <a:t>Context: how the community feels about rail travel overall</a:t>
            </a:r>
          </a:p>
        </p:txBody>
      </p:sp>
    </p:spTree>
    <p:extLst>
      <p:ext uri="{BB962C8B-B14F-4D97-AF65-F5344CB8AC3E}">
        <p14:creationId xmlns:p14="http://schemas.microsoft.com/office/powerpoint/2010/main" val="4630755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F776A7-7136-6F1A-637B-91271DB6F09F}"/>
              </a:ext>
            </a:extLst>
          </p:cNvPr>
          <p:cNvSpPr>
            <a:spLocks noGrp="1"/>
          </p:cNvSpPr>
          <p:nvPr>
            <p:ph type="title"/>
          </p:nvPr>
        </p:nvSpPr>
        <p:spPr/>
        <p:txBody>
          <a:bodyPr>
            <a:noAutofit/>
          </a:bodyPr>
          <a:lstStyle/>
          <a:p>
            <a:r>
              <a:rPr lang="en-US" sz="2400" dirty="0"/>
              <a:t>Most in the community came to the study feeling at least fairly positive about train travel overall, though there are some mixed opinions and experiences</a:t>
            </a:r>
            <a:endParaRPr lang="en-GB" sz="2400" dirty="0"/>
          </a:p>
        </p:txBody>
      </p:sp>
      <p:graphicFrame>
        <p:nvGraphicFramePr>
          <p:cNvPr id="4" name="Content Placeholder 14">
            <a:extLst>
              <a:ext uri="{FF2B5EF4-FFF2-40B4-BE49-F238E27FC236}">
                <a16:creationId xmlns:a16="http://schemas.microsoft.com/office/drawing/2014/main" id="{E88E4828-F5A8-696F-7A70-FE1CDA9A3B0F}"/>
              </a:ext>
            </a:extLst>
          </p:cNvPr>
          <p:cNvGraphicFramePr>
            <a:graphicFrameLocks/>
          </p:cNvGraphicFramePr>
          <p:nvPr>
            <p:extLst>
              <p:ext uri="{D42A27DB-BD31-4B8C-83A1-F6EECF244321}">
                <p14:modId xmlns:p14="http://schemas.microsoft.com/office/powerpoint/2010/main" val="3435491019"/>
              </p:ext>
            </p:extLst>
          </p:nvPr>
        </p:nvGraphicFramePr>
        <p:xfrm>
          <a:off x="903482" y="2555131"/>
          <a:ext cx="10114713" cy="1924141"/>
        </p:xfrm>
        <a:graphic>
          <a:graphicData uri="http://schemas.openxmlformats.org/drawingml/2006/chart">
            <c:chart xmlns:c="http://schemas.openxmlformats.org/drawingml/2006/chart" xmlns:r="http://schemas.openxmlformats.org/officeDocument/2006/relationships" r:id="rId2"/>
          </a:graphicData>
        </a:graphic>
      </p:graphicFrame>
      <p:sp>
        <p:nvSpPr>
          <p:cNvPr id="5" name="Title 1">
            <a:extLst>
              <a:ext uri="{FF2B5EF4-FFF2-40B4-BE49-F238E27FC236}">
                <a16:creationId xmlns:a16="http://schemas.microsoft.com/office/drawing/2014/main" id="{3F0F8360-0DC1-1A5A-9180-495727AD3E3C}"/>
              </a:ext>
            </a:extLst>
          </p:cNvPr>
          <p:cNvSpPr txBox="1">
            <a:spLocks/>
          </p:cNvSpPr>
          <p:nvPr/>
        </p:nvSpPr>
        <p:spPr>
          <a:xfrm>
            <a:off x="676338" y="5174039"/>
            <a:ext cx="7771924" cy="947904"/>
          </a:xfrm>
          <a:prstGeom prst="roundRect">
            <a:avLst>
              <a:gd name="adj" fmla="val 3050"/>
            </a:avLst>
          </a:prstGeom>
          <a:noFill/>
          <a:ln>
            <a:noFill/>
          </a:ln>
        </p:spPr>
        <p:txBody>
          <a:bodyPr vert="horz" lIns="91440" tIns="45720" rIns="91440" bIns="45720" rtlCol="0" anchor="t">
            <a:noAutofit/>
          </a:bodyPr>
          <a:lstStyle>
            <a:lvl1pPr algn="l" defTabSz="914400" rtl="0" eaLnBrk="1" latinLnBrk="0" hangingPunct="1">
              <a:lnSpc>
                <a:spcPct val="90000"/>
              </a:lnSpc>
              <a:spcBef>
                <a:spcPct val="0"/>
              </a:spcBef>
              <a:buNone/>
              <a:defRPr sz="3600" b="0" i="0" kern="1200">
                <a:solidFill>
                  <a:schemeClr val="tx1"/>
                </a:solidFill>
                <a:latin typeface="+mj-lt"/>
                <a:ea typeface="+mj-ea"/>
                <a:cs typeface="Arial Narrow" panose="020B0604020202020204" pitchFamily="34" charset="0"/>
              </a:defRPr>
            </a:lvl1pPr>
          </a:lstStyle>
          <a:p>
            <a:pPr marL="0" marR="0" lvl="0" indent="0" algn="l" defTabSz="914400" rtl="0" eaLnBrk="1" fontAlgn="auto" latinLnBrk="0" hangingPunct="1">
              <a:lnSpc>
                <a:spcPct val="100000"/>
              </a:lnSpc>
              <a:spcBef>
                <a:spcPts val="0"/>
              </a:spcBef>
              <a:spcAft>
                <a:spcPts val="200"/>
              </a:spcAft>
              <a:buClrTx/>
              <a:buSzTx/>
              <a:buFontTx/>
              <a:buNone/>
              <a:tabLst/>
              <a:defRPr/>
            </a:pPr>
            <a:r>
              <a:rPr kumimoji="0" lang="en-GB" sz="1050" b="0" i="1" u="none" strike="noStrike" kern="1200" cap="none" spc="0" normalizeH="0" baseline="0" noProof="0" dirty="0">
                <a:ln>
                  <a:noFill/>
                </a:ln>
                <a:solidFill>
                  <a:srgbClr val="000000"/>
                </a:solidFill>
                <a:effectLst/>
                <a:uLnTx/>
                <a:uFillTx/>
                <a:latin typeface="Arial" panose="020B0604020202020204"/>
                <a:ea typeface="+mj-ea"/>
              </a:rPr>
              <a:t>Participants are more likely to be positive when they….</a:t>
            </a:r>
          </a:p>
          <a:p>
            <a:pPr marL="285750" marR="0" lvl="0" indent="-285750" algn="l" defTabSz="914400" rtl="0" eaLnBrk="1" fontAlgn="auto" latinLnBrk="0" hangingPunct="1">
              <a:lnSpc>
                <a:spcPct val="100000"/>
              </a:lnSpc>
              <a:spcBef>
                <a:spcPts val="0"/>
              </a:spcBef>
              <a:spcAft>
                <a:spcPts val="200"/>
              </a:spcAft>
              <a:buClrTx/>
              <a:buSzTx/>
              <a:buFont typeface="Arial" panose="020B0604020202020204" pitchFamily="34" charset="0"/>
              <a:buChar char="•"/>
              <a:tabLst/>
              <a:defRPr/>
            </a:pPr>
            <a:r>
              <a:rPr kumimoji="0" lang="en-GB" sz="1050" b="0" i="1" u="none" strike="noStrike" kern="1200" cap="none" spc="0" normalizeH="0" baseline="0" noProof="0" dirty="0">
                <a:ln>
                  <a:noFill/>
                </a:ln>
                <a:solidFill>
                  <a:srgbClr val="000000"/>
                </a:solidFill>
                <a:effectLst/>
                <a:uLnTx/>
                <a:uFillTx/>
                <a:latin typeface="Arial" panose="020B0604020202020204"/>
                <a:ea typeface="+mj-ea"/>
              </a:rPr>
              <a:t>Typically travel for leisure, rather than work reasons (with regular commuters in particular being less positive overall)</a:t>
            </a:r>
          </a:p>
          <a:p>
            <a:pPr marL="285750" marR="0" lvl="0" indent="-285750" algn="l" defTabSz="914400" rtl="0" eaLnBrk="1" fontAlgn="auto" latinLnBrk="0" hangingPunct="1">
              <a:lnSpc>
                <a:spcPct val="100000"/>
              </a:lnSpc>
              <a:spcBef>
                <a:spcPts val="0"/>
              </a:spcBef>
              <a:spcAft>
                <a:spcPts val="200"/>
              </a:spcAft>
              <a:buClrTx/>
              <a:buSzTx/>
              <a:buFont typeface="Arial" panose="020B0604020202020204" pitchFamily="34" charset="0"/>
              <a:buChar char="•"/>
              <a:tabLst/>
              <a:defRPr/>
            </a:pPr>
            <a:r>
              <a:rPr kumimoji="0" lang="en-GB" sz="1050" b="0" i="1" u="none" strike="noStrike" kern="1200" cap="none" spc="0" normalizeH="0" baseline="0" noProof="0" dirty="0">
                <a:ln>
                  <a:noFill/>
                </a:ln>
                <a:solidFill>
                  <a:srgbClr val="000000"/>
                </a:solidFill>
                <a:effectLst/>
                <a:uLnTx/>
                <a:uFillTx/>
                <a:latin typeface="Arial" panose="020B0604020202020204"/>
                <a:ea typeface="+mj-ea"/>
              </a:rPr>
              <a:t>Live in more urban areas </a:t>
            </a:r>
          </a:p>
          <a:p>
            <a:pPr marL="285750" marR="0" lvl="0" indent="-285750" algn="l" defTabSz="914400" rtl="0" eaLnBrk="1" fontAlgn="auto" latinLnBrk="0" hangingPunct="1">
              <a:lnSpc>
                <a:spcPct val="100000"/>
              </a:lnSpc>
              <a:spcBef>
                <a:spcPts val="0"/>
              </a:spcBef>
              <a:spcAft>
                <a:spcPts val="200"/>
              </a:spcAft>
              <a:buClrTx/>
              <a:buSzTx/>
              <a:buFont typeface="Arial" panose="020B0604020202020204" pitchFamily="34" charset="0"/>
              <a:buChar char="•"/>
              <a:tabLst/>
              <a:defRPr/>
            </a:pPr>
            <a:r>
              <a:rPr kumimoji="0" lang="en-GB" sz="1050" b="0" i="1" u="none" strike="noStrike" kern="1200" cap="none" spc="0" normalizeH="0" baseline="0" noProof="0" dirty="0">
                <a:ln>
                  <a:noFill/>
                </a:ln>
                <a:solidFill>
                  <a:srgbClr val="000000"/>
                </a:solidFill>
                <a:effectLst/>
                <a:uLnTx/>
                <a:uFillTx/>
                <a:latin typeface="Arial" panose="020B0604020202020204"/>
                <a:ea typeface="+mj-ea"/>
              </a:rPr>
              <a:t>Do not have a disability or other health condition</a:t>
            </a:r>
          </a:p>
        </p:txBody>
      </p:sp>
      <p:sp>
        <p:nvSpPr>
          <p:cNvPr id="6" name="TextBox 5">
            <a:extLst>
              <a:ext uri="{FF2B5EF4-FFF2-40B4-BE49-F238E27FC236}">
                <a16:creationId xmlns:a16="http://schemas.microsoft.com/office/drawing/2014/main" id="{3C7D0B46-B55D-0A76-9616-AA160B7F249E}"/>
              </a:ext>
            </a:extLst>
          </p:cNvPr>
          <p:cNvSpPr txBox="1"/>
          <p:nvPr/>
        </p:nvSpPr>
        <p:spPr>
          <a:xfrm>
            <a:off x="571498" y="6231785"/>
            <a:ext cx="9820277"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000000">
                    <a:lumMod val="75000"/>
                    <a:lumOff val="25000"/>
                  </a:srgbClr>
                </a:solidFill>
                <a:effectLst/>
                <a:uLnTx/>
                <a:uFillTx/>
                <a:latin typeface="Arial" panose="020B0604020202020204"/>
                <a:ea typeface="+mn-ea"/>
                <a:cs typeface="+mn-cs"/>
              </a:rPr>
              <a:t>Base: all responses 2025-26 (80)</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000000">
                    <a:lumMod val="75000"/>
                    <a:lumOff val="25000"/>
                  </a:srgbClr>
                </a:solidFill>
                <a:effectLst/>
                <a:uLnTx/>
                <a:uFillTx/>
                <a:latin typeface="Arial" panose="020B0604020202020204"/>
                <a:ea typeface="+mn-ea"/>
                <a:cs typeface="+mn-cs"/>
              </a:rPr>
              <a:t>Note: individual </a:t>
            </a:r>
            <a:r>
              <a:rPr kumimoji="0" lang="en-GB" sz="900" b="0" i="0" u="none" strike="noStrike" kern="1200" cap="none" spc="0" normalizeH="0" baseline="0" noProof="0" dirty="0" err="1">
                <a:ln>
                  <a:noFill/>
                </a:ln>
                <a:solidFill>
                  <a:srgbClr val="000000">
                    <a:lumMod val="75000"/>
                    <a:lumOff val="25000"/>
                  </a:srgbClr>
                </a:solidFill>
                <a:effectLst/>
                <a:uLnTx/>
                <a:uFillTx/>
                <a:latin typeface="Arial" panose="020B0604020202020204"/>
                <a:ea typeface="+mn-ea"/>
                <a:cs typeface="+mn-cs"/>
              </a:rPr>
              <a:t>partic</a:t>
            </a:r>
            <a:r>
              <a:rPr lang="en-GB" sz="900" dirty="0" err="1">
                <a:solidFill>
                  <a:srgbClr val="000000">
                    <a:lumMod val="75000"/>
                    <a:lumOff val="25000"/>
                  </a:srgbClr>
                </a:solidFill>
                <a:latin typeface="Arial" panose="020B0604020202020204"/>
              </a:rPr>
              <a:t>ipants</a:t>
            </a:r>
            <a:r>
              <a:rPr lang="en-GB" sz="900" dirty="0">
                <a:solidFill>
                  <a:srgbClr val="000000">
                    <a:lumMod val="75000"/>
                    <a:lumOff val="25000"/>
                  </a:srgbClr>
                </a:solidFill>
                <a:latin typeface="Arial" panose="020B0604020202020204"/>
              </a:rPr>
              <a:t> respond once per quarter, over two quarters covered in the 2025-26 community; total number of participants in each quarter is 40</a:t>
            </a:r>
            <a:endParaRPr kumimoji="0" lang="en-GB" sz="900" b="0" i="0" u="none" strike="noStrike" kern="1200" cap="none" spc="0" normalizeH="0" baseline="0" noProof="0" dirty="0">
              <a:ln>
                <a:noFill/>
              </a:ln>
              <a:solidFill>
                <a:srgbClr val="000000">
                  <a:lumMod val="75000"/>
                  <a:lumOff val="25000"/>
                </a:srgbClr>
              </a:solidFill>
              <a:effectLst/>
              <a:uLnTx/>
              <a:uFillTx/>
              <a:latin typeface="Arial" panose="020B0604020202020204"/>
              <a:ea typeface="+mn-ea"/>
              <a:cs typeface="+mn-cs"/>
            </a:endParaRPr>
          </a:p>
        </p:txBody>
      </p:sp>
      <p:pic>
        <p:nvPicPr>
          <p:cNvPr id="8" name="Picture 7" descr="A picture containing clipart&#10;&#10;Description automatically generated">
            <a:extLst>
              <a:ext uri="{FF2B5EF4-FFF2-40B4-BE49-F238E27FC236}">
                <a16:creationId xmlns:a16="http://schemas.microsoft.com/office/drawing/2014/main" id="{46EEF1B7-4ADC-4B7E-72C0-D716D69B12F5}"/>
              </a:ext>
            </a:extLst>
          </p:cNvPr>
          <p:cNvPicPr>
            <a:picLocks noChangeAspect="1"/>
          </p:cNvPicPr>
          <p:nvPr/>
        </p:nvPicPr>
        <p:blipFill>
          <a:blip r:embed="rId3" cstate="print">
            <a:duotone>
              <a:prstClr val="black"/>
              <a:schemeClr val="accent1">
                <a:tint val="45000"/>
                <a:satMod val="400000"/>
              </a:schemeClr>
            </a:duotone>
            <a:extLst>
              <a:ext uri="{28A0092B-C50C-407E-A947-70E740481C1C}">
                <a14:useLocalDpi xmlns:a14="http://schemas.microsoft.com/office/drawing/2010/main"/>
              </a:ext>
            </a:extLst>
          </a:blip>
          <a:stretch>
            <a:fillRect/>
          </a:stretch>
        </p:blipFill>
        <p:spPr>
          <a:xfrm>
            <a:off x="9478167" y="4453376"/>
            <a:ext cx="402336" cy="396000"/>
          </a:xfrm>
          <a:prstGeom prst="rect">
            <a:avLst/>
          </a:prstGeom>
        </p:spPr>
      </p:pic>
      <p:pic>
        <p:nvPicPr>
          <p:cNvPr id="10" name="Picture 9" descr="Shape, circle&#10;&#10;Description automatically generated">
            <a:extLst>
              <a:ext uri="{FF2B5EF4-FFF2-40B4-BE49-F238E27FC236}">
                <a16:creationId xmlns:a16="http://schemas.microsoft.com/office/drawing/2014/main" id="{BB028CE8-1623-B6C0-2E36-E29FD17A53A2}"/>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943462" y="4453376"/>
            <a:ext cx="389813" cy="396000"/>
          </a:xfrm>
          <a:prstGeom prst="rect">
            <a:avLst/>
          </a:prstGeom>
        </p:spPr>
      </p:pic>
      <p:pic>
        <p:nvPicPr>
          <p:cNvPr id="12" name="Picture 11" descr="Shape, circle&#10;&#10;Description automatically generated">
            <a:extLst>
              <a:ext uri="{FF2B5EF4-FFF2-40B4-BE49-F238E27FC236}">
                <a16:creationId xmlns:a16="http://schemas.microsoft.com/office/drawing/2014/main" id="{D8D24480-B1F3-609B-D498-A2808409F597}"/>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3824045" y="4453376"/>
            <a:ext cx="389813" cy="396000"/>
          </a:xfrm>
          <a:prstGeom prst="rect">
            <a:avLst/>
          </a:prstGeom>
        </p:spPr>
      </p:pic>
      <p:pic>
        <p:nvPicPr>
          <p:cNvPr id="14" name="Picture 13" descr="A yellow smiley face&#10;&#10;Description automatically generated with medium confidence">
            <a:extLst>
              <a:ext uri="{FF2B5EF4-FFF2-40B4-BE49-F238E27FC236}">
                <a16:creationId xmlns:a16="http://schemas.microsoft.com/office/drawing/2014/main" id="{0C70E334-585D-DCFA-866B-BD431C301569}"/>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704628" y="4453376"/>
            <a:ext cx="396000" cy="396000"/>
          </a:xfrm>
          <a:prstGeom prst="rect">
            <a:avLst/>
          </a:prstGeom>
        </p:spPr>
      </p:pic>
      <p:pic>
        <p:nvPicPr>
          <p:cNvPr id="16" name="Picture 15" descr="A yellow smiley face&#10;&#10;Description automatically generated with medium confidence">
            <a:extLst>
              <a:ext uri="{FF2B5EF4-FFF2-40B4-BE49-F238E27FC236}">
                <a16:creationId xmlns:a16="http://schemas.microsoft.com/office/drawing/2014/main" id="{D788FC61-26A0-2872-1433-CB3A759BBD84}"/>
              </a:ext>
            </a:extLst>
          </p:cNvPr>
          <p:cNvPicPr>
            <a:picLocks noChangeAspect="1"/>
          </p:cNvPicPr>
          <p:nvPr/>
        </p:nvPicPr>
        <p:blipFill>
          <a:blip r:embed="rId7" cstate="print">
            <a:duotone>
              <a:prstClr val="black"/>
              <a:schemeClr val="accent1">
                <a:tint val="45000"/>
                <a:satMod val="400000"/>
              </a:schemeClr>
            </a:duotone>
            <a:extLst>
              <a:ext uri="{28A0092B-C50C-407E-A947-70E740481C1C}">
                <a14:useLocalDpi xmlns:a14="http://schemas.microsoft.com/office/drawing/2010/main"/>
              </a:ext>
            </a:extLst>
          </a:blip>
          <a:stretch>
            <a:fillRect/>
          </a:stretch>
        </p:blipFill>
        <p:spPr>
          <a:xfrm>
            <a:off x="7591398" y="4453376"/>
            <a:ext cx="396000" cy="396000"/>
          </a:xfrm>
          <a:prstGeom prst="rect">
            <a:avLst/>
          </a:prstGeom>
        </p:spPr>
      </p:pic>
      <p:sp>
        <p:nvSpPr>
          <p:cNvPr id="17" name="TextBox 16">
            <a:extLst>
              <a:ext uri="{FF2B5EF4-FFF2-40B4-BE49-F238E27FC236}">
                <a16:creationId xmlns:a16="http://schemas.microsoft.com/office/drawing/2014/main" id="{FF5C4923-BFC2-F19D-35D1-C2A379BA7981}"/>
              </a:ext>
            </a:extLst>
          </p:cNvPr>
          <p:cNvSpPr txBox="1"/>
          <p:nvPr/>
        </p:nvSpPr>
        <p:spPr>
          <a:xfrm>
            <a:off x="676337" y="2178508"/>
            <a:ext cx="5679303" cy="43858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000000">
                    <a:lumMod val="75000"/>
                    <a:lumOff val="25000"/>
                  </a:srgbClr>
                </a:solidFill>
                <a:effectLst/>
                <a:uLnTx/>
                <a:uFillTx/>
                <a:latin typeface="Arial" panose="020B0604020202020204"/>
                <a:ea typeface="+mn-ea"/>
                <a:cs typeface="+mn-cs"/>
              </a:rPr>
              <a:t>How you feel about travelling by train at the moment: A snapshot</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000" b="0" i="1" u="none" strike="noStrike" kern="1200" cap="none" spc="0" normalizeH="0" baseline="0" noProof="0" dirty="0">
                <a:ln>
                  <a:noFill/>
                </a:ln>
                <a:solidFill>
                  <a:srgbClr val="000000">
                    <a:lumMod val="75000"/>
                    <a:lumOff val="25000"/>
                  </a:srgbClr>
                </a:solidFill>
                <a:effectLst/>
                <a:uLnTx/>
                <a:uFillTx/>
                <a:latin typeface="Arial" panose="020B0604020202020204"/>
                <a:ea typeface="+mn-ea"/>
                <a:cs typeface="+mn-cs"/>
              </a:rPr>
              <a:t>(</a:t>
            </a:r>
            <a:r>
              <a:rPr lang="en-GB" sz="1000" i="1" dirty="0">
                <a:solidFill>
                  <a:srgbClr val="000000">
                    <a:lumMod val="75000"/>
                    <a:lumOff val="25000"/>
                  </a:srgbClr>
                </a:solidFill>
                <a:latin typeface="Arial" panose="020B0604020202020204"/>
              </a:rPr>
              <a:t>Summary 2025-26, %</a:t>
            </a:r>
            <a:r>
              <a:rPr kumimoji="0" lang="en-GB" sz="1000" b="0" i="1" u="none" strike="noStrike" kern="1200" cap="none" spc="0" normalizeH="0" baseline="0" noProof="0" dirty="0">
                <a:ln>
                  <a:noFill/>
                </a:ln>
                <a:solidFill>
                  <a:srgbClr val="000000">
                    <a:lumMod val="75000"/>
                    <a:lumOff val="25000"/>
                  </a:srgbClr>
                </a:solidFill>
                <a:effectLst/>
                <a:uLnTx/>
                <a:uFillTx/>
                <a:latin typeface="Arial" panose="020B0604020202020204"/>
                <a:ea typeface="+mn-ea"/>
                <a:cs typeface="+mn-cs"/>
              </a:rPr>
              <a:t>) </a:t>
            </a:r>
          </a:p>
        </p:txBody>
      </p:sp>
      <p:sp>
        <p:nvSpPr>
          <p:cNvPr id="3" name="TextBox 2">
            <a:extLst>
              <a:ext uri="{FF2B5EF4-FFF2-40B4-BE49-F238E27FC236}">
                <a16:creationId xmlns:a16="http://schemas.microsoft.com/office/drawing/2014/main" id="{56E3DBC3-CC23-F85D-9D65-02DFE4AB1B51}"/>
              </a:ext>
            </a:extLst>
          </p:cNvPr>
          <p:cNvSpPr txBox="1"/>
          <p:nvPr/>
        </p:nvSpPr>
        <p:spPr>
          <a:xfrm>
            <a:off x="571498" y="1416660"/>
            <a:ext cx="10388764" cy="400110"/>
          </a:xfrm>
          <a:prstGeom prst="rect">
            <a:avLst/>
          </a:prstGeom>
          <a:noFill/>
        </p:spPr>
        <p:txBody>
          <a:bodyPr wrap="square" rtlCol="0">
            <a:spAutoFit/>
          </a:bodyPr>
          <a:lstStyle/>
          <a:p>
            <a:r>
              <a:rPr lang="en-US" sz="2000" dirty="0">
                <a:solidFill>
                  <a:schemeClr val="accent1">
                    <a:lumMod val="75000"/>
                  </a:schemeClr>
                </a:solidFill>
              </a:rPr>
              <a:t>This remained similar across the year, and similar to previous community cohorts </a:t>
            </a:r>
            <a:endParaRPr lang="en-GB" sz="2000" dirty="0">
              <a:solidFill>
                <a:schemeClr val="accent1">
                  <a:lumMod val="75000"/>
                </a:schemeClr>
              </a:solidFill>
            </a:endParaRPr>
          </a:p>
        </p:txBody>
      </p:sp>
    </p:spTree>
    <p:extLst>
      <p:ext uri="{BB962C8B-B14F-4D97-AF65-F5344CB8AC3E}">
        <p14:creationId xmlns:p14="http://schemas.microsoft.com/office/powerpoint/2010/main" val="37115885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C07B57-E1E4-5C89-DD27-1464205D0C4D}"/>
              </a:ext>
            </a:extLst>
          </p:cNvPr>
          <p:cNvSpPr>
            <a:spLocks noGrp="1"/>
          </p:cNvSpPr>
          <p:nvPr>
            <p:ph type="title"/>
          </p:nvPr>
        </p:nvSpPr>
        <p:spPr>
          <a:xfrm>
            <a:off x="3768435" y="3796586"/>
            <a:ext cx="4641273" cy="627063"/>
          </a:xfrm>
        </p:spPr>
        <p:txBody>
          <a:bodyPr/>
          <a:lstStyle/>
          <a:p>
            <a:br>
              <a:rPr lang="en-GB" sz="3200" b="1" dirty="0"/>
            </a:br>
            <a:br>
              <a:rPr lang="en-GB" sz="3200" b="1" dirty="0"/>
            </a:br>
            <a:br>
              <a:rPr lang="en-GB" sz="3200" b="1" dirty="0"/>
            </a:br>
            <a:r>
              <a:rPr lang="en-GB" sz="3400" b="1" dirty="0"/>
              <a:t>What matters most for the future of rail?  </a:t>
            </a:r>
            <a:br>
              <a:rPr lang="en-GB" sz="3200" b="1" dirty="0"/>
            </a:br>
            <a:r>
              <a:rPr lang="en-GB" sz="2800" dirty="0"/>
              <a:t>The customer perspective </a:t>
            </a:r>
            <a:endParaRPr lang="en-GB" sz="3200" dirty="0"/>
          </a:p>
        </p:txBody>
      </p:sp>
    </p:spTree>
    <p:extLst>
      <p:ext uri="{BB962C8B-B14F-4D97-AF65-F5344CB8AC3E}">
        <p14:creationId xmlns:p14="http://schemas.microsoft.com/office/powerpoint/2010/main" val="11246793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523392-7750-086C-74C7-11369AE3D021}"/>
            </a:ext>
          </a:extLst>
        </p:cNvPr>
        <p:cNvGrpSpPr/>
        <p:nvPr/>
      </p:nvGrpSpPr>
      <p:grpSpPr>
        <a:xfrm>
          <a:off x="0" y="0"/>
          <a:ext cx="0" cy="0"/>
          <a:chOff x="0" y="0"/>
          <a:chExt cx="0" cy="0"/>
        </a:xfrm>
      </p:grpSpPr>
      <p:sp>
        <p:nvSpPr>
          <p:cNvPr id="46" name="Rectangle 45">
            <a:extLst>
              <a:ext uri="{FF2B5EF4-FFF2-40B4-BE49-F238E27FC236}">
                <a16:creationId xmlns:a16="http://schemas.microsoft.com/office/drawing/2014/main" id="{D6D442C6-D09D-1E0F-0400-4E5157AC2531}"/>
              </a:ext>
            </a:extLst>
          </p:cNvPr>
          <p:cNvSpPr/>
          <p:nvPr/>
        </p:nvSpPr>
        <p:spPr>
          <a:xfrm>
            <a:off x="9519811" y="5485296"/>
            <a:ext cx="2367389" cy="102596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ectangle: Rounded Corners 21">
            <a:extLst>
              <a:ext uri="{FF2B5EF4-FFF2-40B4-BE49-F238E27FC236}">
                <a16:creationId xmlns:a16="http://schemas.microsoft.com/office/drawing/2014/main" id="{8CB96C81-0436-BE8D-E85C-E88BC39EA35B}"/>
              </a:ext>
            </a:extLst>
          </p:cNvPr>
          <p:cNvSpPr/>
          <p:nvPr/>
        </p:nvSpPr>
        <p:spPr>
          <a:xfrm>
            <a:off x="2993551" y="3408190"/>
            <a:ext cx="2699940" cy="850822"/>
          </a:xfrm>
          <a:prstGeom prst="roundRect">
            <a:avLst/>
          </a:prstGeom>
          <a:solidFill>
            <a:schemeClr val="accent1">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Rounded Corners 16">
            <a:extLst>
              <a:ext uri="{FF2B5EF4-FFF2-40B4-BE49-F238E27FC236}">
                <a16:creationId xmlns:a16="http://schemas.microsoft.com/office/drawing/2014/main" id="{701B8A70-B135-E2F2-E3B8-B1AA6A6E96DD}"/>
              </a:ext>
            </a:extLst>
          </p:cNvPr>
          <p:cNvSpPr/>
          <p:nvPr/>
        </p:nvSpPr>
        <p:spPr>
          <a:xfrm>
            <a:off x="5128132" y="2194864"/>
            <a:ext cx="1982183" cy="1020588"/>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Rounded Corners 17">
            <a:extLst>
              <a:ext uri="{FF2B5EF4-FFF2-40B4-BE49-F238E27FC236}">
                <a16:creationId xmlns:a16="http://schemas.microsoft.com/office/drawing/2014/main" id="{F49C578C-993E-ED15-0E5E-661D957ECBB0}"/>
              </a:ext>
            </a:extLst>
          </p:cNvPr>
          <p:cNvSpPr/>
          <p:nvPr/>
        </p:nvSpPr>
        <p:spPr>
          <a:xfrm>
            <a:off x="7270582" y="2194864"/>
            <a:ext cx="1982183" cy="1020588"/>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Rounded Corners 18">
            <a:extLst>
              <a:ext uri="{FF2B5EF4-FFF2-40B4-BE49-F238E27FC236}">
                <a16:creationId xmlns:a16="http://schemas.microsoft.com/office/drawing/2014/main" id="{10F79A6A-A0C5-9601-188F-356463636A71}"/>
              </a:ext>
            </a:extLst>
          </p:cNvPr>
          <p:cNvSpPr/>
          <p:nvPr/>
        </p:nvSpPr>
        <p:spPr>
          <a:xfrm>
            <a:off x="9433893" y="2194864"/>
            <a:ext cx="1982183" cy="1020588"/>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Rounded Corners 15">
            <a:extLst>
              <a:ext uri="{FF2B5EF4-FFF2-40B4-BE49-F238E27FC236}">
                <a16:creationId xmlns:a16="http://schemas.microsoft.com/office/drawing/2014/main" id="{08B84B1E-62B8-B692-FE13-B2EA32DBC698}"/>
              </a:ext>
            </a:extLst>
          </p:cNvPr>
          <p:cNvSpPr/>
          <p:nvPr/>
        </p:nvSpPr>
        <p:spPr>
          <a:xfrm>
            <a:off x="2993551" y="2194864"/>
            <a:ext cx="1982183" cy="1020588"/>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D99ABAF6-5F87-45B1-F6AC-B7CAA1C565EE}"/>
              </a:ext>
            </a:extLst>
          </p:cNvPr>
          <p:cNvSpPr>
            <a:spLocks noGrp="1"/>
          </p:cNvSpPr>
          <p:nvPr>
            <p:ph type="title"/>
          </p:nvPr>
        </p:nvSpPr>
        <p:spPr/>
        <p:txBody>
          <a:bodyPr>
            <a:noAutofit/>
          </a:bodyPr>
          <a:lstStyle/>
          <a:p>
            <a:r>
              <a:rPr lang="en-GB" sz="2300" dirty="0"/>
              <a:t>A range of issues stand out as important to passengers, having an impact on their experience and perception of the railway </a:t>
            </a:r>
          </a:p>
        </p:txBody>
      </p:sp>
      <p:sp>
        <p:nvSpPr>
          <p:cNvPr id="6" name="TextBox 5">
            <a:extLst>
              <a:ext uri="{FF2B5EF4-FFF2-40B4-BE49-F238E27FC236}">
                <a16:creationId xmlns:a16="http://schemas.microsoft.com/office/drawing/2014/main" id="{9BE02ACB-F12D-86BC-F32B-121B338AA1DA}"/>
              </a:ext>
            </a:extLst>
          </p:cNvPr>
          <p:cNvSpPr txBox="1"/>
          <p:nvPr/>
        </p:nvSpPr>
        <p:spPr>
          <a:xfrm>
            <a:off x="751791" y="2486600"/>
            <a:ext cx="1775705" cy="461665"/>
          </a:xfrm>
          <a:prstGeom prst="rect">
            <a:avLst/>
          </a:prstGeom>
          <a:noFill/>
        </p:spPr>
        <p:txBody>
          <a:bodyPr wrap="square" rtlCol="0">
            <a:spAutoFit/>
          </a:bodyPr>
          <a:lstStyle/>
          <a:p>
            <a:r>
              <a:rPr lang="en-GB" sz="1200" b="1" dirty="0">
                <a:solidFill>
                  <a:schemeClr val="bg1">
                    <a:lumMod val="65000"/>
                  </a:schemeClr>
                </a:solidFill>
              </a:rPr>
              <a:t>Highest importance, to most people </a:t>
            </a:r>
          </a:p>
        </p:txBody>
      </p:sp>
      <p:sp>
        <p:nvSpPr>
          <p:cNvPr id="7" name="TextBox 6">
            <a:extLst>
              <a:ext uri="{FF2B5EF4-FFF2-40B4-BE49-F238E27FC236}">
                <a16:creationId xmlns:a16="http://schemas.microsoft.com/office/drawing/2014/main" id="{5083B4B3-89C3-0E9E-4DF9-3D2E5C37825C}"/>
              </a:ext>
            </a:extLst>
          </p:cNvPr>
          <p:cNvSpPr txBox="1"/>
          <p:nvPr/>
        </p:nvSpPr>
        <p:spPr>
          <a:xfrm>
            <a:off x="751791" y="5628350"/>
            <a:ext cx="1775705" cy="646331"/>
          </a:xfrm>
          <a:prstGeom prst="rect">
            <a:avLst/>
          </a:prstGeom>
          <a:noFill/>
        </p:spPr>
        <p:txBody>
          <a:bodyPr wrap="square" rtlCol="0">
            <a:spAutoFit/>
          </a:bodyPr>
          <a:lstStyle/>
          <a:p>
            <a:r>
              <a:rPr lang="en-GB" sz="1200" b="1" dirty="0">
                <a:solidFill>
                  <a:schemeClr val="bg1">
                    <a:lumMod val="65000"/>
                  </a:schemeClr>
                </a:solidFill>
              </a:rPr>
              <a:t>Other areas which matter, to individuals or certain groups </a:t>
            </a:r>
          </a:p>
        </p:txBody>
      </p:sp>
      <p:sp>
        <p:nvSpPr>
          <p:cNvPr id="8" name="TextBox 7">
            <a:extLst>
              <a:ext uri="{FF2B5EF4-FFF2-40B4-BE49-F238E27FC236}">
                <a16:creationId xmlns:a16="http://schemas.microsoft.com/office/drawing/2014/main" id="{AE2CFC36-CBCD-6E6D-D5E5-2727ACAC45F9}"/>
              </a:ext>
            </a:extLst>
          </p:cNvPr>
          <p:cNvSpPr txBox="1"/>
          <p:nvPr/>
        </p:nvSpPr>
        <p:spPr>
          <a:xfrm>
            <a:off x="5304127" y="2351215"/>
            <a:ext cx="1630192" cy="707886"/>
          </a:xfrm>
          <a:prstGeom prst="rect">
            <a:avLst/>
          </a:prstGeom>
          <a:noFill/>
        </p:spPr>
        <p:txBody>
          <a:bodyPr wrap="square" rtlCol="0">
            <a:spAutoFit/>
          </a:bodyPr>
          <a:lstStyle/>
          <a:p>
            <a:pPr algn="ctr">
              <a:spcBef>
                <a:spcPts val="600"/>
              </a:spcBef>
            </a:pPr>
            <a:r>
              <a:rPr lang="en-GB" sz="1200" b="1" dirty="0">
                <a:solidFill>
                  <a:schemeClr val="bg1"/>
                </a:solidFill>
              </a:rPr>
              <a:t>Reliability &amp; punctuality </a:t>
            </a:r>
          </a:p>
          <a:p>
            <a:pPr algn="ctr">
              <a:spcBef>
                <a:spcPts val="600"/>
              </a:spcBef>
            </a:pPr>
            <a:r>
              <a:rPr lang="en-GB" sz="1100" i="1" dirty="0">
                <a:solidFill>
                  <a:schemeClr val="bg1"/>
                </a:solidFill>
              </a:rPr>
              <a:t>of services </a:t>
            </a:r>
          </a:p>
        </p:txBody>
      </p:sp>
      <p:sp>
        <p:nvSpPr>
          <p:cNvPr id="11" name="TextBox 10">
            <a:extLst>
              <a:ext uri="{FF2B5EF4-FFF2-40B4-BE49-F238E27FC236}">
                <a16:creationId xmlns:a16="http://schemas.microsoft.com/office/drawing/2014/main" id="{CC00B115-7223-BAF3-A132-0AC17308BFA6}"/>
              </a:ext>
            </a:extLst>
          </p:cNvPr>
          <p:cNvSpPr txBox="1"/>
          <p:nvPr/>
        </p:nvSpPr>
        <p:spPr>
          <a:xfrm>
            <a:off x="3169546" y="2274271"/>
            <a:ext cx="1630192" cy="861774"/>
          </a:xfrm>
          <a:prstGeom prst="rect">
            <a:avLst/>
          </a:prstGeom>
          <a:noFill/>
        </p:spPr>
        <p:txBody>
          <a:bodyPr wrap="square" rtlCol="0">
            <a:spAutoFit/>
          </a:bodyPr>
          <a:lstStyle/>
          <a:p>
            <a:pPr algn="ctr">
              <a:spcBef>
                <a:spcPts val="600"/>
              </a:spcBef>
            </a:pPr>
            <a:r>
              <a:rPr lang="en-GB" sz="1200" b="1" dirty="0">
                <a:solidFill>
                  <a:schemeClr val="bg1"/>
                </a:solidFill>
              </a:rPr>
              <a:t>Staff</a:t>
            </a:r>
            <a:r>
              <a:rPr lang="en-GB" sz="1200" dirty="0">
                <a:solidFill>
                  <a:schemeClr val="bg1"/>
                </a:solidFill>
              </a:rPr>
              <a:t> </a:t>
            </a:r>
          </a:p>
          <a:p>
            <a:pPr algn="ctr">
              <a:spcBef>
                <a:spcPts val="600"/>
              </a:spcBef>
            </a:pPr>
            <a:r>
              <a:rPr lang="en-GB" sz="1100" i="1" dirty="0">
                <a:solidFill>
                  <a:schemeClr val="bg1"/>
                </a:solidFill>
              </a:rPr>
              <a:t>Presence &amp; availability </a:t>
            </a:r>
          </a:p>
          <a:p>
            <a:pPr algn="ctr"/>
            <a:r>
              <a:rPr lang="en-GB" sz="1100" i="1" dirty="0">
                <a:solidFill>
                  <a:schemeClr val="bg1"/>
                </a:solidFill>
              </a:rPr>
              <a:t>Ability &amp; attitude </a:t>
            </a:r>
          </a:p>
          <a:p>
            <a:pPr algn="ctr"/>
            <a:r>
              <a:rPr lang="en-GB" sz="1100" i="1" dirty="0">
                <a:solidFill>
                  <a:schemeClr val="bg1"/>
                </a:solidFill>
              </a:rPr>
              <a:t>Morale &amp; culture</a:t>
            </a:r>
          </a:p>
        </p:txBody>
      </p:sp>
      <p:sp>
        <p:nvSpPr>
          <p:cNvPr id="12" name="TextBox 11">
            <a:extLst>
              <a:ext uri="{FF2B5EF4-FFF2-40B4-BE49-F238E27FC236}">
                <a16:creationId xmlns:a16="http://schemas.microsoft.com/office/drawing/2014/main" id="{BBE6912F-BFFC-EFC9-3805-D2B26C034B0D}"/>
              </a:ext>
            </a:extLst>
          </p:cNvPr>
          <p:cNvSpPr txBox="1"/>
          <p:nvPr/>
        </p:nvSpPr>
        <p:spPr>
          <a:xfrm>
            <a:off x="7632517" y="2474326"/>
            <a:ext cx="1258313" cy="461665"/>
          </a:xfrm>
          <a:prstGeom prst="rect">
            <a:avLst/>
          </a:prstGeom>
          <a:noFill/>
        </p:spPr>
        <p:txBody>
          <a:bodyPr wrap="square" rtlCol="0">
            <a:spAutoFit/>
          </a:bodyPr>
          <a:lstStyle/>
          <a:p>
            <a:pPr algn="ctr">
              <a:spcBef>
                <a:spcPts val="600"/>
              </a:spcBef>
            </a:pPr>
            <a:r>
              <a:rPr lang="en-GB" sz="1200" b="1" dirty="0">
                <a:solidFill>
                  <a:schemeClr val="bg1"/>
                </a:solidFill>
              </a:rPr>
              <a:t>Price / affordability</a:t>
            </a:r>
            <a:endParaRPr lang="en-GB" sz="1100" b="1" i="1" dirty="0">
              <a:solidFill>
                <a:schemeClr val="bg1"/>
              </a:solidFill>
            </a:endParaRPr>
          </a:p>
        </p:txBody>
      </p:sp>
      <p:sp>
        <p:nvSpPr>
          <p:cNvPr id="13" name="TextBox 12">
            <a:extLst>
              <a:ext uri="{FF2B5EF4-FFF2-40B4-BE49-F238E27FC236}">
                <a16:creationId xmlns:a16="http://schemas.microsoft.com/office/drawing/2014/main" id="{87E604CE-F65C-2CB6-02EE-E0D62C8AE6DE}"/>
              </a:ext>
            </a:extLst>
          </p:cNvPr>
          <p:cNvSpPr txBox="1"/>
          <p:nvPr/>
        </p:nvSpPr>
        <p:spPr>
          <a:xfrm>
            <a:off x="3528425" y="3602769"/>
            <a:ext cx="1630192" cy="461665"/>
          </a:xfrm>
          <a:prstGeom prst="rect">
            <a:avLst/>
          </a:prstGeom>
          <a:noFill/>
        </p:spPr>
        <p:txBody>
          <a:bodyPr wrap="square" rtlCol="0">
            <a:spAutoFit/>
          </a:bodyPr>
          <a:lstStyle/>
          <a:p>
            <a:pPr algn="ctr">
              <a:spcBef>
                <a:spcPts val="600"/>
              </a:spcBef>
            </a:pPr>
            <a:r>
              <a:rPr lang="en-GB" sz="1200" b="1" dirty="0">
                <a:solidFill>
                  <a:schemeClr val="bg1"/>
                </a:solidFill>
              </a:rPr>
              <a:t>Customer-first mindset</a:t>
            </a:r>
            <a:endParaRPr lang="en-GB" sz="1100" b="1" i="1" dirty="0">
              <a:solidFill>
                <a:schemeClr val="bg1"/>
              </a:solidFill>
            </a:endParaRPr>
          </a:p>
        </p:txBody>
      </p:sp>
      <p:cxnSp>
        <p:nvCxnSpPr>
          <p:cNvPr id="21" name="Straight Connector 20">
            <a:extLst>
              <a:ext uri="{FF2B5EF4-FFF2-40B4-BE49-F238E27FC236}">
                <a16:creationId xmlns:a16="http://schemas.microsoft.com/office/drawing/2014/main" id="{95058BB3-F3A8-E486-93DD-D348874AFECF}"/>
              </a:ext>
            </a:extLst>
          </p:cNvPr>
          <p:cNvCxnSpPr/>
          <p:nvPr/>
        </p:nvCxnSpPr>
        <p:spPr>
          <a:xfrm>
            <a:off x="2916854" y="3300118"/>
            <a:ext cx="8583561"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FC47FBD0-DAB8-D758-776C-0A97257651F7}"/>
              </a:ext>
            </a:extLst>
          </p:cNvPr>
          <p:cNvSpPr txBox="1"/>
          <p:nvPr/>
        </p:nvSpPr>
        <p:spPr>
          <a:xfrm>
            <a:off x="9609888" y="2474326"/>
            <a:ext cx="1630192" cy="461665"/>
          </a:xfrm>
          <a:prstGeom prst="rect">
            <a:avLst/>
          </a:prstGeom>
          <a:noFill/>
        </p:spPr>
        <p:txBody>
          <a:bodyPr wrap="square" rtlCol="0">
            <a:spAutoFit/>
          </a:bodyPr>
          <a:lstStyle/>
          <a:p>
            <a:pPr algn="ctr">
              <a:spcBef>
                <a:spcPts val="600"/>
              </a:spcBef>
            </a:pPr>
            <a:r>
              <a:rPr lang="en-GB" sz="1200" b="1" dirty="0">
                <a:solidFill>
                  <a:schemeClr val="bg1"/>
                </a:solidFill>
              </a:rPr>
              <a:t>Disruption management</a:t>
            </a:r>
            <a:endParaRPr lang="en-GB" sz="1100" b="1" i="1" dirty="0">
              <a:solidFill>
                <a:schemeClr val="bg1"/>
              </a:solidFill>
            </a:endParaRPr>
          </a:p>
        </p:txBody>
      </p:sp>
      <p:sp>
        <p:nvSpPr>
          <p:cNvPr id="24" name="Rectangle: Rounded Corners 23">
            <a:extLst>
              <a:ext uri="{FF2B5EF4-FFF2-40B4-BE49-F238E27FC236}">
                <a16:creationId xmlns:a16="http://schemas.microsoft.com/office/drawing/2014/main" id="{B428971F-C240-DC02-4692-E13DA4D32CD1}"/>
              </a:ext>
            </a:extLst>
          </p:cNvPr>
          <p:cNvSpPr/>
          <p:nvPr/>
        </p:nvSpPr>
        <p:spPr>
          <a:xfrm>
            <a:off x="5855186" y="3408190"/>
            <a:ext cx="2699940" cy="850822"/>
          </a:xfrm>
          <a:prstGeom prst="roundRect">
            <a:avLst/>
          </a:prstGeom>
          <a:solidFill>
            <a:schemeClr val="accent1">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TextBox 24">
            <a:extLst>
              <a:ext uri="{FF2B5EF4-FFF2-40B4-BE49-F238E27FC236}">
                <a16:creationId xmlns:a16="http://schemas.microsoft.com/office/drawing/2014/main" id="{2E69737E-679E-2FBF-3889-140737B583BA}"/>
              </a:ext>
            </a:extLst>
          </p:cNvPr>
          <p:cNvSpPr txBox="1"/>
          <p:nvPr/>
        </p:nvSpPr>
        <p:spPr>
          <a:xfrm>
            <a:off x="5894574" y="3571991"/>
            <a:ext cx="2621164" cy="523220"/>
          </a:xfrm>
          <a:prstGeom prst="rect">
            <a:avLst/>
          </a:prstGeom>
          <a:noFill/>
        </p:spPr>
        <p:txBody>
          <a:bodyPr wrap="square" rtlCol="0">
            <a:spAutoFit/>
          </a:bodyPr>
          <a:lstStyle/>
          <a:p>
            <a:pPr algn="ctr">
              <a:spcBef>
                <a:spcPts val="600"/>
              </a:spcBef>
            </a:pPr>
            <a:r>
              <a:rPr lang="en-GB" sz="1200" b="1" dirty="0">
                <a:solidFill>
                  <a:schemeClr val="bg1"/>
                </a:solidFill>
              </a:rPr>
              <a:t>Communication &amp; information </a:t>
            </a:r>
          </a:p>
          <a:p>
            <a:pPr algn="ctr">
              <a:spcBef>
                <a:spcPts val="600"/>
              </a:spcBef>
            </a:pPr>
            <a:r>
              <a:rPr lang="en-GB" sz="1100" i="1" dirty="0">
                <a:solidFill>
                  <a:schemeClr val="bg1"/>
                </a:solidFill>
              </a:rPr>
              <a:t>in general</a:t>
            </a:r>
            <a:endParaRPr lang="en-GB" sz="1050" i="1" dirty="0">
              <a:solidFill>
                <a:schemeClr val="bg1"/>
              </a:solidFill>
            </a:endParaRPr>
          </a:p>
        </p:txBody>
      </p:sp>
      <p:sp>
        <p:nvSpPr>
          <p:cNvPr id="26" name="Rectangle: Rounded Corners 25">
            <a:extLst>
              <a:ext uri="{FF2B5EF4-FFF2-40B4-BE49-F238E27FC236}">
                <a16:creationId xmlns:a16="http://schemas.microsoft.com/office/drawing/2014/main" id="{6928692B-3D1A-279A-1322-D32FB8F446A1}"/>
              </a:ext>
            </a:extLst>
          </p:cNvPr>
          <p:cNvSpPr/>
          <p:nvPr/>
        </p:nvSpPr>
        <p:spPr>
          <a:xfrm>
            <a:off x="8716136" y="3408190"/>
            <a:ext cx="2699940" cy="850822"/>
          </a:xfrm>
          <a:prstGeom prst="roundRect">
            <a:avLst/>
          </a:prstGeom>
          <a:solidFill>
            <a:schemeClr val="accent1">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TextBox 26">
            <a:extLst>
              <a:ext uri="{FF2B5EF4-FFF2-40B4-BE49-F238E27FC236}">
                <a16:creationId xmlns:a16="http://schemas.microsoft.com/office/drawing/2014/main" id="{B8C4B897-B54A-1452-13A4-1C0144D3B09E}"/>
              </a:ext>
            </a:extLst>
          </p:cNvPr>
          <p:cNvSpPr txBox="1"/>
          <p:nvPr/>
        </p:nvSpPr>
        <p:spPr>
          <a:xfrm>
            <a:off x="9251010" y="3602769"/>
            <a:ext cx="1630192" cy="461665"/>
          </a:xfrm>
          <a:prstGeom prst="rect">
            <a:avLst/>
          </a:prstGeom>
          <a:noFill/>
        </p:spPr>
        <p:txBody>
          <a:bodyPr wrap="square" rtlCol="0">
            <a:spAutoFit/>
          </a:bodyPr>
          <a:lstStyle/>
          <a:p>
            <a:pPr algn="ctr">
              <a:spcBef>
                <a:spcPts val="600"/>
              </a:spcBef>
            </a:pPr>
            <a:r>
              <a:rPr lang="en-GB" sz="1200" b="1" dirty="0">
                <a:solidFill>
                  <a:schemeClr val="bg1"/>
                </a:solidFill>
              </a:rPr>
              <a:t>On board environment</a:t>
            </a:r>
            <a:endParaRPr lang="en-GB" sz="1050" i="1" dirty="0">
              <a:solidFill>
                <a:schemeClr val="bg1"/>
              </a:solidFill>
            </a:endParaRPr>
          </a:p>
        </p:txBody>
      </p:sp>
      <p:sp>
        <p:nvSpPr>
          <p:cNvPr id="28" name="Rectangle: Rounded Corners 27">
            <a:extLst>
              <a:ext uri="{FF2B5EF4-FFF2-40B4-BE49-F238E27FC236}">
                <a16:creationId xmlns:a16="http://schemas.microsoft.com/office/drawing/2014/main" id="{C8F96E6C-56A7-88D8-949A-1567C1CF5FE7}"/>
              </a:ext>
            </a:extLst>
          </p:cNvPr>
          <p:cNvSpPr/>
          <p:nvPr/>
        </p:nvSpPr>
        <p:spPr>
          <a:xfrm>
            <a:off x="2993551" y="4465361"/>
            <a:ext cx="1584000" cy="849600"/>
          </a:xfrm>
          <a:prstGeom prst="roundRect">
            <a:avLst/>
          </a:prstGeom>
          <a:solidFill>
            <a:schemeClr val="bg1">
              <a:lumMod val="6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TextBox 28">
            <a:extLst>
              <a:ext uri="{FF2B5EF4-FFF2-40B4-BE49-F238E27FC236}">
                <a16:creationId xmlns:a16="http://schemas.microsoft.com/office/drawing/2014/main" id="{B166BF58-1BF9-6C2C-1AE0-41BA12CD838A}"/>
              </a:ext>
            </a:extLst>
          </p:cNvPr>
          <p:cNvSpPr txBox="1"/>
          <p:nvPr/>
        </p:nvSpPr>
        <p:spPr>
          <a:xfrm>
            <a:off x="2970455" y="4543913"/>
            <a:ext cx="1630192" cy="692497"/>
          </a:xfrm>
          <a:prstGeom prst="rect">
            <a:avLst/>
          </a:prstGeom>
          <a:noFill/>
        </p:spPr>
        <p:txBody>
          <a:bodyPr wrap="square" rtlCol="0">
            <a:spAutoFit/>
          </a:bodyPr>
          <a:lstStyle/>
          <a:p>
            <a:pPr algn="ctr">
              <a:spcBef>
                <a:spcPts val="600"/>
              </a:spcBef>
            </a:pPr>
            <a:r>
              <a:rPr lang="en-GB" sz="1200" b="1" dirty="0">
                <a:solidFill>
                  <a:schemeClr val="bg1"/>
                </a:solidFill>
              </a:rPr>
              <a:t>Accessibility </a:t>
            </a:r>
          </a:p>
          <a:p>
            <a:pPr algn="ctr">
              <a:spcBef>
                <a:spcPts val="600"/>
              </a:spcBef>
            </a:pPr>
            <a:r>
              <a:rPr lang="en-GB" sz="1100" i="1" dirty="0">
                <a:solidFill>
                  <a:schemeClr val="bg1"/>
                </a:solidFill>
              </a:rPr>
              <a:t>Inc. Personal Assistance</a:t>
            </a:r>
            <a:endParaRPr lang="en-GB" sz="1050" i="1" dirty="0">
              <a:solidFill>
                <a:schemeClr val="bg1"/>
              </a:solidFill>
            </a:endParaRPr>
          </a:p>
        </p:txBody>
      </p:sp>
      <p:sp>
        <p:nvSpPr>
          <p:cNvPr id="30" name="Rectangle: Rounded Corners 29">
            <a:extLst>
              <a:ext uri="{FF2B5EF4-FFF2-40B4-BE49-F238E27FC236}">
                <a16:creationId xmlns:a16="http://schemas.microsoft.com/office/drawing/2014/main" id="{93B710B1-28B9-EAFA-529A-AB01B413811B}"/>
              </a:ext>
            </a:extLst>
          </p:cNvPr>
          <p:cNvSpPr/>
          <p:nvPr/>
        </p:nvSpPr>
        <p:spPr>
          <a:xfrm>
            <a:off x="4703182" y="4465361"/>
            <a:ext cx="1584000" cy="849600"/>
          </a:xfrm>
          <a:prstGeom prst="roundRect">
            <a:avLst/>
          </a:prstGeom>
          <a:solidFill>
            <a:schemeClr val="bg1">
              <a:lumMod val="6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TextBox 30">
            <a:extLst>
              <a:ext uri="{FF2B5EF4-FFF2-40B4-BE49-F238E27FC236}">
                <a16:creationId xmlns:a16="http://schemas.microsoft.com/office/drawing/2014/main" id="{4DF05D37-2C64-C93A-E1F4-6A84C0BC2B20}"/>
              </a:ext>
            </a:extLst>
          </p:cNvPr>
          <p:cNvSpPr txBox="1"/>
          <p:nvPr/>
        </p:nvSpPr>
        <p:spPr>
          <a:xfrm>
            <a:off x="4677692" y="4659329"/>
            <a:ext cx="1630192" cy="461665"/>
          </a:xfrm>
          <a:prstGeom prst="rect">
            <a:avLst/>
          </a:prstGeom>
          <a:noFill/>
        </p:spPr>
        <p:txBody>
          <a:bodyPr wrap="square" rtlCol="0">
            <a:spAutoFit/>
          </a:bodyPr>
          <a:lstStyle/>
          <a:p>
            <a:pPr algn="ctr">
              <a:spcBef>
                <a:spcPts val="600"/>
              </a:spcBef>
            </a:pPr>
            <a:r>
              <a:rPr lang="en-GB" sz="1200" b="1" dirty="0">
                <a:solidFill>
                  <a:schemeClr val="bg1"/>
                </a:solidFill>
              </a:rPr>
              <a:t>Network coverage / speed &amp; frequency</a:t>
            </a:r>
            <a:endParaRPr lang="en-GB" sz="1100" b="1" i="1" dirty="0">
              <a:solidFill>
                <a:schemeClr val="bg1"/>
              </a:solidFill>
            </a:endParaRPr>
          </a:p>
        </p:txBody>
      </p:sp>
      <p:sp>
        <p:nvSpPr>
          <p:cNvPr id="32" name="Rectangle: Rounded Corners 31">
            <a:extLst>
              <a:ext uri="{FF2B5EF4-FFF2-40B4-BE49-F238E27FC236}">
                <a16:creationId xmlns:a16="http://schemas.microsoft.com/office/drawing/2014/main" id="{39752C78-CEA1-BE79-2F44-145678D3A635}"/>
              </a:ext>
            </a:extLst>
          </p:cNvPr>
          <p:cNvSpPr/>
          <p:nvPr/>
        </p:nvSpPr>
        <p:spPr>
          <a:xfrm>
            <a:off x="6412813" y="4465361"/>
            <a:ext cx="1584000" cy="849600"/>
          </a:xfrm>
          <a:prstGeom prst="roundRect">
            <a:avLst/>
          </a:prstGeom>
          <a:solidFill>
            <a:schemeClr val="bg1">
              <a:lumMod val="6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TextBox 32">
            <a:extLst>
              <a:ext uri="{FF2B5EF4-FFF2-40B4-BE49-F238E27FC236}">
                <a16:creationId xmlns:a16="http://schemas.microsoft.com/office/drawing/2014/main" id="{154CF9A4-E68C-78E9-4B2E-2184D51360E4}"/>
              </a:ext>
            </a:extLst>
          </p:cNvPr>
          <p:cNvSpPr txBox="1"/>
          <p:nvPr/>
        </p:nvSpPr>
        <p:spPr>
          <a:xfrm>
            <a:off x="6395697" y="4751662"/>
            <a:ext cx="1630192" cy="276999"/>
          </a:xfrm>
          <a:prstGeom prst="rect">
            <a:avLst/>
          </a:prstGeom>
          <a:noFill/>
        </p:spPr>
        <p:txBody>
          <a:bodyPr wrap="square" rtlCol="0">
            <a:spAutoFit/>
          </a:bodyPr>
          <a:lstStyle/>
          <a:p>
            <a:pPr algn="ctr">
              <a:spcBef>
                <a:spcPts val="600"/>
              </a:spcBef>
            </a:pPr>
            <a:r>
              <a:rPr lang="en-GB" sz="1200" b="1" dirty="0">
                <a:solidFill>
                  <a:schemeClr val="bg1"/>
                </a:solidFill>
              </a:rPr>
              <a:t>Safety</a:t>
            </a:r>
            <a:endParaRPr lang="en-GB" sz="1100" b="1" i="1" dirty="0">
              <a:solidFill>
                <a:schemeClr val="bg1"/>
              </a:solidFill>
            </a:endParaRPr>
          </a:p>
        </p:txBody>
      </p:sp>
      <p:sp>
        <p:nvSpPr>
          <p:cNvPr id="34" name="Rectangle: Rounded Corners 33">
            <a:extLst>
              <a:ext uri="{FF2B5EF4-FFF2-40B4-BE49-F238E27FC236}">
                <a16:creationId xmlns:a16="http://schemas.microsoft.com/office/drawing/2014/main" id="{A7E258D3-DC42-8040-0553-A0984077DC73}"/>
              </a:ext>
            </a:extLst>
          </p:cNvPr>
          <p:cNvSpPr/>
          <p:nvPr/>
        </p:nvSpPr>
        <p:spPr>
          <a:xfrm>
            <a:off x="8122444" y="4465361"/>
            <a:ext cx="1584000" cy="849600"/>
          </a:xfrm>
          <a:prstGeom prst="roundRect">
            <a:avLst/>
          </a:prstGeom>
          <a:solidFill>
            <a:schemeClr val="bg1">
              <a:lumMod val="6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TextBox 34">
            <a:extLst>
              <a:ext uri="{FF2B5EF4-FFF2-40B4-BE49-F238E27FC236}">
                <a16:creationId xmlns:a16="http://schemas.microsoft.com/office/drawing/2014/main" id="{43CF4054-228D-FAA7-0E0E-8442EB81F1E8}"/>
              </a:ext>
            </a:extLst>
          </p:cNvPr>
          <p:cNvSpPr txBox="1"/>
          <p:nvPr/>
        </p:nvSpPr>
        <p:spPr>
          <a:xfrm>
            <a:off x="8195385" y="4528524"/>
            <a:ext cx="1390890" cy="723275"/>
          </a:xfrm>
          <a:prstGeom prst="rect">
            <a:avLst/>
          </a:prstGeom>
          <a:noFill/>
        </p:spPr>
        <p:txBody>
          <a:bodyPr wrap="square" rtlCol="0">
            <a:spAutoFit/>
          </a:bodyPr>
          <a:lstStyle/>
          <a:p>
            <a:pPr algn="ctr">
              <a:spcBef>
                <a:spcPts val="600"/>
              </a:spcBef>
            </a:pPr>
            <a:r>
              <a:rPr lang="en-GB" sz="1200" b="1" dirty="0">
                <a:solidFill>
                  <a:schemeClr val="bg1"/>
                </a:solidFill>
              </a:rPr>
              <a:t>Fares complexity</a:t>
            </a:r>
          </a:p>
          <a:p>
            <a:pPr algn="ctr">
              <a:spcBef>
                <a:spcPts val="600"/>
              </a:spcBef>
            </a:pPr>
            <a:r>
              <a:rPr lang="en-GB" sz="1100" i="1" dirty="0">
                <a:solidFill>
                  <a:schemeClr val="bg1"/>
                </a:solidFill>
              </a:rPr>
              <a:t>(needs resolving)</a:t>
            </a:r>
          </a:p>
        </p:txBody>
      </p:sp>
      <p:sp>
        <p:nvSpPr>
          <p:cNvPr id="36" name="Rectangle: Rounded Corners 35">
            <a:extLst>
              <a:ext uri="{FF2B5EF4-FFF2-40B4-BE49-F238E27FC236}">
                <a16:creationId xmlns:a16="http://schemas.microsoft.com/office/drawing/2014/main" id="{881CEF56-C7D9-882E-905E-F23F491D62AA}"/>
              </a:ext>
            </a:extLst>
          </p:cNvPr>
          <p:cNvSpPr/>
          <p:nvPr/>
        </p:nvSpPr>
        <p:spPr>
          <a:xfrm>
            <a:off x="9832076" y="4465361"/>
            <a:ext cx="1584000" cy="849600"/>
          </a:xfrm>
          <a:prstGeom prst="roundRect">
            <a:avLst/>
          </a:prstGeom>
          <a:solidFill>
            <a:schemeClr val="bg1">
              <a:lumMod val="6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TextBox 36">
            <a:extLst>
              <a:ext uri="{FF2B5EF4-FFF2-40B4-BE49-F238E27FC236}">
                <a16:creationId xmlns:a16="http://schemas.microsoft.com/office/drawing/2014/main" id="{DFD35865-41F4-2548-CA52-D9A969D92DFC}"/>
              </a:ext>
            </a:extLst>
          </p:cNvPr>
          <p:cNvSpPr txBox="1"/>
          <p:nvPr/>
        </p:nvSpPr>
        <p:spPr>
          <a:xfrm>
            <a:off x="9802999" y="4536218"/>
            <a:ext cx="1630192" cy="707886"/>
          </a:xfrm>
          <a:prstGeom prst="rect">
            <a:avLst/>
          </a:prstGeom>
          <a:noFill/>
        </p:spPr>
        <p:txBody>
          <a:bodyPr wrap="square" rtlCol="0">
            <a:spAutoFit/>
          </a:bodyPr>
          <a:lstStyle/>
          <a:p>
            <a:pPr algn="ctr">
              <a:spcBef>
                <a:spcPts val="600"/>
              </a:spcBef>
            </a:pPr>
            <a:r>
              <a:rPr lang="en-GB" sz="1200" b="1" dirty="0">
                <a:solidFill>
                  <a:schemeClr val="bg1"/>
                </a:solidFill>
              </a:rPr>
              <a:t>Industry fragmentation</a:t>
            </a:r>
          </a:p>
          <a:p>
            <a:pPr algn="ctr">
              <a:spcBef>
                <a:spcPts val="600"/>
              </a:spcBef>
            </a:pPr>
            <a:r>
              <a:rPr lang="en-GB" sz="1100" i="1" dirty="0">
                <a:solidFill>
                  <a:schemeClr val="bg1"/>
                </a:solidFill>
              </a:rPr>
              <a:t>(needs resolving)</a:t>
            </a:r>
            <a:endParaRPr lang="en-GB" sz="1100" b="1" i="1" dirty="0">
              <a:solidFill>
                <a:schemeClr val="bg1"/>
              </a:solidFill>
            </a:endParaRPr>
          </a:p>
        </p:txBody>
      </p:sp>
      <p:cxnSp>
        <p:nvCxnSpPr>
          <p:cNvPr id="38" name="Straight Connector 37">
            <a:extLst>
              <a:ext uri="{FF2B5EF4-FFF2-40B4-BE49-F238E27FC236}">
                <a16:creationId xmlns:a16="http://schemas.microsoft.com/office/drawing/2014/main" id="{ED6487F8-C890-DA06-A586-345F3F98B642}"/>
              </a:ext>
            </a:extLst>
          </p:cNvPr>
          <p:cNvCxnSpPr/>
          <p:nvPr/>
        </p:nvCxnSpPr>
        <p:spPr>
          <a:xfrm>
            <a:off x="2849630" y="4348505"/>
            <a:ext cx="8583561"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528CB8FE-4E76-FE3E-336B-D89970FF6570}"/>
              </a:ext>
            </a:extLst>
          </p:cNvPr>
          <p:cNvCxnSpPr/>
          <p:nvPr/>
        </p:nvCxnSpPr>
        <p:spPr>
          <a:xfrm>
            <a:off x="2809043" y="5403029"/>
            <a:ext cx="8583561"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40" name="Rectangle: Rounded Corners 39">
            <a:extLst>
              <a:ext uri="{FF2B5EF4-FFF2-40B4-BE49-F238E27FC236}">
                <a16:creationId xmlns:a16="http://schemas.microsoft.com/office/drawing/2014/main" id="{F7F9FCB7-07C4-592B-E64D-FD6CF83B654F}"/>
              </a:ext>
            </a:extLst>
          </p:cNvPr>
          <p:cNvSpPr/>
          <p:nvPr/>
        </p:nvSpPr>
        <p:spPr>
          <a:xfrm>
            <a:off x="2998516" y="5513830"/>
            <a:ext cx="2699940" cy="850822"/>
          </a:xfrm>
          <a:prstGeom prst="roundRect">
            <a:avLst/>
          </a:prstGeom>
          <a:solidFill>
            <a:schemeClr val="bg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TextBox 40">
            <a:extLst>
              <a:ext uri="{FF2B5EF4-FFF2-40B4-BE49-F238E27FC236}">
                <a16:creationId xmlns:a16="http://schemas.microsoft.com/office/drawing/2014/main" id="{37818DB2-BBD6-2C64-B56E-452DEA913CBE}"/>
              </a:ext>
            </a:extLst>
          </p:cNvPr>
          <p:cNvSpPr txBox="1"/>
          <p:nvPr/>
        </p:nvSpPr>
        <p:spPr>
          <a:xfrm>
            <a:off x="3332307" y="5708409"/>
            <a:ext cx="2032358" cy="461665"/>
          </a:xfrm>
          <a:prstGeom prst="rect">
            <a:avLst/>
          </a:prstGeom>
          <a:noFill/>
        </p:spPr>
        <p:txBody>
          <a:bodyPr wrap="square" rtlCol="0">
            <a:spAutoFit/>
          </a:bodyPr>
          <a:lstStyle/>
          <a:p>
            <a:pPr algn="ctr">
              <a:spcBef>
                <a:spcPts val="600"/>
              </a:spcBef>
            </a:pPr>
            <a:r>
              <a:rPr lang="en-GB" sz="1200" b="1" dirty="0">
                <a:solidFill>
                  <a:schemeClr val="bg1"/>
                </a:solidFill>
              </a:rPr>
              <a:t>Ticket retail / booking options &amp; process</a:t>
            </a:r>
            <a:endParaRPr lang="en-GB" sz="1100" b="1" i="1" dirty="0">
              <a:solidFill>
                <a:schemeClr val="bg1"/>
              </a:solidFill>
            </a:endParaRPr>
          </a:p>
        </p:txBody>
      </p:sp>
      <p:sp>
        <p:nvSpPr>
          <p:cNvPr id="42" name="Rectangle: Rounded Corners 41">
            <a:extLst>
              <a:ext uri="{FF2B5EF4-FFF2-40B4-BE49-F238E27FC236}">
                <a16:creationId xmlns:a16="http://schemas.microsoft.com/office/drawing/2014/main" id="{CEC1A3BC-BF56-6D14-FD67-B9C8C6E444B5}"/>
              </a:ext>
            </a:extLst>
          </p:cNvPr>
          <p:cNvSpPr/>
          <p:nvPr/>
        </p:nvSpPr>
        <p:spPr>
          <a:xfrm>
            <a:off x="5860151" y="5513830"/>
            <a:ext cx="2699940" cy="850822"/>
          </a:xfrm>
          <a:prstGeom prst="roundRect">
            <a:avLst/>
          </a:prstGeom>
          <a:solidFill>
            <a:schemeClr val="bg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 name="TextBox 42">
            <a:extLst>
              <a:ext uri="{FF2B5EF4-FFF2-40B4-BE49-F238E27FC236}">
                <a16:creationId xmlns:a16="http://schemas.microsoft.com/office/drawing/2014/main" id="{B30ABABF-47B2-C383-8309-C1E783B9FEE3}"/>
              </a:ext>
            </a:extLst>
          </p:cNvPr>
          <p:cNvSpPr txBox="1"/>
          <p:nvPr/>
        </p:nvSpPr>
        <p:spPr>
          <a:xfrm>
            <a:off x="5899539" y="5708409"/>
            <a:ext cx="2621164" cy="461665"/>
          </a:xfrm>
          <a:prstGeom prst="rect">
            <a:avLst/>
          </a:prstGeom>
          <a:noFill/>
        </p:spPr>
        <p:txBody>
          <a:bodyPr wrap="square" rtlCol="0">
            <a:spAutoFit/>
          </a:bodyPr>
          <a:lstStyle/>
          <a:p>
            <a:pPr algn="ctr">
              <a:spcBef>
                <a:spcPts val="600"/>
              </a:spcBef>
            </a:pPr>
            <a:r>
              <a:rPr lang="en-GB" sz="1200" b="1" dirty="0">
                <a:solidFill>
                  <a:schemeClr val="bg1"/>
                </a:solidFill>
              </a:rPr>
              <a:t>Strategic / managerial culture / government support</a:t>
            </a:r>
            <a:endParaRPr lang="en-GB" sz="1050" i="1" dirty="0">
              <a:solidFill>
                <a:schemeClr val="bg1"/>
              </a:solidFill>
            </a:endParaRPr>
          </a:p>
        </p:txBody>
      </p:sp>
      <p:sp>
        <p:nvSpPr>
          <p:cNvPr id="44" name="Rectangle: Rounded Corners 43">
            <a:extLst>
              <a:ext uri="{FF2B5EF4-FFF2-40B4-BE49-F238E27FC236}">
                <a16:creationId xmlns:a16="http://schemas.microsoft.com/office/drawing/2014/main" id="{007B6225-52BE-F88C-7501-9BA20FBD0395}"/>
              </a:ext>
            </a:extLst>
          </p:cNvPr>
          <p:cNvSpPr/>
          <p:nvPr/>
        </p:nvSpPr>
        <p:spPr>
          <a:xfrm>
            <a:off x="8721101" y="5513830"/>
            <a:ext cx="2699940" cy="850822"/>
          </a:xfrm>
          <a:prstGeom prst="round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 name="TextBox 44">
            <a:extLst>
              <a:ext uri="{FF2B5EF4-FFF2-40B4-BE49-F238E27FC236}">
                <a16:creationId xmlns:a16="http://schemas.microsoft.com/office/drawing/2014/main" id="{CF3B4041-22DC-53B7-0A18-5BDB3C4A60B8}"/>
              </a:ext>
            </a:extLst>
          </p:cNvPr>
          <p:cNvSpPr txBox="1"/>
          <p:nvPr/>
        </p:nvSpPr>
        <p:spPr>
          <a:xfrm>
            <a:off x="9255975" y="5800742"/>
            <a:ext cx="1630192" cy="276999"/>
          </a:xfrm>
          <a:prstGeom prst="rect">
            <a:avLst/>
          </a:prstGeom>
          <a:noFill/>
        </p:spPr>
        <p:txBody>
          <a:bodyPr wrap="square" rtlCol="0">
            <a:spAutoFit/>
          </a:bodyPr>
          <a:lstStyle/>
          <a:p>
            <a:pPr algn="ctr">
              <a:spcBef>
                <a:spcPts val="600"/>
              </a:spcBef>
            </a:pPr>
            <a:r>
              <a:rPr lang="en-GB" sz="1200" b="1" dirty="0">
                <a:solidFill>
                  <a:schemeClr val="bg1">
                    <a:lumMod val="50000"/>
                  </a:schemeClr>
                </a:solidFill>
              </a:rPr>
              <a:t>Other issues</a:t>
            </a:r>
            <a:endParaRPr lang="en-GB" sz="1050" i="1" dirty="0">
              <a:solidFill>
                <a:schemeClr val="bg1">
                  <a:lumMod val="50000"/>
                </a:schemeClr>
              </a:solidFill>
            </a:endParaRPr>
          </a:p>
        </p:txBody>
      </p:sp>
      <p:sp>
        <p:nvSpPr>
          <p:cNvPr id="47" name="Arrow: Up 46">
            <a:extLst>
              <a:ext uri="{FF2B5EF4-FFF2-40B4-BE49-F238E27FC236}">
                <a16:creationId xmlns:a16="http://schemas.microsoft.com/office/drawing/2014/main" id="{194981E3-8875-A329-0DB9-1B096E8817EA}"/>
              </a:ext>
            </a:extLst>
          </p:cNvPr>
          <p:cNvSpPr/>
          <p:nvPr/>
        </p:nvSpPr>
        <p:spPr>
          <a:xfrm>
            <a:off x="1369961" y="3059101"/>
            <a:ext cx="340808" cy="2468155"/>
          </a:xfrm>
          <a:prstGeom prst="upArrow">
            <a:avLst/>
          </a:prstGeom>
          <a:solidFill>
            <a:schemeClr val="bg1">
              <a:lumMod val="85000"/>
            </a:schemeClr>
          </a:solidFill>
          <a:ln>
            <a:solidFill>
              <a:schemeClr val="bg1">
                <a:lumMod val="85000"/>
              </a:schemeClr>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8" name="TextBox 47">
            <a:extLst>
              <a:ext uri="{FF2B5EF4-FFF2-40B4-BE49-F238E27FC236}">
                <a16:creationId xmlns:a16="http://schemas.microsoft.com/office/drawing/2014/main" id="{67E23B94-DF0A-6BA1-6730-B16F035338AD}"/>
              </a:ext>
            </a:extLst>
          </p:cNvPr>
          <p:cNvSpPr txBox="1"/>
          <p:nvPr/>
        </p:nvSpPr>
        <p:spPr>
          <a:xfrm>
            <a:off x="571498" y="1330742"/>
            <a:ext cx="10388764" cy="523220"/>
          </a:xfrm>
          <a:prstGeom prst="rect">
            <a:avLst/>
          </a:prstGeom>
          <a:noFill/>
        </p:spPr>
        <p:txBody>
          <a:bodyPr wrap="square" rtlCol="0">
            <a:spAutoFit/>
          </a:bodyPr>
          <a:lstStyle/>
          <a:p>
            <a:r>
              <a:rPr lang="en-US" sz="1400" dirty="0">
                <a:solidFill>
                  <a:schemeClr val="accent1">
                    <a:lumMod val="75000"/>
                  </a:schemeClr>
                </a:solidFill>
              </a:rPr>
              <a:t>At the end of the 2025-26 </a:t>
            </a:r>
            <a:r>
              <a:rPr lang="en-US" sz="1400" dirty="0" err="1">
                <a:solidFill>
                  <a:schemeClr val="accent1">
                    <a:lumMod val="75000"/>
                  </a:schemeClr>
                </a:solidFill>
              </a:rPr>
              <a:t>programme</a:t>
            </a:r>
            <a:r>
              <a:rPr lang="en-US" sz="1400" dirty="0">
                <a:solidFill>
                  <a:schemeClr val="accent1">
                    <a:lumMod val="75000"/>
                  </a:schemeClr>
                </a:solidFill>
              </a:rPr>
              <a:t>, the community was asked about their priorities for improvement, and things they think are worth celebrating.  Taken together, these can be considered the factors that matter, </a:t>
            </a:r>
            <a:r>
              <a:rPr lang="en-US" sz="1400" dirty="0" err="1">
                <a:solidFill>
                  <a:schemeClr val="accent1">
                    <a:lumMod val="75000"/>
                  </a:schemeClr>
                </a:solidFill>
              </a:rPr>
              <a:t>summarised</a:t>
            </a:r>
            <a:r>
              <a:rPr lang="en-US" sz="1400" dirty="0">
                <a:solidFill>
                  <a:schemeClr val="accent1">
                    <a:lumMod val="75000"/>
                  </a:schemeClr>
                </a:solidFill>
              </a:rPr>
              <a:t> into four tiers of importance:  </a:t>
            </a:r>
          </a:p>
        </p:txBody>
      </p:sp>
    </p:spTree>
    <p:extLst>
      <p:ext uri="{BB962C8B-B14F-4D97-AF65-F5344CB8AC3E}">
        <p14:creationId xmlns:p14="http://schemas.microsoft.com/office/powerpoint/2010/main" val="30724809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A88F94-6E09-5914-CAD8-80BD1AB0178A}"/>
            </a:ext>
          </a:extLst>
        </p:cNvPr>
        <p:cNvGrpSpPr/>
        <p:nvPr/>
      </p:nvGrpSpPr>
      <p:grpSpPr>
        <a:xfrm>
          <a:off x="0" y="0"/>
          <a:ext cx="0" cy="0"/>
          <a:chOff x="0" y="0"/>
          <a:chExt cx="0" cy="0"/>
        </a:xfrm>
      </p:grpSpPr>
      <p:cxnSp>
        <p:nvCxnSpPr>
          <p:cNvPr id="12" name="Connector: Elbow 11">
            <a:extLst>
              <a:ext uri="{FF2B5EF4-FFF2-40B4-BE49-F238E27FC236}">
                <a16:creationId xmlns:a16="http://schemas.microsoft.com/office/drawing/2014/main" id="{7881BEEA-3122-38F5-9FC5-8711F258D3A3}"/>
              </a:ext>
            </a:extLst>
          </p:cNvPr>
          <p:cNvCxnSpPr>
            <a:cxnSpLocks/>
          </p:cNvCxnSpPr>
          <p:nvPr/>
        </p:nvCxnSpPr>
        <p:spPr>
          <a:xfrm flipV="1">
            <a:off x="10518503" y="4867316"/>
            <a:ext cx="852921" cy="485508"/>
          </a:xfrm>
          <a:prstGeom prst="bentConnector3">
            <a:avLst>
              <a:gd name="adj1" fmla="val 100491"/>
            </a:avLst>
          </a:prstGeom>
          <a:ln>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graphicFrame>
        <p:nvGraphicFramePr>
          <p:cNvPr id="4" name="Chart 3">
            <a:extLst>
              <a:ext uri="{FF2B5EF4-FFF2-40B4-BE49-F238E27FC236}">
                <a16:creationId xmlns:a16="http://schemas.microsoft.com/office/drawing/2014/main" id="{162FC87C-7F94-05F4-6DF7-8725DED7FEC2}"/>
              </a:ext>
            </a:extLst>
          </p:cNvPr>
          <p:cNvGraphicFramePr/>
          <p:nvPr>
            <p:extLst>
              <p:ext uri="{D42A27DB-BD31-4B8C-83A1-F6EECF244321}">
                <p14:modId xmlns:p14="http://schemas.microsoft.com/office/powerpoint/2010/main" val="2589202913"/>
              </p:ext>
            </p:extLst>
          </p:nvPr>
        </p:nvGraphicFramePr>
        <p:xfrm>
          <a:off x="-737419" y="2112919"/>
          <a:ext cx="13149661" cy="5418667"/>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CD19E85F-C2C6-051C-BB81-FD08D3E287E5}"/>
              </a:ext>
            </a:extLst>
          </p:cNvPr>
          <p:cNvSpPr>
            <a:spLocks noGrp="1"/>
          </p:cNvSpPr>
          <p:nvPr>
            <p:ph type="title"/>
          </p:nvPr>
        </p:nvSpPr>
        <p:spPr/>
        <p:txBody>
          <a:bodyPr>
            <a:noAutofit/>
          </a:bodyPr>
          <a:lstStyle/>
          <a:p>
            <a:r>
              <a:rPr lang="en-GB" sz="2400" dirty="0"/>
              <a:t>Of these important issues, customers’ biggest </a:t>
            </a:r>
            <a:r>
              <a:rPr lang="en-GB" sz="2400" b="1" dirty="0"/>
              <a:t>priorities for improvement </a:t>
            </a:r>
            <a:r>
              <a:rPr lang="en-GB" sz="2400" dirty="0"/>
              <a:t>are around the </a:t>
            </a:r>
            <a:r>
              <a:rPr lang="en-GB" sz="2400" b="1" dirty="0">
                <a:solidFill>
                  <a:schemeClr val="accent1"/>
                </a:solidFill>
              </a:rPr>
              <a:t>price</a:t>
            </a:r>
            <a:r>
              <a:rPr lang="en-GB" sz="2400" dirty="0"/>
              <a:t> of travel, </a:t>
            </a:r>
            <a:r>
              <a:rPr lang="en-GB" sz="2400" b="1" dirty="0">
                <a:solidFill>
                  <a:schemeClr val="accent1"/>
                </a:solidFill>
              </a:rPr>
              <a:t>reliability &amp; disruption management, staff</a:t>
            </a:r>
            <a:r>
              <a:rPr lang="en-GB" sz="2400" dirty="0"/>
              <a:t> and a general principle of </a:t>
            </a:r>
            <a:r>
              <a:rPr lang="en-GB" sz="2400" b="1" dirty="0">
                <a:solidFill>
                  <a:schemeClr val="accent1"/>
                </a:solidFill>
              </a:rPr>
              <a:t>customer-centricity </a:t>
            </a:r>
          </a:p>
        </p:txBody>
      </p:sp>
      <p:sp>
        <p:nvSpPr>
          <p:cNvPr id="3" name="TextBox 2">
            <a:extLst>
              <a:ext uri="{FF2B5EF4-FFF2-40B4-BE49-F238E27FC236}">
                <a16:creationId xmlns:a16="http://schemas.microsoft.com/office/drawing/2014/main" id="{DD9598D2-31EF-EB00-A6D0-F4C22298FB3E}"/>
              </a:ext>
            </a:extLst>
          </p:cNvPr>
          <p:cNvSpPr txBox="1"/>
          <p:nvPr/>
        </p:nvSpPr>
        <p:spPr>
          <a:xfrm>
            <a:off x="571500" y="4672614"/>
            <a:ext cx="6047577" cy="1804749"/>
          </a:xfrm>
          <a:prstGeom prst="roundRect">
            <a:avLst/>
          </a:prstGeom>
          <a:noFill/>
          <a:ln>
            <a:solidFill>
              <a:schemeClr val="accent1"/>
            </a:solidFill>
          </a:ln>
        </p:spPr>
        <p:txBody>
          <a:bodyPr wrap="square" rtlCol="0">
            <a:spAutoFit/>
          </a:bodyPr>
          <a:lstStyle/>
          <a:p>
            <a:pPr>
              <a:spcBef>
                <a:spcPts val="600"/>
              </a:spcBef>
            </a:pPr>
            <a:r>
              <a:rPr lang="en-GB" sz="1600" b="1" dirty="0"/>
              <a:t>Despite developments in plans for railway reform, and the industry’s changes and activities over recent years, </a:t>
            </a:r>
            <a:r>
              <a:rPr lang="en-GB" sz="1600" b="1" dirty="0">
                <a:solidFill>
                  <a:schemeClr val="accent1"/>
                </a:solidFill>
              </a:rPr>
              <a:t>these priorities have not changed from passengers’ perspective.  </a:t>
            </a:r>
          </a:p>
          <a:p>
            <a:pPr>
              <a:spcBef>
                <a:spcPts val="600"/>
              </a:spcBef>
            </a:pPr>
            <a:r>
              <a:rPr lang="en-GB" sz="1600" b="1" dirty="0"/>
              <a:t>Very similar issues were identified and prioritised by a previous customer community cohort, in 2024.  </a:t>
            </a:r>
          </a:p>
          <a:p>
            <a:pPr>
              <a:spcBef>
                <a:spcPts val="600"/>
              </a:spcBef>
            </a:pPr>
            <a:r>
              <a:rPr lang="en-GB" sz="1000" i="1" dirty="0">
                <a:solidFill>
                  <a:schemeClr val="bg1">
                    <a:lumMod val="65000"/>
                  </a:schemeClr>
                </a:solidFill>
              </a:rPr>
              <a:t>This is demonstrated further in the second half of this report.</a:t>
            </a:r>
            <a:endParaRPr lang="en-GB" sz="1600" i="1" dirty="0">
              <a:solidFill>
                <a:schemeClr val="bg1">
                  <a:lumMod val="65000"/>
                </a:schemeClr>
              </a:solidFill>
            </a:endParaRPr>
          </a:p>
        </p:txBody>
      </p:sp>
      <p:graphicFrame>
        <p:nvGraphicFramePr>
          <p:cNvPr id="5" name="Table 4">
            <a:extLst>
              <a:ext uri="{FF2B5EF4-FFF2-40B4-BE49-F238E27FC236}">
                <a16:creationId xmlns:a16="http://schemas.microsoft.com/office/drawing/2014/main" id="{AC70A7A3-C228-FAAD-942C-1FB9A98473B8}"/>
              </a:ext>
            </a:extLst>
          </p:cNvPr>
          <p:cNvGraphicFramePr>
            <a:graphicFrameLocks noGrp="1"/>
          </p:cNvGraphicFramePr>
          <p:nvPr>
            <p:extLst>
              <p:ext uri="{D42A27DB-BD31-4B8C-83A1-F6EECF244321}">
                <p14:modId xmlns:p14="http://schemas.microsoft.com/office/powerpoint/2010/main" val="371783838"/>
              </p:ext>
            </p:extLst>
          </p:nvPr>
        </p:nvGraphicFramePr>
        <p:xfrm>
          <a:off x="784614" y="3754221"/>
          <a:ext cx="11067192" cy="1097280"/>
        </p:xfrm>
        <a:graphic>
          <a:graphicData uri="http://schemas.openxmlformats.org/drawingml/2006/table">
            <a:tbl>
              <a:tblPr firstRow="1" bandRow="1">
                <a:tableStyleId>{5C22544A-7EE6-4342-B048-85BDC9FD1C3A}</a:tableStyleId>
              </a:tblPr>
              <a:tblGrid>
                <a:gridCol w="922266">
                  <a:extLst>
                    <a:ext uri="{9D8B030D-6E8A-4147-A177-3AD203B41FA5}">
                      <a16:colId xmlns:a16="http://schemas.microsoft.com/office/drawing/2014/main" val="126985826"/>
                    </a:ext>
                  </a:extLst>
                </a:gridCol>
                <a:gridCol w="922266">
                  <a:extLst>
                    <a:ext uri="{9D8B030D-6E8A-4147-A177-3AD203B41FA5}">
                      <a16:colId xmlns:a16="http://schemas.microsoft.com/office/drawing/2014/main" val="2107967078"/>
                    </a:ext>
                  </a:extLst>
                </a:gridCol>
                <a:gridCol w="922266">
                  <a:extLst>
                    <a:ext uri="{9D8B030D-6E8A-4147-A177-3AD203B41FA5}">
                      <a16:colId xmlns:a16="http://schemas.microsoft.com/office/drawing/2014/main" val="669846347"/>
                    </a:ext>
                  </a:extLst>
                </a:gridCol>
                <a:gridCol w="922266">
                  <a:extLst>
                    <a:ext uri="{9D8B030D-6E8A-4147-A177-3AD203B41FA5}">
                      <a16:colId xmlns:a16="http://schemas.microsoft.com/office/drawing/2014/main" val="2036208077"/>
                    </a:ext>
                  </a:extLst>
                </a:gridCol>
                <a:gridCol w="922266">
                  <a:extLst>
                    <a:ext uri="{9D8B030D-6E8A-4147-A177-3AD203B41FA5}">
                      <a16:colId xmlns:a16="http://schemas.microsoft.com/office/drawing/2014/main" val="3583714314"/>
                    </a:ext>
                  </a:extLst>
                </a:gridCol>
                <a:gridCol w="922266">
                  <a:extLst>
                    <a:ext uri="{9D8B030D-6E8A-4147-A177-3AD203B41FA5}">
                      <a16:colId xmlns:a16="http://schemas.microsoft.com/office/drawing/2014/main" val="3365412889"/>
                    </a:ext>
                  </a:extLst>
                </a:gridCol>
                <a:gridCol w="922266">
                  <a:extLst>
                    <a:ext uri="{9D8B030D-6E8A-4147-A177-3AD203B41FA5}">
                      <a16:colId xmlns:a16="http://schemas.microsoft.com/office/drawing/2014/main" val="4277412418"/>
                    </a:ext>
                  </a:extLst>
                </a:gridCol>
                <a:gridCol w="922266">
                  <a:extLst>
                    <a:ext uri="{9D8B030D-6E8A-4147-A177-3AD203B41FA5}">
                      <a16:colId xmlns:a16="http://schemas.microsoft.com/office/drawing/2014/main" val="3111619662"/>
                    </a:ext>
                  </a:extLst>
                </a:gridCol>
                <a:gridCol w="922266">
                  <a:extLst>
                    <a:ext uri="{9D8B030D-6E8A-4147-A177-3AD203B41FA5}">
                      <a16:colId xmlns:a16="http://schemas.microsoft.com/office/drawing/2014/main" val="2794502453"/>
                    </a:ext>
                  </a:extLst>
                </a:gridCol>
                <a:gridCol w="922266">
                  <a:extLst>
                    <a:ext uri="{9D8B030D-6E8A-4147-A177-3AD203B41FA5}">
                      <a16:colId xmlns:a16="http://schemas.microsoft.com/office/drawing/2014/main" val="1605058923"/>
                    </a:ext>
                  </a:extLst>
                </a:gridCol>
                <a:gridCol w="922266">
                  <a:extLst>
                    <a:ext uri="{9D8B030D-6E8A-4147-A177-3AD203B41FA5}">
                      <a16:colId xmlns:a16="http://schemas.microsoft.com/office/drawing/2014/main" val="1972090040"/>
                    </a:ext>
                  </a:extLst>
                </a:gridCol>
                <a:gridCol w="922266">
                  <a:extLst>
                    <a:ext uri="{9D8B030D-6E8A-4147-A177-3AD203B41FA5}">
                      <a16:colId xmlns:a16="http://schemas.microsoft.com/office/drawing/2014/main" val="2065890309"/>
                    </a:ext>
                  </a:extLst>
                </a:gridCol>
              </a:tblGrid>
              <a:tr h="370840">
                <a:tc>
                  <a:txBody>
                    <a:bodyPr/>
                    <a:lstStyle/>
                    <a:p>
                      <a:pPr algn="ctr">
                        <a:spcBef>
                          <a:spcPts val="0"/>
                        </a:spcBef>
                      </a:pPr>
                      <a:r>
                        <a:rPr lang="en-GB" sz="1100" b="0" dirty="0">
                          <a:solidFill>
                            <a:sysClr val="windowText" lastClr="000000"/>
                          </a:solidFill>
                        </a:rPr>
                        <a:t>Price &amp; affordability</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b="0" dirty="0">
                          <a:solidFill>
                            <a:sysClr val="windowText" lastClr="000000"/>
                          </a:solidFill>
                        </a:rPr>
                        <a:t>Reliability / punctuality</a:t>
                      </a:r>
                    </a:p>
                    <a:p>
                      <a:pPr algn="ctr">
                        <a:spcBef>
                          <a:spcPts val="0"/>
                        </a:spcBef>
                      </a:pPr>
                      <a:endParaRPr lang="en-GB" sz="1100" b="0" i="0" dirty="0">
                        <a:solidFill>
                          <a:sysClr val="windowText" lastClr="00000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Bef>
                          <a:spcPts val="0"/>
                        </a:spcBef>
                      </a:pPr>
                      <a:r>
                        <a:rPr lang="en-GB" sz="1100" b="0" dirty="0">
                          <a:solidFill>
                            <a:sysClr val="windowText" lastClr="000000"/>
                          </a:solidFill>
                        </a:rPr>
                        <a:t>Staff-</a:t>
                      </a:r>
                    </a:p>
                    <a:p>
                      <a:pPr algn="ctr">
                        <a:spcBef>
                          <a:spcPts val="0"/>
                        </a:spcBef>
                      </a:pPr>
                      <a:r>
                        <a:rPr lang="en-GB" sz="1100" b="0" dirty="0">
                          <a:solidFill>
                            <a:sysClr val="windowText" lastClr="000000"/>
                          </a:solidFill>
                        </a:rPr>
                        <a:t>related</a:t>
                      </a:r>
                    </a:p>
                  </a:txBody>
                  <a:tcPr marL="54000" marR="54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b="0" i="0" dirty="0">
                          <a:solidFill>
                            <a:sysClr val="windowText" lastClr="000000"/>
                          </a:solidFill>
                        </a:rPr>
                        <a:t>Disruption manage-</a:t>
                      </a:r>
                      <a:r>
                        <a:rPr lang="en-GB" sz="1100" b="0" i="0" dirty="0" err="1">
                          <a:solidFill>
                            <a:sysClr val="windowText" lastClr="000000"/>
                          </a:solidFill>
                        </a:rPr>
                        <a:t>ment</a:t>
                      </a:r>
                      <a:endParaRPr lang="en-GB" sz="1100" b="0" i="0" dirty="0">
                        <a:solidFill>
                          <a:sysClr val="windowText" lastClr="000000"/>
                        </a:solidFill>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lang="en-GB" sz="1100" b="0" i="0" dirty="0">
                        <a:solidFill>
                          <a:sysClr val="windowText" lastClr="00000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Bef>
                          <a:spcPts val="0"/>
                        </a:spcBef>
                      </a:pPr>
                      <a:r>
                        <a:rPr lang="en-GB" sz="1100" b="0" dirty="0">
                          <a:solidFill>
                            <a:sysClr val="windowText" lastClr="000000"/>
                          </a:solidFill>
                        </a:rPr>
                        <a:t>Customer-first mindset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Bef>
                          <a:spcPts val="0"/>
                        </a:spcBef>
                      </a:pPr>
                      <a:r>
                        <a:rPr lang="en-GB" sz="1100" b="0" dirty="0">
                          <a:solidFill>
                            <a:sysClr val="windowText" lastClr="000000"/>
                          </a:solidFill>
                        </a:rPr>
                        <a:t>Comms / info in general</a:t>
                      </a:r>
                      <a:endParaRPr lang="en-GB" sz="1100" b="0" i="1" dirty="0">
                        <a:solidFill>
                          <a:sysClr val="windowText" lastClr="00000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Bef>
                          <a:spcPts val="0"/>
                        </a:spcBef>
                      </a:pPr>
                      <a:r>
                        <a:rPr lang="en-GB" sz="1100" b="0" i="0" dirty="0">
                          <a:solidFill>
                            <a:sysClr val="windowText" lastClr="000000"/>
                          </a:solidFill>
                        </a:rPr>
                        <a:t>On board environment</a:t>
                      </a:r>
                    </a:p>
                  </a:txBody>
                  <a:tcPr marL="36000" marR="36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Bef>
                          <a:spcPts val="0"/>
                        </a:spcBef>
                      </a:pPr>
                      <a:r>
                        <a:rPr lang="en-GB" sz="1100" b="0" i="0" dirty="0">
                          <a:solidFill>
                            <a:sysClr val="windowText" lastClr="000000"/>
                          </a:solidFill>
                        </a:rPr>
                        <a:t>Fares complexity</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Bef>
                          <a:spcPts val="0"/>
                        </a:spcBef>
                      </a:pPr>
                      <a:r>
                        <a:rPr lang="en-GB" sz="1100" b="0" i="0" dirty="0" err="1">
                          <a:solidFill>
                            <a:sysClr val="windowText" lastClr="000000"/>
                          </a:solidFill>
                        </a:rPr>
                        <a:t>Accessi-bility</a:t>
                      </a:r>
                      <a:endParaRPr lang="en-GB" sz="1100" b="0" i="0" dirty="0">
                        <a:solidFill>
                          <a:sysClr val="windowText" lastClr="00000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Bef>
                          <a:spcPts val="0"/>
                        </a:spcBef>
                      </a:pPr>
                      <a:r>
                        <a:rPr lang="en-GB" sz="1100" b="0" i="0" dirty="0">
                          <a:solidFill>
                            <a:sysClr val="windowText" lastClr="000000"/>
                          </a:solidFill>
                        </a:rPr>
                        <a:t>Safety</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Bef>
                          <a:spcPts val="0"/>
                        </a:spcBef>
                      </a:pPr>
                      <a:r>
                        <a:rPr lang="en-GB" sz="1100" b="0" i="0" dirty="0">
                          <a:solidFill>
                            <a:sysClr val="windowText" lastClr="000000"/>
                          </a:solidFill>
                        </a:rPr>
                        <a:t>Industry fragment-</a:t>
                      </a:r>
                      <a:r>
                        <a:rPr lang="en-GB" sz="1100" b="0" i="0" dirty="0" err="1">
                          <a:solidFill>
                            <a:sysClr val="windowText" lastClr="000000"/>
                          </a:solidFill>
                        </a:rPr>
                        <a:t>ation</a:t>
                      </a:r>
                      <a:endParaRPr lang="en-GB" sz="1100" b="0" i="0" dirty="0">
                        <a:solidFill>
                          <a:sysClr val="windowText" lastClr="00000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b="0" dirty="0">
                          <a:solidFill>
                            <a:sysClr val="windowText" lastClr="000000"/>
                          </a:solidFill>
                        </a:rPr>
                        <a:t>Strategic / managerial structure / gov. support</a:t>
                      </a:r>
                    </a:p>
                    <a:p>
                      <a:pPr algn="ctr">
                        <a:spcBef>
                          <a:spcPts val="0"/>
                        </a:spcBef>
                      </a:pPr>
                      <a:endParaRPr lang="en-GB" sz="1100" b="0" i="0" dirty="0">
                        <a:solidFill>
                          <a:sysClr val="windowText" lastClr="00000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002255355"/>
                  </a:ext>
                </a:extLst>
              </a:tr>
            </a:tbl>
          </a:graphicData>
        </a:graphic>
      </p:graphicFrame>
      <p:sp>
        <p:nvSpPr>
          <p:cNvPr id="6" name="TextBox 5">
            <a:extLst>
              <a:ext uri="{FF2B5EF4-FFF2-40B4-BE49-F238E27FC236}">
                <a16:creationId xmlns:a16="http://schemas.microsoft.com/office/drawing/2014/main" id="{782EC327-1A1E-DDE1-1B32-508642D468B7}"/>
              </a:ext>
            </a:extLst>
          </p:cNvPr>
          <p:cNvSpPr txBox="1"/>
          <p:nvPr/>
        </p:nvSpPr>
        <p:spPr>
          <a:xfrm>
            <a:off x="571500" y="1725059"/>
            <a:ext cx="11280306" cy="5078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lumMod val="75000"/>
                    <a:lumOff val="25000"/>
                  </a:srgbClr>
                </a:solidFill>
                <a:effectLst/>
                <a:uLnTx/>
                <a:uFillTx/>
                <a:latin typeface="Arial" panose="020B0604020202020204"/>
                <a:ea typeface="+mn-ea"/>
                <a:cs typeface="+mn-cs"/>
              </a:rPr>
              <a:t>Priorities for the industry</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800" i="1" dirty="0">
                <a:solidFill>
                  <a:srgbClr val="000000">
                    <a:lumMod val="75000"/>
                    <a:lumOff val="25000"/>
                  </a:srgbClr>
                </a:solidFill>
                <a:latin typeface="Arial" panose="020B0604020202020204"/>
              </a:rPr>
              <a:t>Bubble sizes provide an indication of the relative frequency with which key themes arose in this qualitative feedback.  Note that items towards the right hand side are not unimportant, but rather they are relatively less important.  There is also some overlap between themes here; for example staff presence is a priority area in its own right, but the reasons for wanting to see more staff can also be linked to needing better information, accessibility, safety perceptions, and so on.     </a:t>
            </a:r>
            <a:endParaRPr kumimoji="0" lang="en-US" sz="1050" b="0" i="0" u="none" strike="noStrike" kern="1200" cap="none" spc="0" normalizeH="0" baseline="0" noProof="0" dirty="0">
              <a:ln>
                <a:noFill/>
              </a:ln>
              <a:solidFill>
                <a:srgbClr val="000000">
                  <a:lumMod val="75000"/>
                  <a:lumOff val="25000"/>
                </a:srgbClr>
              </a:solidFill>
              <a:effectLst/>
              <a:uLnTx/>
              <a:uFillTx/>
              <a:latin typeface="Arial" panose="020B0604020202020204"/>
              <a:ea typeface="+mn-ea"/>
              <a:cs typeface="+mn-cs"/>
            </a:endParaRPr>
          </a:p>
        </p:txBody>
      </p:sp>
      <p:sp>
        <p:nvSpPr>
          <p:cNvPr id="7" name="TextBox 6">
            <a:extLst>
              <a:ext uri="{FF2B5EF4-FFF2-40B4-BE49-F238E27FC236}">
                <a16:creationId xmlns:a16="http://schemas.microsoft.com/office/drawing/2014/main" id="{87A173B2-140C-75DC-58BE-23E205CC5FE3}"/>
              </a:ext>
            </a:extLst>
          </p:cNvPr>
          <p:cNvSpPr txBox="1"/>
          <p:nvPr/>
        </p:nvSpPr>
        <p:spPr>
          <a:xfrm>
            <a:off x="6817975" y="4824047"/>
            <a:ext cx="4076451" cy="1246495"/>
          </a:xfrm>
          <a:prstGeom prst="rect">
            <a:avLst/>
          </a:prstGeom>
          <a:solidFill>
            <a:schemeClr val="bg1">
              <a:lumMod val="95000"/>
            </a:schemeClr>
          </a:solidFill>
        </p:spPr>
        <p:txBody>
          <a:bodyPr wrap="square" rtlCol="0">
            <a:spAutoFit/>
          </a:bodyPr>
          <a:lstStyle/>
          <a:p>
            <a:pPr>
              <a:spcBef>
                <a:spcPts val="600"/>
              </a:spcBef>
            </a:pPr>
            <a:r>
              <a:rPr lang="en-GB" sz="1000" i="1" dirty="0">
                <a:solidFill>
                  <a:schemeClr val="tx1">
                    <a:lumMod val="50000"/>
                    <a:lumOff val="50000"/>
                  </a:schemeClr>
                </a:solidFill>
              </a:rPr>
              <a:t>For some members of this community, many of these issues are rooted in (insufficient or misguided) government support, and management structures and cultures.  </a:t>
            </a:r>
          </a:p>
          <a:p>
            <a:pPr>
              <a:spcBef>
                <a:spcPts val="600"/>
              </a:spcBef>
            </a:pPr>
            <a:r>
              <a:rPr lang="en-GB" sz="1000" i="1" dirty="0">
                <a:solidFill>
                  <a:schemeClr val="tx1">
                    <a:lumMod val="50000"/>
                    <a:lumOff val="50000"/>
                  </a:schemeClr>
                </a:solidFill>
              </a:rPr>
              <a:t>This more strategic perspective may be inflated among this now somewhat more enlightened group, but does also exist among the wider public (as evidenced in the fact that some of these participants had similar views at the outset of the study).  </a:t>
            </a:r>
          </a:p>
        </p:txBody>
      </p:sp>
      <p:sp>
        <p:nvSpPr>
          <p:cNvPr id="10" name="Rectangle: Rounded Corners 9">
            <a:extLst>
              <a:ext uri="{FF2B5EF4-FFF2-40B4-BE49-F238E27FC236}">
                <a16:creationId xmlns:a16="http://schemas.microsoft.com/office/drawing/2014/main" id="{C86534BB-7DDD-E6C8-CA85-05F24B5727BF}"/>
              </a:ext>
            </a:extLst>
          </p:cNvPr>
          <p:cNvSpPr/>
          <p:nvPr/>
        </p:nvSpPr>
        <p:spPr>
          <a:xfrm>
            <a:off x="571500" y="2347943"/>
            <a:ext cx="4885392" cy="2159164"/>
          </a:xfrm>
          <a:prstGeom prst="roundRect">
            <a:avLst>
              <a:gd name="adj" fmla="val 11905"/>
            </a:avLst>
          </a:prstGeom>
          <a:noFill/>
          <a:ln>
            <a:solidFill>
              <a:schemeClr val="accent1">
                <a:lumMod val="40000"/>
                <a:lumOff val="60000"/>
              </a:schemeClr>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2501789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BDD1C9-5A68-E540-3513-D6A277C929F0}"/>
            </a:ext>
          </a:extLst>
        </p:cNvPr>
        <p:cNvGrpSpPr/>
        <p:nvPr/>
      </p:nvGrpSpPr>
      <p:grpSpPr>
        <a:xfrm>
          <a:off x="0" y="0"/>
          <a:ext cx="0" cy="0"/>
          <a:chOff x="0" y="0"/>
          <a:chExt cx="0" cy="0"/>
        </a:xfrm>
      </p:grpSpPr>
      <p:sp>
        <p:nvSpPr>
          <p:cNvPr id="18" name="Rectangle 17">
            <a:extLst>
              <a:ext uri="{FF2B5EF4-FFF2-40B4-BE49-F238E27FC236}">
                <a16:creationId xmlns:a16="http://schemas.microsoft.com/office/drawing/2014/main" id="{A867D008-C310-38A5-FCC1-EA6CA0793992}"/>
              </a:ext>
            </a:extLst>
          </p:cNvPr>
          <p:cNvSpPr/>
          <p:nvPr/>
        </p:nvSpPr>
        <p:spPr>
          <a:xfrm>
            <a:off x="9539591" y="5674468"/>
            <a:ext cx="2360579" cy="83657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AF34F76F-E27B-197C-BCB2-28D44C46BCC7}"/>
              </a:ext>
            </a:extLst>
          </p:cNvPr>
          <p:cNvSpPr>
            <a:spLocks noGrp="1"/>
          </p:cNvSpPr>
          <p:nvPr>
            <p:ph type="title"/>
          </p:nvPr>
        </p:nvSpPr>
        <p:spPr/>
        <p:txBody>
          <a:bodyPr>
            <a:noAutofit/>
          </a:bodyPr>
          <a:lstStyle/>
          <a:p>
            <a:r>
              <a:rPr lang="en-GB" sz="2600" dirty="0"/>
              <a:t>While individuals have specific areas that they praise about the railway today, three main </a:t>
            </a:r>
            <a:r>
              <a:rPr lang="en-GB" sz="2600" b="1" dirty="0"/>
              <a:t>areas of success </a:t>
            </a:r>
            <a:r>
              <a:rPr lang="en-GB" sz="2600" dirty="0"/>
              <a:t>are often agreed upon</a:t>
            </a:r>
          </a:p>
        </p:txBody>
      </p:sp>
      <p:sp>
        <p:nvSpPr>
          <p:cNvPr id="3" name="TextBox 2">
            <a:extLst>
              <a:ext uri="{FF2B5EF4-FFF2-40B4-BE49-F238E27FC236}">
                <a16:creationId xmlns:a16="http://schemas.microsoft.com/office/drawing/2014/main" id="{A1ECFD6A-ABB3-905C-3C8E-7C84A0E755F2}"/>
              </a:ext>
            </a:extLst>
          </p:cNvPr>
          <p:cNvSpPr txBox="1"/>
          <p:nvPr/>
        </p:nvSpPr>
        <p:spPr>
          <a:xfrm>
            <a:off x="571497" y="1376137"/>
            <a:ext cx="11074400" cy="338554"/>
          </a:xfrm>
          <a:prstGeom prst="rect">
            <a:avLst/>
          </a:prstGeom>
          <a:noFill/>
        </p:spPr>
        <p:txBody>
          <a:bodyPr wrap="square" rtlCol="0">
            <a:spAutoFit/>
          </a:bodyPr>
          <a:lstStyle/>
          <a:p>
            <a:r>
              <a:rPr lang="en-US" sz="1600" dirty="0">
                <a:solidFill>
                  <a:schemeClr val="accent1">
                    <a:lumMod val="75000"/>
                  </a:schemeClr>
                </a:solidFill>
              </a:rPr>
              <a:t>Existing rail users want to see these nurtured – and even talked up in public where appropriate, to encourage rail travel </a:t>
            </a:r>
          </a:p>
        </p:txBody>
      </p:sp>
      <p:sp>
        <p:nvSpPr>
          <p:cNvPr id="4" name="TextBox 3">
            <a:extLst>
              <a:ext uri="{FF2B5EF4-FFF2-40B4-BE49-F238E27FC236}">
                <a16:creationId xmlns:a16="http://schemas.microsoft.com/office/drawing/2014/main" id="{4C5039B2-E80A-E072-1522-44C0AFD60B12}"/>
              </a:ext>
            </a:extLst>
          </p:cNvPr>
          <p:cNvSpPr txBox="1"/>
          <p:nvPr/>
        </p:nvSpPr>
        <p:spPr>
          <a:xfrm>
            <a:off x="747416" y="3628532"/>
            <a:ext cx="2574584" cy="276999"/>
          </a:xfrm>
          <a:prstGeom prst="rect">
            <a:avLst/>
          </a:prstGeom>
          <a:noFill/>
        </p:spPr>
        <p:txBody>
          <a:bodyPr wrap="square" rtlCol="0">
            <a:spAutoFit/>
          </a:bodyPr>
          <a:lstStyle/>
          <a:p>
            <a:pPr algn="ctr"/>
            <a:r>
              <a:rPr lang="en-GB" sz="1200" b="1" dirty="0">
                <a:solidFill>
                  <a:schemeClr val="accent1"/>
                </a:solidFill>
              </a:rPr>
              <a:t>Front line staff </a:t>
            </a:r>
          </a:p>
        </p:txBody>
      </p:sp>
      <p:sp>
        <p:nvSpPr>
          <p:cNvPr id="5" name="TextBox 4">
            <a:extLst>
              <a:ext uri="{FF2B5EF4-FFF2-40B4-BE49-F238E27FC236}">
                <a16:creationId xmlns:a16="http://schemas.microsoft.com/office/drawing/2014/main" id="{791223B5-F88D-5D0A-C76D-8B74DBE2CED5}"/>
              </a:ext>
            </a:extLst>
          </p:cNvPr>
          <p:cNvSpPr txBox="1"/>
          <p:nvPr/>
        </p:nvSpPr>
        <p:spPr>
          <a:xfrm>
            <a:off x="693912" y="4196533"/>
            <a:ext cx="2681593" cy="1623521"/>
          </a:xfrm>
          <a:prstGeom prst="rect">
            <a:avLst/>
          </a:prstGeom>
          <a:solidFill>
            <a:schemeClr val="bg1"/>
          </a:solidFill>
        </p:spPr>
        <p:txBody>
          <a:bodyPr wrap="square" rtlCol="0">
            <a:spAutoFit/>
          </a:bodyPr>
          <a:lstStyle/>
          <a:p>
            <a:pPr>
              <a:spcBef>
                <a:spcPts val="600"/>
              </a:spcBef>
            </a:pPr>
            <a:r>
              <a:rPr lang="en-GB" sz="1050" dirty="0">
                <a:solidFill>
                  <a:schemeClr val="tx1">
                    <a:lumMod val="75000"/>
                    <a:lumOff val="25000"/>
                  </a:schemeClr>
                </a:solidFill>
              </a:rPr>
              <a:t>While there is a </a:t>
            </a:r>
            <a:r>
              <a:rPr lang="en-GB" sz="1050" b="1" dirty="0">
                <a:solidFill>
                  <a:schemeClr val="tx1">
                    <a:lumMod val="75000"/>
                    <a:lumOff val="25000"/>
                  </a:schemeClr>
                </a:solidFill>
              </a:rPr>
              <a:t>strong plea from customers for the railway to employ more staff</a:t>
            </a:r>
            <a:r>
              <a:rPr lang="en-GB" sz="1050" dirty="0">
                <a:solidFill>
                  <a:schemeClr val="tx1">
                    <a:lumMod val="75000"/>
                    <a:lumOff val="25000"/>
                  </a:schemeClr>
                </a:solidFill>
              </a:rPr>
              <a:t>, and to facilitate their ability to help passengers more, </a:t>
            </a:r>
            <a:r>
              <a:rPr lang="en-GB" sz="1050" b="1" dirty="0">
                <a:solidFill>
                  <a:schemeClr val="tx1">
                    <a:lumMod val="75000"/>
                    <a:lumOff val="25000"/>
                  </a:schemeClr>
                </a:solidFill>
              </a:rPr>
              <a:t>many also praise the attitude and work of the staff that they do encounter today.  </a:t>
            </a:r>
          </a:p>
          <a:p>
            <a:pPr>
              <a:spcBef>
                <a:spcPts val="600"/>
              </a:spcBef>
            </a:pPr>
            <a:r>
              <a:rPr lang="en-GB" sz="1050" dirty="0">
                <a:solidFill>
                  <a:schemeClr val="tx1">
                    <a:lumMod val="75000"/>
                    <a:lumOff val="25000"/>
                  </a:schemeClr>
                </a:solidFill>
              </a:rPr>
              <a:t>Seeing or interacting with staff plays a big role when passengers experience the railway in a positive way.    </a:t>
            </a:r>
          </a:p>
        </p:txBody>
      </p:sp>
      <p:sp>
        <p:nvSpPr>
          <p:cNvPr id="6" name="TextBox 5">
            <a:extLst>
              <a:ext uri="{FF2B5EF4-FFF2-40B4-BE49-F238E27FC236}">
                <a16:creationId xmlns:a16="http://schemas.microsoft.com/office/drawing/2014/main" id="{29328D3F-7F0B-4981-AA03-5AF3CC107EDA}"/>
              </a:ext>
            </a:extLst>
          </p:cNvPr>
          <p:cNvSpPr txBox="1"/>
          <p:nvPr/>
        </p:nvSpPr>
        <p:spPr>
          <a:xfrm>
            <a:off x="4288278" y="3628532"/>
            <a:ext cx="2574584" cy="276999"/>
          </a:xfrm>
          <a:prstGeom prst="rect">
            <a:avLst/>
          </a:prstGeom>
          <a:noFill/>
        </p:spPr>
        <p:txBody>
          <a:bodyPr wrap="square" rtlCol="0">
            <a:spAutoFit/>
          </a:bodyPr>
          <a:lstStyle/>
          <a:p>
            <a:pPr algn="ctr"/>
            <a:r>
              <a:rPr lang="en-GB" sz="1200" b="1" dirty="0">
                <a:solidFill>
                  <a:schemeClr val="accent1"/>
                </a:solidFill>
              </a:rPr>
              <a:t>Delay Repay</a:t>
            </a:r>
          </a:p>
        </p:txBody>
      </p:sp>
      <p:sp>
        <p:nvSpPr>
          <p:cNvPr id="7" name="TextBox 6">
            <a:extLst>
              <a:ext uri="{FF2B5EF4-FFF2-40B4-BE49-F238E27FC236}">
                <a16:creationId xmlns:a16="http://schemas.microsoft.com/office/drawing/2014/main" id="{3F5C7FF7-A148-AC13-6FDF-D32A804EC734}"/>
              </a:ext>
            </a:extLst>
          </p:cNvPr>
          <p:cNvSpPr txBox="1"/>
          <p:nvPr/>
        </p:nvSpPr>
        <p:spPr>
          <a:xfrm>
            <a:off x="3811621" y="4196533"/>
            <a:ext cx="3527899" cy="2185214"/>
          </a:xfrm>
          <a:prstGeom prst="rect">
            <a:avLst/>
          </a:prstGeom>
          <a:solidFill>
            <a:schemeClr val="bg1"/>
          </a:solidFill>
        </p:spPr>
        <p:txBody>
          <a:bodyPr wrap="square" rtlCol="0">
            <a:spAutoFit/>
          </a:bodyPr>
          <a:lstStyle/>
          <a:p>
            <a:pPr>
              <a:spcBef>
                <a:spcPts val="600"/>
              </a:spcBef>
            </a:pPr>
            <a:r>
              <a:rPr lang="en-GB" sz="1050" b="1" dirty="0">
                <a:solidFill>
                  <a:schemeClr val="tx1">
                    <a:lumMod val="75000"/>
                    <a:lumOff val="25000"/>
                  </a:schemeClr>
                </a:solidFill>
              </a:rPr>
              <a:t>Customers want to see real improvements to the communication </a:t>
            </a:r>
            <a:r>
              <a:rPr lang="en-GB" sz="1050" dirty="0">
                <a:solidFill>
                  <a:schemeClr val="tx1">
                    <a:lumMod val="75000"/>
                    <a:lumOff val="25000"/>
                  </a:schemeClr>
                </a:solidFill>
              </a:rPr>
              <a:t>around disruption, </a:t>
            </a:r>
            <a:r>
              <a:rPr lang="en-GB" sz="1050" b="1" dirty="0">
                <a:solidFill>
                  <a:schemeClr val="tx1">
                    <a:lumMod val="75000"/>
                    <a:lumOff val="25000"/>
                  </a:schemeClr>
                </a:solidFill>
              </a:rPr>
              <a:t>and the way they are treated </a:t>
            </a:r>
            <a:r>
              <a:rPr lang="en-GB" sz="1050" dirty="0">
                <a:solidFill>
                  <a:schemeClr val="tx1">
                    <a:lumMod val="75000"/>
                    <a:lumOff val="25000"/>
                  </a:schemeClr>
                </a:solidFill>
              </a:rPr>
              <a:t>when things go wrong.</a:t>
            </a:r>
          </a:p>
          <a:p>
            <a:pPr>
              <a:spcBef>
                <a:spcPts val="600"/>
              </a:spcBef>
            </a:pPr>
            <a:r>
              <a:rPr lang="en-GB" sz="1050" dirty="0">
                <a:solidFill>
                  <a:schemeClr val="tx1">
                    <a:lumMod val="75000"/>
                    <a:lumOff val="25000"/>
                  </a:schemeClr>
                </a:solidFill>
              </a:rPr>
              <a:t>However, one of the perceived (potential) strengths in handling delays is the Delay Repay scheme.  It certainly has some flaws, as has been explored in detail by the customer community and other work, but the principle is strongly appreciated, and is highly praised when the process goes well.  </a:t>
            </a:r>
          </a:p>
          <a:p>
            <a:pPr>
              <a:spcBef>
                <a:spcPts val="600"/>
              </a:spcBef>
            </a:pPr>
            <a:r>
              <a:rPr lang="en-GB" sz="1050" b="1" dirty="0">
                <a:solidFill>
                  <a:schemeClr val="tx1">
                    <a:lumMod val="75000"/>
                    <a:lumOff val="25000"/>
                  </a:schemeClr>
                </a:solidFill>
              </a:rPr>
              <a:t>If the Delay Repay experience can be raised and standardised, </a:t>
            </a:r>
            <a:r>
              <a:rPr lang="en-US" sz="1050" b="1" dirty="0">
                <a:solidFill>
                  <a:schemeClr val="tx1">
                    <a:lumMod val="75000"/>
                    <a:lumOff val="25000"/>
                  </a:schemeClr>
                </a:solidFill>
              </a:rPr>
              <a:t>this is a highly valued feature that could strengthen rail’s overall travel proposition</a:t>
            </a:r>
            <a:endParaRPr lang="en-GB" sz="1050" b="1" dirty="0">
              <a:solidFill>
                <a:schemeClr val="tx1">
                  <a:lumMod val="75000"/>
                  <a:lumOff val="25000"/>
                </a:schemeClr>
              </a:solidFill>
            </a:endParaRPr>
          </a:p>
        </p:txBody>
      </p:sp>
      <p:sp>
        <p:nvSpPr>
          <p:cNvPr id="8" name="TextBox 7">
            <a:extLst>
              <a:ext uri="{FF2B5EF4-FFF2-40B4-BE49-F238E27FC236}">
                <a16:creationId xmlns:a16="http://schemas.microsoft.com/office/drawing/2014/main" id="{08EA1684-7974-D6DE-DD38-1F3AFCE13ACD}"/>
              </a:ext>
            </a:extLst>
          </p:cNvPr>
          <p:cNvSpPr txBox="1"/>
          <p:nvPr/>
        </p:nvSpPr>
        <p:spPr>
          <a:xfrm>
            <a:off x="7658910" y="3628532"/>
            <a:ext cx="3667328" cy="477054"/>
          </a:xfrm>
          <a:prstGeom prst="rect">
            <a:avLst/>
          </a:prstGeom>
          <a:noFill/>
        </p:spPr>
        <p:txBody>
          <a:bodyPr wrap="square" rtlCol="0">
            <a:spAutoFit/>
          </a:bodyPr>
          <a:lstStyle/>
          <a:p>
            <a:pPr algn="ctr">
              <a:spcBef>
                <a:spcPts val="300"/>
              </a:spcBef>
            </a:pPr>
            <a:r>
              <a:rPr lang="en-GB" sz="1200" b="1" dirty="0">
                <a:solidFill>
                  <a:schemeClr val="accent1"/>
                </a:solidFill>
              </a:rPr>
              <a:t>Facilitating travel across Britain </a:t>
            </a:r>
          </a:p>
          <a:p>
            <a:pPr algn="ctr">
              <a:spcBef>
                <a:spcPts val="300"/>
              </a:spcBef>
            </a:pPr>
            <a:r>
              <a:rPr lang="en-GB" sz="1050" b="1" dirty="0">
                <a:solidFill>
                  <a:srgbClr val="7F7F7F"/>
                </a:solidFill>
              </a:rPr>
              <a:t>Network &amp; infrastructure    |    Frequency &amp; speed </a:t>
            </a:r>
          </a:p>
        </p:txBody>
      </p:sp>
      <p:sp>
        <p:nvSpPr>
          <p:cNvPr id="9" name="TextBox 8">
            <a:extLst>
              <a:ext uri="{FF2B5EF4-FFF2-40B4-BE49-F238E27FC236}">
                <a16:creationId xmlns:a16="http://schemas.microsoft.com/office/drawing/2014/main" id="{3714AE66-8C0D-1FE3-05CF-1B48DC86A670}"/>
              </a:ext>
            </a:extLst>
          </p:cNvPr>
          <p:cNvSpPr txBox="1"/>
          <p:nvPr/>
        </p:nvSpPr>
        <p:spPr>
          <a:xfrm>
            <a:off x="7658910" y="4196533"/>
            <a:ext cx="3667328" cy="2100575"/>
          </a:xfrm>
          <a:prstGeom prst="rect">
            <a:avLst/>
          </a:prstGeom>
          <a:solidFill>
            <a:schemeClr val="bg1"/>
          </a:solidFill>
        </p:spPr>
        <p:txBody>
          <a:bodyPr wrap="square" rtlCol="0">
            <a:spAutoFit/>
          </a:bodyPr>
          <a:lstStyle/>
          <a:p>
            <a:pPr>
              <a:spcBef>
                <a:spcPts val="600"/>
              </a:spcBef>
            </a:pPr>
            <a:r>
              <a:rPr lang="en-GB" sz="1050" dirty="0">
                <a:solidFill>
                  <a:schemeClr val="tx1">
                    <a:lumMod val="75000"/>
                    <a:lumOff val="25000"/>
                  </a:schemeClr>
                </a:solidFill>
              </a:rPr>
              <a:t>A key attraction of rail travel is its </a:t>
            </a:r>
            <a:r>
              <a:rPr lang="en-GB" sz="1050" b="1" dirty="0">
                <a:solidFill>
                  <a:schemeClr val="tx1">
                    <a:lumMod val="75000"/>
                    <a:lumOff val="25000"/>
                  </a:schemeClr>
                </a:solidFill>
              </a:rPr>
              <a:t>relative speed and the ease of getting to and from different parts of the country</a:t>
            </a:r>
            <a:r>
              <a:rPr lang="en-GB" sz="1050" dirty="0">
                <a:solidFill>
                  <a:schemeClr val="tx1">
                    <a:lumMod val="75000"/>
                    <a:lumOff val="25000"/>
                  </a:schemeClr>
                </a:solidFill>
              </a:rPr>
              <a:t>, especially between cities and larger towns. </a:t>
            </a:r>
          </a:p>
          <a:p>
            <a:pPr>
              <a:spcBef>
                <a:spcPts val="600"/>
              </a:spcBef>
            </a:pPr>
            <a:r>
              <a:rPr lang="en-GB" sz="1050" dirty="0">
                <a:solidFill>
                  <a:schemeClr val="tx1">
                    <a:lumMod val="75000"/>
                    <a:lumOff val="25000"/>
                  </a:schemeClr>
                </a:solidFill>
              </a:rPr>
              <a:t>Many participants highlighted this, reflecting the reasons they said they are drawn to using trains, which they gave at the outset of their time on this project.  </a:t>
            </a:r>
          </a:p>
          <a:p>
            <a:pPr>
              <a:spcBef>
                <a:spcPts val="600"/>
              </a:spcBef>
            </a:pPr>
            <a:r>
              <a:rPr lang="en-GB" sz="1050" dirty="0">
                <a:solidFill>
                  <a:schemeClr val="tx1">
                    <a:lumMod val="75000"/>
                    <a:lumOff val="25000"/>
                  </a:schemeClr>
                </a:solidFill>
              </a:rPr>
              <a:t>They appreciate that </a:t>
            </a:r>
            <a:r>
              <a:rPr lang="en-GB" sz="1050" b="1" dirty="0">
                <a:solidFill>
                  <a:schemeClr val="tx1">
                    <a:lumMod val="75000"/>
                    <a:lumOff val="25000"/>
                  </a:schemeClr>
                </a:solidFill>
              </a:rPr>
              <a:t>the railway opens up the country, facilitating activities that are important to them</a:t>
            </a:r>
            <a:r>
              <a:rPr lang="en-GB" sz="1050" dirty="0">
                <a:solidFill>
                  <a:schemeClr val="tx1">
                    <a:lumMod val="75000"/>
                    <a:lumOff val="25000"/>
                  </a:schemeClr>
                </a:solidFill>
              </a:rPr>
              <a:t> (social contact, exploration, work opportunity), </a:t>
            </a:r>
            <a:r>
              <a:rPr lang="en-GB" sz="1050" b="1" dirty="0">
                <a:solidFill>
                  <a:schemeClr val="tx1">
                    <a:lumMod val="75000"/>
                    <a:lumOff val="25000"/>
                  </a:schemeClr>
                </a:solidFill>
              </a:rPr>
              <a:t>and to society.  </a:t>
            </a:r>
          </a:p>
          <a:p>
            <a:pPr>
              <a:spcBef>
                <a:spcPts val="600"/>
              </a:spcBef>
            </a:pPr>
            <a:r>
              <a:rPr lang="en-GB" sz="1050" dirty="0">
                <a:solidFill>
                  <a:schemeClr val="tx1">
                    <a:lumMod val="75000"/>
                    <a:lumOff val="25000"/>
                  </a:schemeClr>
                </a:solidFill>
              </a:rPr>
              <a:t>Long distance travel in particular also has great </a:t>
            </a:r>
            <a:r>
              <a:rPr lang="en-GB" sz="1050" b="1" dirty="0">
                <a:solidFill>
                  <a:schemeClr val="tx1">
                    <a:lumMod val="75000"/>
                    <a:lumOff val="25000"/>
                  </a:schemeClr>
                </a:solidFill>
              </a:rPr>
              <a:t>potential to uses time productively </a:t>
            </a:r>
            <a:r>
              <a:rPr lang="en-GB" sz="1050" dirty="0">
                <a:solidFill>
                  <a:schemeClr val="tx1">
                    <a:lumMod val="75000"/>
                    <a:lumOff val="25000"/>
                  </a:schemeClr>
                </a:solidFill>
              </a:rPr>
              <a:t>– either to relax or work.  </a:t>
            </a:r>
          </a:p>
        </p:txBody>
      </p:sp>
      <p:pic>
        <p:nvPicPr>
          <p:cNvPr id="10" name="Picture 9">
            <a:extLst>
              <a:ext uri="{FF2B5EF4-FFF2-40B4-BE49-F238E27FC236}">
                <a16:creationId xmlns:a16="http://schemas.microsoft.com/office/drawing/2014/main" id="{84DFCA2C-C70A-55EC-3C31-BDAAAC2D6904}"/>
              </a:ext>
              <a:ext uri="{C183D7F6-B498-43B3-948B-1728B52AA6E4}">
                <adec:decorative xmlns:adec="http://schemas.microsoft.com/office/drawing/2017/decorative" val="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859613" y="2159873"/>
            <a:ext cx="1250004" cy="1335154"/>
          </a:xfrm>
          <a:prstGeom prst="roundRect">
            <a:avLst/>
          </a:prstGeom>
        </p:spPr>
      </p:pic>
      <p:pic>
        <p:nvPicPr>
          <p:cNvPr id="13" name="Picture 12">
            <a:extLst>
              <a:ext uri="{FF2B5EF4-FFF2-40B4-BE49-F238E27FC236}">
                <a16:creationId xmlns:a16="http://schemas.microsoft.com/office/drawing/2014/main" id="{B76CF41C-396B-B72D-AEA7-0C434391D3E3}"/>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987439" y="2062693"/>
            <a:ext cx="934620" cy="1332892"/>
          </a:xfrm>
          <a:prstGeom prst="roundRect">
            <a:avLst/>
          </a:prstGeom>
        </p:spPr>
      </p:pic>
      <p:pic>
        <p:nvPicPr>
          <p:cNvPr id="15" name="Picture 14" descr="Colorful pins linked with threads">
            <a:extLst>
              <a:ext uri="{FF2B5EF4-FFF2-40B4-BE49-F238E27FC236}">
                <a16:creationId xmlns:a16="http://schemas.microsoft.com/office/drawing/2014/main" id="{DD66E788-CA41-E40B-EDB7-9E1E970AFE62}"/>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414425" y="2062693"/>
            <a:ext cx="2156298" cy="1432334"/>
          </a:xfrm>
          <a:prstGeom prst="roundRect">
            <a:avLst/>
          </a:prstGeom>
        </p:spPr>
      </p:pic>
      <p:pic>
        <p:nvPicPr>
          <p:cNvPr id="17" name="Picture 16" descr="Coin purse full of credit cards">
            <a:extLst>
              <a:ext uri="{FF2B5EF4-FFF2-40B4-BE49-F238E27FC236}">
                <a16:creationId xmlns:a16="http://schemas.microsoft.com/office/drawing/2014/main" id="{F188EE23-9B56-9D60-99D5-6339D647E49C}"/>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038706" y="2062693"/>
            <a:ext cx="1073728" cy="1432334"/>
          </a:xfrm>
          <a:prstGeom prst="roundRect">
            <a:avLst/>
          </a:prstGeom>
        </p:spPr>
      </p:pic>
      <p:cxnSp>
        <p:nvCxnSpPr>
          <p:cNvPr id="20" name="Straight Connector 19">
            <a:extLst>
              <a:ext uri="{FF2B5EF4-FFF2-40B4-BE49-F238E27FC236}">
                <a16:creationId xmlns:a16="http://schemas.microsoft.com/office/drawing/2014/main" id="{6F7F6904-10B3-A89C-A4F4-FF5CAA588C14}"/>
              </a:ext>
            </a:extLst>
          </p:cNvPr>
          <p:cNvCxnSpPr>
            <a:cxnSpLocks/>
          </p:cNvCxnSpPr>
          <p:nvPr/>
        </p:nvCxnSpPr>
        <p:spPr>
          <a:xfrm>
            <a:off x="3566809" y="2062693"/>
            <a:ext cx="0" cy="4208405"/>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AEE05432-1CE4-1835-58C4-84A54BFF752E}"/>
              </a:ext>
            </a:extLst>
          </p:cNvPr>
          <p:cNvCxnSpPr>
            <a:cxnSpLocks/>
          </p:cNvCxnSpPr>
          <p:nvPr/>
        </p:nvCxnSpPr>
        <p:spPr>
          <a:xfrm>
            <a:off x="7487056" y="2062693"/>
            <a:ext cx="0" cy="4208405"/>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84169714"/>
      </p:ext>
    </p:extLst>
  </p:cSld>
  <p:clrMapOvr>
    <a:masterClrMapping/>
  </p:clrMapOvr>
</p:sld>
</file>

<file path=ppt/theme/theme1.xml><?xml version="1.0" encoding="utf-8"?>
<a:theme xmlns:a="http://schemas.openxmlformats.org/drawingml/2006/main" name="White">
  <a:themeElements>
    <a:clrScheme name="Transport Focus Template">
      <a:dk1>
        <a:srgbClr val="000000"/>
      </a:dk1>
      <a:lt1>
        <a:srgbClr val="FFFFFF"/>
      </a:lt1>
      <a:dk2>
        <a:srgbClr val="401938"/>
      </a:dk2>
      <a:lt2>
        <a:srgbClr val="E6E6E6"/>
      </a:lt2>
      <a:accent1>
        <a:srgbClr val="E30613"/>
      </a:accent1>
      <a:accent2>
        <a:srgbClr val="F18289"/>
      </a:accent2>
      <a:accent3>
        <a:srgbClr val="89C9C9"/>
      </a:accent3>
      <a:accent4>
        <a:srgbClr val="3AA6A6"/>
      </a:accent4>
      <a:accent5>
        <a:srgbClr val="F2A538"/>
      </a:accent5>
      <a:accent6>
        <a:srgbClr val="3399CC"/>
      </a:accent6>
      <a:hlink>
        <a:srgbClr val="3399CC"/>
      </a:hlink>
      <a:folHlink>
        <a:srgbClr val="40193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Red">
  <a:themeElements>
    <a:clrScheme name="Transport Focus Template">
      <a:dk1>
        <a:srgbClr val="000000"/>
      </a:dk1>
      <a:lt1>
        <a:srgbClr val="FFFFFF"/>
      </a:lt1>
      <a:dk2>
        <a:srgbClr val="401938"/>
      </a:dk2>
      <a:lt2>
        <a:srgbClr val="E6E6E6"/>
      </a:lt2>
      <a:accent1>
        <a:srgbClr val="E30613"/>
      </a:accent1>
      <a:accent2>
        <a:srgbClr val="F18289"/>
      </a:accent2>
      <a:accent3>
        <a:srgbClr val="89C9C9"/>
      </a:accent3>
      <a:accent4>
        <a:srgbClr val="3AA6A6"/>
      </a:accent4>
      <a:accent5>
        <a:srgbClr val="F2A538"/>
      </a:accent5>
      <a:accent6>
        <a:srgbClr val="3399CC"/>
      </a:accent6>
      <a:hlink>
        <a:srgbClr val="3399CC"/>
      </a:hlink>
      <a:folHlink>
        <a:srgbClr val="40193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White">
  <a:themeElements>
    <a:clrScheme name="Transport Focus Template">
      <a:dk1>
        <a:srgbClr val="000000"/>
      </a:dk1>
      <a:lt1>
        <a:srgbClr val="FFFFFF"/>
      </a:lt1>
      <a:dk2>
        <a:srgbClr val="401938"/>
      </a:dk2>
      <a:lt2>
        <a:srgbClr val="E6E6E6"/>
      </a:lt2>
      <a:accent1>
        <a:srgbClr val="E30613"/>
      </a:accent1>
      <a:accent2>
        <a:srgbClr val="F18289"/>
      </a:accent2>
      <a:accent3>
        <a:srgbClr val="89C9C9"/>
      </a:accent3>
      <a:accent4>
        <a:srgbClr val="3AA6A6"/>
      </a:accent4>
      <a:accent5>
        <a:srgbClr val="F2A538"/>
      </a:accent5>
      <a:accent6>
        <a:srgbClr val="3399CC"/>
      </a:accent6>
      <a:hlink>
        <a:srgbClr val="3399CC"/>
      </a:hlink>
      <a:folHlink>
        <a:srgbClr val="40193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Dividers">
  <a:themeElements>
    <a:clrScheme name="Transport Focus Template">
      <a:dk1>
        <a:srgbClr val="000000"/>
      </a:dk1>
      <a:lt1>
        <a:srgbClr val="FFFFFF"/>
      </a:lt1>
      <a:dk2>
        <a:srgbClr val="401938"/>
      </a:dk2>
      <a:lt2>
        <a:srgbClr val="E6E6E6"/>
      </a:lt2>
      <a:accent1>
        <a:srgbClr val="E30613"/>
      </a:accent1>
      <a:accent2>
        <a:srgbClr val="F18289"/>
      </a:accent2>
      <a:accent3>
        <a:srgbClr val="89C9C9"/>
      </a:accent3>
      <a:accent4>
        <a:srgbClr val="3AA6A6"/>
      </a:accent4>
      <a:accent5>
        <a:srgbClr val="F2A538"/>
      </a:accent5>
      <a:accent6>
        <a:srgbClr val="3399CC"/>
      </a:accent6>
      <a:hlink>
        <a:srgbClr val="3399CC"/>
      </a:hlink>
      <a:folHlink>
        <a:srgbClr val="40193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Dividers">
  <a:themeElements>
    <a:clrScheme name="Transport Focus Template">
      <a:dk1>
        <a:srgbClr val="000000"/>
      </a:dk1>
      <a:lt1>
        <a:srgbClr val="FFFFFF"/>
      </a:lt1>
      <a:dk2>
        <a:srgbClr val="401938"/>
      </a:dk2>
      <a:lt2>
        <a:srgbClr val="E6E6E6"/>
      </a:lt2>
      <a:accent1>
        <a:srgbClr val="E30613"/>
      </a:accent1>
      <a:accent2>
        <a:srgbClr val="F18289"/>
      </a:accent2>
      <a:accent3>
        <a:srgbClr val="89C9C9"/>
      </a:accent3>
      <a:accent4>
        <a:srgbClr val="3AA6A6"/>
      </a:accent4>
      <a:accent5>
        <a:srgbClr val="F2A538"/>
      </a:accent5>
      <a:accent6>
        <a:srgbClr val="3399CC"/>
      </a:accent6>
      <a:hlink>
        <a:srgbClr val="3399CC"/>
      </a:hlink>
      <a:folHlink>
        <a:srgbClr val="40193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2_Red">
  <a:themeElements>
    <a:clrScheme name="Transport Focus Template">
      <a:dk1>
        <a:srgbClr val="000000"/>
      </a:dk1>
      <a:lt1>
        <a:srgbClr val="FFFFFF"/>
      </a:lt1>
      <a:dk2>
        <a:srgbClr val="401938"/>
      </a:dk2>
      <a:lt2>
        <a:srgbClr val="E6E6E6"/>
      </a:lt2>
      <a:accent1>
        <a:srgbClr val="E30613"/>
      </a:accent1>
      <a:accent2>
        <a:srgbClr val="F18289"/>
      </a:accent2>
      <a:accent3>
        <a:srgbClr val="89C9C9"/>
      </a:accent3>
      <a:accent4>
        <a:srgbClr val="3AA6A6"/>
      </a:accent4>
      <a:accent5>
        <a:srgbClr val="F2A538"/>
      </a:accent5>
      <a:accent6>
        <a:srgbClr val="3399CC"/>
      </a:accent6>
      <a:hlink>
        <a:srgbClr val="3399CC"/>
      </a:hlink>
      <a:folHlink>
        <a:srgbClr val="40193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1_Red">
  <a:themeElements>
    <a:clrScheme name="Transport Focus Template">
      <a:dk1>
        <a:srgbClr val="000000"/>
      </a:dk1>
      <a:lt1>
        <a:srgbClr val="FFFFFF"/>
      </a:lt1>
      <a:dk2>
        <a:srgbClr val="401938"/>
      </a:dk2>
      <a:lt2>
        <a:srgbClr val="E6E6E6"/>
      </a:lt2>
      <a:accent1>
        <a:srgbClr val="E30613"/>
      </a:accent1>
      <a:accent2>
        <a:srgbClr val="F18289"/>
      </a:accent2>
      <a:accent3>
        <a:srgbClr val="89C9C9"/>
      </a:accent3>
      <a:accent4>
        <a:srgbClr val="3AA6A6"/>
      </a:accent4>
      <a:accent5>
        <a:srgbClr val="F2A538"/>
      </a:accent5>
      <a:accent6>
        <a:srgbClr val="3399CC"/>
      </a:accent6>
      <a:hlink>
        <a:srgbClr val="3399CC"/>
      </a:hlink>
      <a:folHlink>
        <a:srgbClr val="40193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iiabArchived xmlns="ab709c0c-31e0-4dbe-bbfc-8ecede2092f2">false</iiabArchived>
    <TaxCatchAll xmlns="ab709c0c-31e0-4dbe-bbfc-8ecede2092f2">
      <Value>4</Value>
    </TaxCatchAll>
    <lcf76f155ced4ddcb4097134ff3c332f xmlns="fc119bf9-39cb-4bcd-92b2-c2ec387c7e6f">
      <Terms xmlns="http://schemas.microsoft.com/office/infopath/2007/PartnerControls"/>
    </lcf76f155ced4ddcb4097134ff3c332f>
    <iiabTeamTaxHTField xmlns="ab709c0c-31e0-4dbe-bbfc-8ecede2092f2">
      <Terms xmlns="http://schemas.microsoft.com/office/infopath/2007/PartnerControls"/>
    </iiabTeamTaxHTField>
    <iiabTransportModeTaxHTField xmlns="ab709c0c-31e0-4dbe-bbfc-8ecede2092f2">
      <Terms xmlns="http://schemas.microsoft.com/office/infopath/2007/PartnerControls">
        <TermInfo xmlns="http://schemas.microsoft.com/office/infopath/2007/PartnerControls">
          <TermName xmlns="http://schemas.microsoft.com/office/infopath/2007/PartnerControls">Rail</TermName>
          <TermId xmlns="http://schemas.microsoft.com/office/infopath/2007/PartnerControls">58877d40-4a1c-4721-9aa4-03779aec1739</TermId>
        </TermInfo>
      </Terms>
    </iiabTransportModeTaxHTField>
  </documentManagement>
</p:properties>
</file>

<file path=customXml/item2.xml><?xml version="1.0" encoding="utf-8"?>
<ct:contentTypeSchema xmlns:ct="http://schemas.microsoft.com/office/2006/metadata/contentType" xmlns:ma="http://schemas.microsoft.com/office/2006/metadata/properties/metaAttributes" ct:_="" ma:_="" ma:contentTypeName="Intranet Document" ma:contentTypeID="0x0101008CA34DF8F4904B3EB1EB49AC10614C680098FA799FCBADF94D9B3A96FC099422A2" ma:contentTypeVersion="12" ma:contentTypeDescription="Intranet document content type" ma:contentTypeScope="" ma:versionID="81b39cfa8a81e917dd089b314feeac67">
  <xsd:schema xmlns:xsd="http://www.w3.org/2001/XMLSchema" xmlns:xs="http://www.w3.org/2001/XMLSchema" xmlns:p="http://schemas.microsoft.com/office/2006/metadata/properties" xmlns:ns2="ab709c0c-31e0-4dbe-bbfc-8ecede2092f2" xmlns:ns3="FC119BF9-39CB-4BCD-92B2-C2EC387C7E6F" xmlns:ns4="fc119bf9-39cb-4bcd-92b2-c2ec387c7e6f" targetNamespace="http://schemas.microsoft.com/office/2006/metadata/properties" ma:root="true" ma:fieldsID="55afbbc489bf293cfee798f2e9aa6e33" ns2:_="" ns3:_="" ns4:_="">
    <xsd:import namespace="ab709c0c-31e0-4dbe-bbfc-8ecede2092f2"/>
    <xsd:import namespace="FC119BF9-39CB-4BCD-92B2-C2EC387C7E6F"/>
    <xsd:import namespace="fc119bf9-39cb-4bcd-92b2-c2ec387c7e6f"/>
    <xsd:element name="properties">
      <xsd:complexType>
        <xsd:sequence>
          <xsd:element name="documentManagement">
            <xsd:complexType>
              <xsd:all>
                <xsd:element ref="ns2:iiabTeamTaxHTField" minOccurs="0"/>
                <xsd:element ref="ns2:TaxCatchAll" minOccurs="0"/>
                <xsd:element ref="ns2:TaxCatchAllLabel" minOccurs="0"/>
                <xsd:element ref="ns2:iiabTransportModeTaxHTField" minOccurs="0"/>
                <xsd:element ref="ns2:iiabArchived" minOccurs="0"/>
                <xsd:element ref="ns3:MediaServiceMetadata" minOccurs="0"/>
                <xsd:element ref="ns3:MediaServiceFastMetadata" minOccurs="0"/>
                <xsd:element ref="ns2:SharedWithUsers" minOccurs="0"/>
                <xsd:element ref="ns2:SharedWithDetails" minOccurs="0"/>
                <xsd:element ref="ns4:MediaServiceDateTaken" minOccurs="0"/>
                <xsd:element ref="ns4:MediaServiceLocation" minOccurs="0"/>
                <xsd:element ref="ns4:MediaServiceGenerationTime" minOccurs="0"/>
                <xsd:element ref="ns4:MediaServiceEventHashCode" minOccurs="0"/>
                <xsd:element ref="ns4:MediaLengthInSeconds" minOccurs="0"/>
                <xsd:element ref="ns4:lcf76f155ced4ddcb4097134ff3c332f" minOccurs="0"/>
                <xsd:element ref="ns4:MediaServiceObjectDetectorVersions" minOccurs="0"/>
                <xsd:element ref="ns4:MediaServiceOCR" minOccurs="0"/>
                <xsd:element ref="ns4: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b709c0c-31e0-4dbe-bbfc-8ecede2092f2" elementFormDefault="qualified">
    <xsd:import namespace="http://schemas.microsoft.com/office/2006/documentManagement/types"/>
    <xsd:import namespace="http://schemas.microsoft.com/office/infopath/2007/PartnerControls"/>
    <xsd:element name="iiabTeamTaxHTField" ma:index="8" nillable="true" ma:taxonomy="true" ma:internalName="iiabTeamTaxHTField" ma:taxonomyFieldName="iiabTeam" ma:displayName="Team" ma:default="" ma:fieldId="{41c829ef-dc42-4383-8b9c-55156714d264}" ma:taxonomyMulti="true" ma:sspId="443a8504-d520-4286-9e4f-55620f5a7f47" ma:termSetId="eace36af-16f1-49ff-9dc4-65d4d92200d6" ma:anchorId="141a7171-f53c-4d0c-9c5d-adbaad029c40" ma:open="false" ma:isKeyword="false">
      <xsd:complexType>
        <xsd:sequence>
          <xsd:element ref="pc:Terms" minOccurs="0" maxOccurs="1"/>
        </xsd:sequence>
      </xsd:complexType>
    </xsd:element>
    <xsd:element name="TaxCatchAll" ma:index="9" nillable="true" ma:displayName="Taxonomy Catch All Column" ma:hidden="true" ma:list="{09aff6da-180f-450f-b744-4c104013541f}" ma:internalName="TaxCatchAll" ma:showField="CatchAllData" ma:web="ab709c0c-31e0-4dbe-bbfc-8ecede2092f2">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hidden="true" ma:list="{09aff6da-180f-450f-b744-4c104013541f}" ma:internalName="TaxCatchAllLabel" ma:readOnly="true" ma:showField="CatchAllDataLabel" ma:web="ab709c0c-31e0-4dbe-bbfc-8ecede2092f2">
      <xsd:complexType>
        <xsd:complexContent>
          <xsd:extension base="dms:MultiChoiceLookup">
            <xsd:sequence>
              <xsd:element name="Value" type="dms:Lookup" maxOccurs="unbounded" minOccurs="0" nillable="true"/>
            </xsd:sequence>
          </xsd:extension>
        </xsd:complexContent>
      </xsd:complexType>
    </xsd:element>
    <xsd:element name="iiabTransportModeTaxHTField" ma:index="12" nillable="true" ma:taxonomy="true" ma:internalName="iiabTransportModeTaxHTField" ma:taxonomyFieldName="iiabTransportMode" ma:displayName="Transport Mode" ma:default="" ma:fieldId="{22ec63ab-d5ef-4e53-b553-195becb8f536}" ma:taxonomyMulti="true" ma:sspId="443a8504-d520-4286-9e4f-55620f5a7f47" ma:termSetId="eace36af-16f1-49ff-9dc4-65d4d92200d6" ma:anchorId="7a053e89-4bb5-4095-87fd-e83d0ecf95be" ma:open="false" ma:isKeyword="false">
      <xsd:complexType>
        <xsd:sequence>
          <xsd:element ref="pc:Terms" minOccurs="0" maxOccurs="1"/>
        </xsd:sequence>
      </xsd:complexType>
    </xsd:element>
    <xsd:element name="iiabArchived" ma:index="14" nillable="true" ma:displayName="Is Archived" ma:default="0" ma:internalName="iiabArchived">
      <xsd:simpleType>
        <xsd:restriction base="dms:Boolean"/>
      </xsd:simpleType>
    </xsd:element>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C119BF9-39CB-4BCD-92B2-C2EC387C7E6F" elementFormDefault="qualified">
    <xsd:import namespace="http://schemas.microsoft.com/office/2006/documentManagement/types"/>
    <xsd:import namespace="http://schemas.microsoft.com/office/infopath/2007/PartnerControls"/>
    <xsd:element name="MediaServiceMetadata" ma:index="15" nillable="true" ma:displayName="MediaServiceMetadata" ma:hidden="true" ma:internalName="MediaServiceMetadata" ma:readOnly="true">
      <xsd:simpleType>
        <xsd:restriction base="dms:Note"/>
      </xsd:simpleType>
    </xsd:element>
    <xsd:element name="MediaServiceFastMetadata" ma:index="16" nillable="true" ma:displayName="MediaServiceFastMetadata" ma:hidden="true" ma:internalName="MediaServiceFast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fc119bf9-39cb-4bcd-92b2-c2ec387c7e6f" elementFormDefault="qualified">
    <xsd:import namespace="http://schemas.microsoft.com/office/2006/documentManagement/types"/>
    <xsd:import namespace="http://schemas.microsoft.com/office/infopath/2007/PartnerControls"/>
    <xsd:element name="MediaServiceDateTaken" ma:index="19" nillable="true" ma:displayName="MediaServiceDateTaken" ma:hidden="true" ma:indexed="true" ma:internalName="MediaServiceDateTaken" ma:readOnly="true">
      <xsd:simpleType>
        <xsd:restriction base="dms:Text"/>
      </xsd:simpleType>
    </xsd:element>
    <xsd:element name="MediaServiceLocation" ma:index="20" nillable="true" ma:displayName="Location" ma:indexed="true" ma:internalName="MediaServiceLocation" ma:readOnly="true">
      <xsd:simpleType>
        <xsd:restriction base="dms:Text"/>
      </xsd:simpleType>
    </xsd:element>
    <xsd:element name="MediaServiceGenerationTime" ma:index="21" nillable="true" ma:displayName="MediaServiceGenerationTime" ma:hidden="true" ma:internalName="MediaServiceGenerationTime" ma:readOnly="true">
      <xsd:simpleType>
        <xsd:restriction base="dms:Text"/>
      </xsd:simpleType>
    </xsd:element>
    <xsd:element name="MediaServiceEventHashCode" ma:index="22" nillable="true" ma:displayName="MediaServiceEventHashCode" ma:hidden="true" ma:internalName="MediaServiceEventHashCode"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443a8504-d520-4286-9e4f-55620f5a7f47"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6" nillable="true" ma:displayName="MediaServiceObjectDetectorVersions" ma:hidden="true" ma:indexed="true" ma:internalName="MediaServiceObjectDetectorVersions" ma:readOnly="true">
      <xsd:simpleType>
        <xsd:restriction base="dms:Text"/>
      </xsd:simpleType>
    </xsd:element>
    <xsd:element name="MediaServiceOCR" ma:index="27" nillable="true" ma:displayName="Extracted Text" ma:internalName="MediaServiceOCR" ma:readOnly="true">
      <xsd:simpleType>
        <xsd:restriction base="dms:Note">
          <xsd:maxLength value="255"/>
        </xsd:restriction>
      </xsd:simpleType>
    </xsd:element>
    <xsd:element name="MediaServiceSearchProperties" ma:index="28"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5FBD5C4-26D5-44AE-97AC-0F22EBBAD38E}">
  <ds:schemaRefs>
    <ds:schemaRef ds:uri="http://schemas.openxmlformats.org/package/2006/metadata/core-properties"/>
    <ds:schemaRef ds:uri="http://purl.org/dc/elements/1.1/"/>
    <ds:schemaRef ds:uri="FC119BF9-39CB-4BCD-92B2-C2EC387C7E6F"/>
    <ds:schemaRef ds:uri="http://purl.org/dc/dcmitype/"/>
    <ds:schemaRef ds:uri="http://schemas.microsoft.com/office/infopath/2007/PartnerControls"/>
    <ds:schemaRef ds:uri="http://purl.org/dc/terms/"/>
    <ds:schemaRef ds:uri="http://schemas.microsoft.com/office/2006/documentManagement/types"/>
    <ds:schemaRef ds:uri="http://schemas.microsoft.com/office/2006/metadata/properties"/>
    <ds:schemaRef ds:uri="ab709c0c-31e0-4dbe-bbfc-8ecede2092f2"/>
    <ds:schemaRef ds:uri="fc119bf9-39cb-4bcd-92b2-c2ec387c7e6f"/>
    <ds:schemaRef ds:uri="http://www.w3.org/XML/1998/namespace"/>
  </ds:schemaRefs>
</ds:datastoreItem>
</file>

<file path=customXml/itemProps2.xml><?xml version="1.0" encoding="utf-8"?>
<ds:datastoreItem xmlns:ds="http://schemas.openxmlformats.org/officeDocument/2006/customXml" ds:itemID="{D8DBE21F-4E9B-4099-B40B-92335FFEE91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b709c0c-31e0-4dbe-bbfc-8ecede2092f2"/>
    <ds:schemaRef ds:uri="FC119BF9-39CB-4BCD-92B2-C2EC387C7E6F"/>
    <ds:schemaRef ds:uri="fc119bf9-39cb-4bcd-92b2-c2ec387c7e6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95D7FA9-84D3-4253-9942-1B5CB17C401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0</TotalTime>
  <Words>5372</Words>
  <Application>Microsoft Office PowerPoint</Application>
  <PresentationFormat>Widescreen</PresentationFormat>
  <Paragraphs>343</Paragraphs>
  <Slides>25</Slides>
  <Notes>0</Notes>
  <HiddenSlides>0</HiddenSlides>
  <MMClips>0</MMClips>
  <ScaleCrop>false</ScaleCrop>
  <HeadingPairs>
    <vt:vector size="6" baseType="variant">
      <vt:variant>
        <vt:lpstr>Fonts Used</vt:lpstr>
      </vt:variant>
      <vt:variant>
        <vt:i4>3</vt:i4>
      </vt:variant>
      <vt:variant>
        <vt:lpstr>Theme</vt:lpstr>
      </vt:variant>
      <vt:variant>
        <vt:i4>7</vt:i4>
      </vt:variant>
      <vt:variant>
        <vt:lpstr>Slide Titles</vt:lpstr>
      </vt:variant>
      <vt:variant>
        <vt:i4>25</vt:i4>
      </vt:variant>
    </vt:vector>
  </HeadingPairs>
  <TitlesOfParts>
    <vt:vector size="35" baseType="lpstr">
      <vt:lpstr>Aptos</vt:lpstr>
      <vt:lpstr>Arial</vt:lpstr>
      <vt:lpstr>Wingdings</vt:lpstr>
      <vt:lpstr>White</vt:lpstr>
      <vt:lpstr>Red</vt:lpstr>
      <vt:lpstr>2_White</vt:lpstr>
      <vt:lpstr>1_Dividers</vt:lpstr>
      <vt:lpstr>Dividers</vt:lpstr>
      <vt:lpstr>2_Red</vt:lpstr>
      <vt:lpstr>1_Red</vt:lpstr>
      <vt:lpstr>Shaping Rail’s Future:  Customer Community</vt:lpstr>
      <vt:lpstr>The Customer Community: 2025-26 </vt:lpstr>
      <vt:lpstr>In March 2026 the community reflected on the topics they had explored during the project, and what it all means for the railway and GBR in the near future</vt:lpstr>
      <vt:lpstr>   Context: how the community feels about rail travel overall</vt:lpstr>
      <vt:lpstr>Most in the community came to the study feeling at least fairly positive about train travel overall, though there are some mixed opinions and experiences</vt:lpstr>
      <vt:lpstr>   What matters most for the future of rail?   The customer perspective </vt:lpstr>
      <vt:lpstr>A range of issues stand out as important to passengers, having an impact on their experience and perception of the railway </vt:lpstr>
      <vt:lpstr>Of these important issues, customers’ biggest priorities for improvement are around the price of travel, reliability &amp; disruption management, staff and a general principle of customer-centricity </vt:lpstr>
      <vt:lpstr>While individuals have specific areas that they praise about the railway today, three main areas of success are often agreed upon</vt:lpstr>
      <vt:lpstr>Celebrating the successes of the railway: some of customers’ own words </vt:lpstr>
      <vt:lpstr>Participants’ reflections on what they had learned throughout the project reinforce that there may be merit in sharing some of rail’s successes and challenges, publicly </vt:lpstr>
      <vt:lpstr>The areas that the community feels would be worthwhile for the railway to talk about in public fall into three main themes</vt:lpstr>
      <vt:lpstr>  Consistent feedback and priorities from rail users over time</vt:lpstr>
      <vt:lpstr>To end the 2023-24 community, members had reflected on rail’s future in a similar way.  As part of this they gave their expectations about the impact of GBR specifically. </vt:lpstr>
      <vt:lpstr>PowerPoint Presentation</vt:lpstr>
      <vt:lpstr>PowerPoint Presentation</vt:lpstr>
      <vt:lpstr>PowerPoint Presentation</vt:lpstr>
      <vt:lpstr>Improvement priorities in customers’ own words: the price of tickets </vt:lpstr>
      <vt:lpstr>Improvement priorities in customers’ own words: reliable journeys </vt:lpstr>
      <vt:lpstr>Improvement priorities in customers’ own words: managing disruption when it does happen</vt:lpstr>
      <vt:lpstr>Improvement priorities in customers’ own words: the role of staff</vt:lpstr>
      <vt:lpstr>(Specific feedback in 2024 on the concept of GBR also highlighted the importance of getting the public perception right)</vt:lpstr>
      <vt:lpstr>  In summary </vt:lpstr>
      <vt:lpstr>Customer perspectives on rail travel for the future: summary</vt:lpstr>
      <vt:lpstr>About Transport Focus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Safety on the railway (June 2023)</dc:title>
  <dc:creator>Rebecca Joyner</dc:creator>
  <cp:lastModifiedBy>Rebecca Joyner</cp:lastModifiedBy>
  <cp:revision>15</cp:revision>
  <dcterms:created xsi:type="dcterms:W3CDTF">2023-06-16T09:13:14Z</dcterms:created>
  <dcterms:modified xsi:type="dcterms:W3CDTF">2026-06-15T11:49:44Z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0x0101008CA34DF8F4904B3EB1EB49AC10614C680098FA799FCBADF94D9B3A96FC099422A2</vt:lpwstr>
  </property>
  <property fmtid="{D5CDD505-2E9C-101B-9397-08002B2CF9AE}" pid="3" name="iiabTeam">
    <vt:lpwstr/>
  </property>
  <property fmtid="{D5CDD505-2E9C-101B-9397-08002B2CF9AE}" pid="4" name="MediaServiceImageTags">
    <vt:lpwstr/>
  </property>
  <property fmtid="{D5CDD505-2E9C-101B-9397-08002B2CF9AE}" pid="5" name="iiabTransportMode">
    <vt:lpwstr>4;#Rail|58877d40-4a1c-4721-9aa4-03779aec1739</vt:lpwstr>
  </property>
</Properties>
</file>