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7.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8.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9.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0.xml" ContentType="application/vnd.openxmlformats-officedocument.presentationml.notesSlide+xml"/>
  <Override PartName="/ppt/comments/modernComment_544_A2481FE3.xml" ContentType="application/vnd.ms-powerpoint.comments+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11.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2.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00" r:id="rId5"/>
    <p:sldMasterId id="2147483712" r:id="rId6"/>
  </p:sldMasterIdLst>
  <p:notesMasterIdLst>
    <p:notesMasterId r:id="rId28"/>
  </p:notesMasterIdLst>
  <p:sldIdLst>
    <p:sldId id="1339" r:id="rId7"/>
    <p:sldId id="1358" r:id="rId8"/>
    <p:sldId id="1307" r:id="rId9"/>
    <p:sldId id="1362" r:id="rId10"/>
    <p:sldId id="1341" r:id="rId11"/>
    <p:sldId id="1363" r:id="rId12"/>
    <p:sldId id="1353" r:id="rId13"/>
    <p:sldId id="1305" r:id="rId14"/>
    <p:sldId id="1342" r:id="rId15"/>
    <p:sldId id="1359" r:id="rId16"/>
    <p:sldId id="1347" r:id="rId17"/>
    <p:sldId id="1349" r:id="rId18"/>
    <p:sldId id="1346" r:id="rId19"/>
    <p:sldId id="1348" r:id="rId20"/>
    <p:sldId id="1356" r:id="rId21"/>
    <p:sldId id="1351" r:id="rId22"/>
    <p:sldId id="1354" r:id="rId23"/>
    <p:sldId id="1352" r:id="rId24"/>
    <p:sldId id="1320" r:id="rId25"/>
    <p:sldId id="1355" r:id="rId26"/>
    <p:sldId id="1361" r:id="rId27"/>
  </p:sldIdLst>
  <p:sldSz cx="12192000" cy="6858000"/>
  <p:notesSz cx="6889750" cy="100218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F169D15-B7EF-F5E9-7FB7-9FDD1FC5AEE3}" name="Jordan Sargeant" initials="JS" userId="S::jordan.sargeant@transportfocus.org.uk::87264d6d-cd45-453f-ab8f-ceb906fe3241" providerId="AD"/>
  <p188:author id="{A2677621-67B6-64E2-96AE-E7C7A81B279F}" name="Jennifer Palmer" initials="JP" userId="S::jennifer.palmer@nationalhighways.co.uk::8b13857b-7c1e-4e25-b6b3-d882b268f72a" providerId="AD"/>
  <p188:author id="{86B3EF28-3F3F-0E3D-2AC9-199E695AB11F}" name="Louise Collins" initials="LC" userId="S::louise.collins@transportfocus.org.uk::a4322733-b39c-4a25-9843-2e2a57da5369" providerId="AD"/>
  <p188:author id="{2C0A0D3D-D7D6-EE15-21CB-714FAC1B5275}" name="Jo Curran" initials="JC" userId="57709ff98087bf35" providerId="Windows Live"/>
  <p188:author id="{07DF1B4E-6EBF-E954-9981-E97206DC5A4C}" name="Josh Whitton" initials="JW" userId="S::Josh.Whitton@Transportfocus.org.uk::8d7e4f24-3f02-40df-a911-40ac76f53f30" providerId="AD"/>
  <p188:author id="{B9F40F59-68C6-B15E-D5EA-04B1AA261976}" name="Josh Whitton" initials="JW" userId="S::josh.whitton@transportfocus.org.uk::8d7e4f24-3f02-40df-a911-40ac76f53f30" providerId="AD"/>
  <p188:author id="{10A76067-8A9B-58DC-06D3-9D4B9C7F0024}" name="Nicola Waite" initials="NW" userId="S::Nicola.Waite@nationalhighways.co.uk::6d0a582c-2ae1-49a6-8256-89e0b8a3dc0a" providerId="AD"/>
  <p188:author id="{EB17A390-FC77-4834-4A4F-1609E22FBEA2}" name="Jo Curran" initials="JC" userId="S::jo.curran@transportfocus.org.uk::1ec01e6c-1220-4e7e-ab83-982d93ef712b" providerId="AD"/>
  <p188:author id="{82CBB496-831C-DE89-1319-234F9DBCFC11}" name="Paul Hill" initials="PH" userId="S::Paul.Hill@nationalhighways.co.uk::457f37e0-5eeb-402a-9bc5-7e3a4699eab9" providerId="AD"/>
  <p188:author id="{4A8CF29A-6F14-B36C-9777-59CA5BB4DEAA}" name="Kieran Watkins" initials="KW" userId="S::kieran.watkins@transportfocus.org.uk::db3c4fd4-41d0-4204-b8b1-96696b64ad4f" providerId="AD"/>
  <p188:author id="{80F6F4B3-D3F6-CF15-DA00-FB170C855A1A}" name="Paul Hill" initials="PH" userId="S::paul.hill@nationalhighways.co.uk::457f37e0-5eeb-402a-9bc5-7e3a4699eab9" providerId="AD"/>
  <p188:author id="{26578FD7-C4EA-ABCD-23DF-057434AFA47B}" name="Claire Debenham" initials="CD" userId="S::Claire.Debenham@nationalhighways.co.uk::333c11e6-ad1c-4b1d-b987-a464721faab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A7AB"/>
    <a:srgbClr val="083564"/>
    <a:srgbClr val="CBDAEC"/>
    <a:srgbClr val="E7EE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microsoft.com/office/2018/10/relationships/authors" Target="author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viewProps" Target="viewProps.xml"/><Relationship Id="rId8"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sh Whitton" userId="8d7e4f24-3f02-40df-a911-40ac76f53f30" providerId="ADAL" clId="{3EA8A211-AFC9-46D7-93F8-6DA1A3295F89}"/>
    <pc:docChg chg="undo custSel modSld sldOrd">
      <pc:chgData name="Josh Whitton" userId="8d7e4f24-3f02-40df-a911-40ac76f53f30" providerId="ADAL" clId="{3EA8A211-AFC9-46D7-93F8-6DA1A3295F89}" dt="2026-01-07T09:29:44.381" v="103" actId="20577"/>
      <pc:docMkLst>
        <pc:docMk/>
      </pc:docMkLst>
      <pc:sldChg chg="modSp mod">
        <pc:chgData name="Josh Whitton" userId="8d7e4f24-3f02-40df-a911-40ac76f53f30" providerId="ADAL" clId="{3EA8A211-AFC9-46D7-93F8-6DA1A3295F89}" dt="2026-01-07T09:29:44.381" v="103" actId="20577"/>
        <pc:sldMkLst>
          <pc:docMk/>
          <pc:sldMk cId="3655220126" sldId="1339"/>
        </pc:sldMkLst>
        <pc:spChg chg="mod">
          <ac:chgData name="Josh Whitton" userId="8d7e4f24-3f02-40df-a911-40ac76f53f30" providerId="ADAL" clId="{3EA8A211-AFC9-46D7-93F8-6DA1A3295F89}" dt="2026-01-07T09:29:44.381" v="103" actId="20577"/>
          <ac:spMkLst>
            <pc:docMk/>
            <pc:sldMk cId="3655220126" sldId="1339"/>
            <ac:spMk id="2" creationId="{3421403E-3A45-B89D-64BB-39FC11A6C7A1}"/>
          </ac:spMkLst>
        </pc:spChg>
      </pc:sldChg>
      <pc:sldChg chg="ord">
        <pc:chgData name="Josh Whitton" userId="8d7e4f24-3f02-40df-a911-40ac76f53f30" providerId="ADAL" clId="{3EA8A211-AFC9-46D7-93F8-6DA1A3295F89}" dt="2026-01-07T09:29:29.654" v="88"/>
        <pc:sldMkLst>
          <pc:docMk/>
          <pc:sldMk cId="765756224" sldId="1358"/>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very/fairly satisfied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Sheet1!$A$2:$A$28</c:f>
              <c:numCache>
                <c:formatCode>mmm\-yy</c:formatCode>
                <c:ptCount val="27"/>
                <c:pt idx="0">
                  <c:v>45108</c:v>
                </c:pt>
                <c:pt idx="1">
                  <c:v>45139</c:v>
                </c:pt>
                <c:pt idx="2">
                  <c:v>45170</c:v>
                </c:pt>
                <c:pt idx="3">
                  <c:v>45200</c:v>
                </c:pt>
                <c:pt idx="4">
                  <c:v>45231</c:v>
                </c:pt>
                <c:pt idx="5">
                  <c:v>45261</c:v>
                </c:pt>
                <c:pt idx="6">
                  <c:v>45292</c:v>
                </c:pt>
                <c:pt idx="7">
                  <c:v>45323</c:v>
                </c:pt>
                <c:pt idx="8">
                  <c:v>45352</c:v>
                </c:pt>
                <c:pt idx="9">
                  <c:v>45383</c:v>
                </c:pt>
                <c:pt idx="10">
                  <c:v>45413</c:v>
                </c:pt>
                <c:pt idx="11">
                  <c:v>45444</c:v>
                </c:pt>
                <c:pt idx="12">
                  <c:v>45474</c:v>
                </c:pt>
                <c:pt idx="13">
                  <c:v>45505</c:v>
                </c:pt>
                <c:pt idx="14">
                  <c:v>45536</c:v>
                </c:pt>
                <c:pt idx="15">
                  <c:v>45566</c:v>
                </c:pt>
                <c:pt idx="16">
                  <c:v>45597</c:v>
                </c:pt>
                <c:pt idx="17">
                  <c:v>45627</c:v>
                </c:pt>
                <c:pt idx="18">
                  <c:v>45658</c:v>
                </c:pt>
                <c:pt idx="19">
                  <c:v>45689</c:v>
                </c:pt>
                <c:pt idx="20">
                  <c:v>45717</c:v>
                </c:pt>
                <c:pt idx="21">
                  <c:v>45748</c:v>
                </c:pt>
                <c:pt idx="22">
                  <c:v>45778</c:v>
                </c:pt>
                <c:pt idx="23">
                  <c:v>45809</c:v>
                </c:pt>
                <c:pt idx="24">
                  <c:v>45839</c:v>
                </c:pt>
                <c:pt idx="25">
                  <c:v>45870</c:v>
                </c:pt>
                <c:pt idx="26">
                  <c:v>45901</c:v>
                </c:pt>
              </c:numCache>
            </c:numRef>
          </c:cat>
          <c:val>
            <c:numRef>
              <c:f>Sheet1!$B$2:$B$28</c:f>
              <c:numCache>
                <c:formatCode>General</c:formatCode>
                <c:ptCount val="27"/>
                <c:pt idx="0">
                  <c:v>71</c:v>
                </c:pt>
                <c:pt idx="1">
                  <c:v>71</c:v>
                </c:pt>
                <c:pt idx="2">
                  <c:v>71</c:v>
                </c:pt>
                <c:pt idx="3">
                  <c:v>71</c:v>
                </c:pt>
                <c:pt idx="4">
                  <c:v>71</c:v>
                </c:pt>
                <c:pt idx="5">
                  <c:v>71</c:v>
                </c:pt>
                <c:pt idx="6">
                  <c:v>71</c:v>
                </c:pt>
                <c:pt idx="7">
                  <c:v>71</c:v>
                </c:pt>
                <c:pt idx="8">
                  <c:v>71</c:v>
                </c:pt>
                <c:pt idx="9">
                  <c:v>71</c:v>
                </c:pt>
                <c:pt idx="10">
                  <c:v>71</c:v>
                </c:pt>
                <c:pt idx="11">
                  <c:v>70</c:v>
                </c:pt>
                <c:pt idx="12">
                  <c:v>70</c:v>
                </c:pt>
                <c:pt idx="13">
                  <c:v>70</c:v>
                </c:pt>
                <c:pt idx="14">
                  <c:v>70</c:v>
                </c:pt>
                <c:pt idx="15">
                  <c:v>69</c:v>
                </c:pt>
                <c:pt idx="16">
                  <c:v>68</c:v>
                </c:pt>
                <c:pt idx="17">
                  <c:v>68</c:v>
                </c:pt>
                <c:pt idx="18">
                  <c:v>68</c:v>
                </c:pt>
                <c:pt idx="19">
                  <c:v>68</c:v>
                </c:pt>
                <c:pt idx="20">
                  <c:v>69</c:v>
                </c:pt>
                <c:pt idx="21">
                  <c:v>69</c:v>
                </c:pt>
                <c:pt idx="22">
                  <c:v>69</c:v>
                </c:pt>
                <c:pt idx="23">
                  <c:v>70</c:v>
                </c:pt>
                <c:pt idx="24">
                  <c:v>70</c:v>
                </c:pt>
                <c:pt idx="25">
                  <c:v>70</c:v>
                </c:pt>
                <c:pt idx="26">
                  <c:v>70</c:v>
                </c:pt>
              </c:numCache>
            </c:numRef>
          </c:val>
          <c:extLst>
            <c:ext xmlns:c16="http://schemas.microsoft.com/office/drawing/2014/chart" uri="{C3380CC4-5D6E-409C-BE32-E72D297353CC}">
              <c16:uniqueId val="{00000000-EF1E-4F9C-A6C1-A62C26691EFC}"/>
            </c:ext>
          </c:extLst>
        </c:ser>
        <c:dLbls>
          <c:showLegendKey val="0"/>
          <c:showVal val="0"/>
          <c:showCatName val="0"/>
          <c:showSerName val="0"/>
          <c:showPercent val="0"/>
          <c:showBubbleSize val="0"/>
        </c:dLbls>
        <c:gapWidth val="150"/>
        <c:axId val="1101552223"/>
        <c:axId val="1101564223"/>
      </c:barChart>
      <c:dateAx>
        <c:axId val="1101552223"/>
        <c:scaling>
          <c:orientation val="minMax"/>
        </c:scaling>
        <c:delete val="0"/>
        <c:axPos val="b"/>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01564223"/>
        <c:crosses val="autoZero"/>
        <c:auto val="1"/>
        <c:lblOffset val="100"/>
        <c:baseTimeUnit val="months"/>
      </c:dateAx>
      <c:valAx>
        <c:axId val="1101564223"/>
        <c:scaling>
          <c:orientation val="minMax"/>
          <c:max val="90"/>
          <c:min val="40"/>
        </c:scaling>
        <c:delete val="1"/>
        <c:axPos val="l"/>
        <c:majorGridlines>
          <c:spPr>
            <a:ln w="9525" cap="flat" cmpd="sng" algn="ctr">
              <a:solidFill>
                <a:schemeClr val="tx1">
                  <a:lumMod val="15000"/>
                  <a:lumOff val="85000"/>
                </a:schemeClr>
              </a:solidFill>
              <a:round/>
            </a:ln>
            <a:effectLst/>
          </c:spPr>
        </c:majorGridlines>
        <c:title>
          <c:tx>
            <c:rich>
              <a:bodyPr rot="0" spcFirstLastPara="1" vertOverflow="ellipsis"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a:t> %</a:t>
                </a:r>
              </a:p>
            </c:rich>
          </c:tx>
          <c:overlay val="0"/>
          <c:spPr>
            <a:noFill/>
            <a:ln>
              <a:noFill/>
            </a:ln>
            <a:effectLst/>
          </c:spPr>
          <c:txPr>
            <a:bodyPr rot="0" spcFirstLastPara="1" vertOverflow="ellipsis"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crossAx val="1101552223"/>
        <c:crosses val="autoZero"/>
        <c:crossBetween val="between"/>
        <c:majorUnit val="1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GB"/>
              <a:t>Road</a:t>
            </a:r>
            <a:r>
              <a:rPr lang="en-GB" baseline="0"/>
              <a:t> surface</a:t>
            </a:r>
            <a:r>
              <a:rPr lang="en-GB"/>
              <a:t> - % very/fairly satisfied</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 very/fairly satisfied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Q2 23/24</c:v>
                </c:pt>
                <c:pt idx="1">
                  <c:v>Q3 23/24</c:v>
                </c:pt>
                <c:pt idx="2">
                  <c:v>Q4 23/24</c:v>
                </c:pt>
                <c:pt idx="3">
                  <c:v>Q1 24/25</c:v>
                </c:pt>
                <c:pt idx="4">
                  <c:v>Q2 24/25</c:v>
                </c:pt>
                <c:pt idx="5">
                  <c:v>Q3 24/25</c:v>
                </c:pt>
                <c:pt idx="6">
                  <c:v>Q4 24/25</c:v>
                </c:pt>
                <c:pt idx="7">
                  <c:v>Q1 25/26</c:v>
                </c:pt>
                <c:pt idx="8">
                  <c:v>Q2 25/26</c:v>
                </c:pt>
              </c:strCache>
            </c:strRef>
          </c:cat>
          <c:val>
            <c:numRef>
              <c:f>Sheet1!$B$2:$B$10</c:f>
              <c:numCache>
                <c:formatCode>General</c:formatCode>
                <c:ptCount val="9"/>
                <c:pt idx="0">
                  <c:v>71</c:v>
                </c:pt>
                <c:pt idx="1">
                  <c:v>73</c:v>
                </c:pt>
                <c:pt idx="2">
                  <c:v>63</c:v>
                </c:pt>
                <c:pt idx="3">
                  <c:v>65</c:v>
                </c:pt>
                <c:pt idx="4">
                  <c:v>70</c:v>
                </c:pt>
                <c:pt idx="5">
                  <c:v>68</c:v>
                </c:pt>
                <c:pt idx="6">
                  <c:v>67</c:v>
                </c:pt>
                <c:pt idx="7">
                  <c:v>70</c:v>
                </c:pt>
                <c:pt idx="8">
                  <c:v>73</c:v>
                </c:pt>
              </c:numCache>
            </c:numRef>
          </c:val>
          <c:extLst>
            <c:ext xmlns:c16="http://schemas.microsoft.com/office/drawing/2014/chart" uri="{C3380CC4-5D6E-409C-BE32-E72D297353CC}">
              <c16:uniqueId val="{00000000-4B8D-4A00-AE16-48A4C9C2AE1A}"/>
            </c:ext>
          </c:extLst>
        </c:ser>
        <c:dLbls>
          <c:showLegendKey val="0"/>
          <c:showVal val="0"/>
          <c:showCatName val="0"/>
          <c:showSerName val="0"/>
          <c:showPercent val="0"/>
          <c:showBubbleSize val="0"/>
        </c:dLbls>
        <c:gapWidth val="150"/>
        <c:axId val="1101552223"/>
        <c:axId val="1101564223"/>
      </c:barChart>
      <c:catAx>
        <c:axId val="11015522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01564223"/>
        <c:crosses val="autoZero"/>
        <c:auto val="1"/>
        <c:lblAlgn val="ctr"/>
        <c:lblOffset val="100"/>
        <c:noMultiLvlLbl val="1"/>
      </c:catAx>
      <c:valAx>
        <c:axId val="1101564223"/>
        <c:scaling>
          <c:orientation val="minMax"/>
          <c:max val="100"/>
          <c:min val="0"/>
        </c:scaling>
        <c:delete val="1"/>
        <c:axPos val="l"/>
        <c:majorGridlines>
          <c:spPr>
            <a:ln w="9525" cap="flat" cmpd="sng" algn="ctr">
              <a:solidFill>
                <a:schemeClr val="tx1">
                  <a:lumMod val="15000"/>
                  <a:lumOff val="85000"/>
                </a:schemeClr>
              </a:solidFill>
              <a:round/>
            </a:ln>
            <a:effectLst/>
          </c:spPr>
        </c:majorGridlines>
        <c:title>
          <c:tx>
            <c:rich>
              <a:bodyPr rot="0" spcFirstLastPara="1" vertOverflow="ellipsis"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a:t> %</a:t>
                </a:r>
              </a:p>
            </c:rich>
          </c:tx>
          <c:overlay val="0"/>
          <c:spPr>
            <a:noFill/>
            <a:ln>
              <a:noFill/>
            </a:ln>
            <a:effectLst/>
          </c:spPr>
          <c:txPr>
            <a:bodyPr rot="0" spcFirstLastPara="1" vertOverflow="ellipsis"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crossAx val="1101552223"/>
        <c:crosses val="autoZero"/>
        <c:crossBetween val="between"/>
        <c:majorUnit val="2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solidFill>
        <a:schemeClr val="accent6"/>
      </a:solid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862" b="0" i="0" u="none" strike="noStrike" kern="1200" spc="0" baseline="0">
                <a:solidFill>
                  <a:srgbClr val="000000">
                    <a:lumMod val="65000"/>
                    <a:lumOff val="35000"/>
                  </a:srgbClr>
                </a:solidFill>
              </a:rPr>
              <a:t>Management of roadworks - % very/fairly satisfied</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6.7110091743119271E-2"/>
          <c:y val="0.24648809523809523"/>
          <c:w val="0.92027522935779815"/>
          <c:h val="0.59224175103112109"/>
        </c:manualLayout>
      </c:layout>
      <c:barChart>
        <c:barDir val="col"/>
        <c:grouping val="clustered"/>
        <c:varyColors val="0"/>
        <c:ser>
          <c:idx val="0"/>
          <c:order val="0"/>
          <c:tx>
            <c:strRef>
              <c:f>Sheet1!$B$1</c:f>
              <c:strCache>
                <c:ptCount val="1"/>
                <c:pt idx="0">
                  <c:v>% very/fairly satisfied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Q2 23/24</c:v>
                </c:pt>
                <c:pt idx="1">
                  <c:v>Q3 23/24</c:v>
                </c:pt>
                <c:pt idx="2">
                  <c:v>Q4 23/24</c:v>
                </c:pt>
                <c:pt idx="3">
                  <c:v>Q1 24/25</c:v>
                </c:pt>
                <c:pt idx="4">
                  <c:v>Q2 24/25</c:v>
                </c:pt>
                <c:pt idx="5">
                  <c:v>Q3 24/25</c:v>
                </c:pt>
                <c:pt idx="6">
                  <c:v>Q4 24/25</c:v>
                </c:pt>
                <c:pt idx="7">
                  <c:v>Q1 25/26</c:v>
                </c:pt>
                <c:pt idx="8">
                  <c:v>Q2 25/26</c:v>
                </c:pt>
              </c:strCache>
            </c:strRef>
          </c:cat>
          <c:val>
            <c:numRef>
              <c:f>Sheet1!$B$2:$B$10</c:f>
              <c:numCache>
                <c:formatCode>General</c:formatCode>
                <c:ptCount val="9"/>
                <c:pt idx="0">
                  <c:v>48</c:v>
                </c:pt>
                <c:pt idx="1">
                  <c:v>48</c:v>
                </c:pt>
                <c:pt idx="2">
                  <c:v>51</c:v>
                </c:pt>
                <c:pt idx="3">
                  <c:v>47</c:v>
                </c:pt>
                <c:pt idx="4">
                  <c:v>45</c:v>
                </c:pt>
                <c:pt idx="5">
                  <c:v>46</c:v>
                </c:pt>
                <c:pt idx="6">
                  <c:v>47</c:v>
                </c:pt>
                <c:pt idx="7">
                  <c:v>52</c:v>
                </c:pt>
                <c:pt idx="8">
                  <c:v>46</c:v>
                </c:pt>
              </c:numCache>
            </c:numRef>
          </c:val>
          <c:extLst>
            <c:ext xmlns:c16="http://schemas.microsoft.com/office/drawing/2014/chart" uri="{C3380CC4-5D6E-409C-BE32-E72D297353CC}">
              <c16:uniqueId val="{00000000-5ED2-4E50-9CAC-87CAE4671E18}"/>
            </c:ext>
          </c:extLst>
        </c:ser>
        <c:dLbls>
          <c:showLegendKey val="0"/>
          <c:showVal val="0"/>
          <c:showCatName val="0"/>
          <c:showSerName val="0"/>
          <c:showPercent val="0"/>
          <c:showBubbleSize val="0"/>
        </c:dLbls>
        <c:gapWidth val="150"/>
        <c:axId val="1101552223"/>
        <c:axId val="1101564223"/>
      </c:barChart>
      <c:catAx>
        <c:axId val="11015522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01564223"/>
        <c:crosses val="autoZero"/>
        <c:auto val="1"/>
        <c:lblAlgn val="ctr"/>
        <c:lblOffset val="100"/>
        <c:noMultiLvlLbl val="1"/>
      </c:catAx>
      <c:valAx>
        <c:axId val="1101564223"/>
        <c:scaling>
          <c:orientation val="minMax"/>
          <c:max val="60"/>
          <c:min val="0"/>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a:t> %</a:t>
                </a:r>
              </a:p>
            </c:rich>
          </c:tx>
          <c:overlay val="0"/>
          <c:spPr>
            <a:noFill/>
            <a:ln>
              <a:noFill/>
            </a:ln>
            <a:effectLst/>
          </c:spPr>
          <c:txPr>
            <a:bodyPr rot="0" spcFirstLastPara="1" vertOverflow="ellipsis"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01552223"/>
        <c:crosses val="autoZero"/>
        <c:crossBetween val="between"/>
        <c:majorUnit val="2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solidFill>
        <a:schemeClr val="accent6"/>
      </a:solid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a:t>
            </a:r>
            <a:r>
              <a:rPr lang="en-US" baseline="0"/>
              <a:t> passed through roadworks</a:t>
            </a:r>
            <a:endParaRPr lang="en-US"/>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dLbls>
          <c:showLegendKey val="0"/>
          <c:showVal val="0"/>
          <c:showCatName val="0"/>
          <c:showSerName val="0"/>
          <c:showPercent val="0"/>
          <c:showBubbleSize val="0"/>
        </c:dLbls>
        <c:gapWidth val="150"/>
        <c:overlap val="100"/>
        <c:axId val="1949024063"/>
        <c:axId val="1949019263"/>
        <c:extLst>
          <c:ext xmlns:c15="http://schemas.microsoft.com/office/drawing/2012/chart" uri="{02D57815-91ED-43cb-92C2-25804820EDAC}">
            <c15:filteredBarSeries>
              <c15:ser>
                <c:idx val="0"/>
                <c:order val="0"/>
                <c:tx>
                  <c:strRef>
                    <c:extLst>
                      <c:ext uri="{02D57815-91ED-43cb-92C2-25804820EDAC}">
                        <c15:formulaRef>
                          <c15:sqref>Sheet1!$B$1</c15:sqref>
                        </c15:formulaRef>
                      </c:ext>
                    </c:extLst>
                    <c:strCache>
                      <c:ptCount val="1"/>
                      <c:pt idx="0">
                        <c:v>Column3</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Sheet1!$A$2:$A$10</c15:sqref>
                        </c15:formulaRef>
                      </c:ext>
                    </c:extLst>
                    <c:strCache>
                      <c:ptCount val="9"/>
                      <c:pt idx="0">
                        <c:v>Q2 23/24</c:v>
                      </c:pt>
                      <c:pt idx="1">
                        <c:v>Q3 23/24</c:v>
                      </c:pt>
                      <c:pt idx="2">
                        <c:v>Q4 23/24</c:v>
                      </c:pt>
                      <c:pt idx="3">
                        <c:v>Q1 24/25</c:v>
                      </c:pt>
                      <c:pt idx="4">
                        <c:v>Q2 24/25</c:v>
                      </c:pt>
                      <c:pt idx="5">
                        <c:v>Q3 24/25</c:v>
                      </c:pt>
                      <c:pt idx="6">
                        <c:v>Q4 24/25</c:v>
                      </c:pt>
                      <c:pt idx="7">
                        <c:v>Q1 25/26</c:v>
                      </c:pt>
                      <c:pt idx="8">
                        <c:v>Q2 25/26</c:v>
                      </c:pt>
                    </c:strCache>
                  </c:strRef>
                </c:cat>
                <c:val>
                  <c:numRef>
                    <c:extLst>
                      <c:ext uri="{02D57815-91ED-43cb-92C2-25804820EDAC}">
                        <c15:formulaRef>
                          <c15:sqref>Sheet1!$B$2:$B$10</c15:sqref>
                        </c15:formulaRef>
                      </c:ext>
                    </c:extLst>
                    <c:numCache>
                      <c:formatCode>General</c:formatCode>
                      <c:ptCount val="9"/>
                    </c:numCache>
                  </c:numRef>
                </c:val>
                <c:extLst>
                  <c:ext xmlns:c16="http://schemas.microsoft.com/office/drawing/2014/chart" uri="{C3380CC4-5D6E-409C-BE32-E72D297353CC}">
                    <c16:uniqueId val="{00000001-C2E4-48FE-8C21-9518F6ED9951}"/>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Sheet1!$C$1</c15:sqref>
                        </c15:formulaRef>
                      </c:ext>
                    </c:extLst>
                    <c:strCache>
                      <c:ptCount val="1"/>
                      <c:pt idx="0">
                        <c:v>Column2</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Sheet1!$A$2:$A$10</c15:sqref>
                        </c15:formulaRef>
                      </c:ext>
                    </c:extLst>
                    <c:strCache>
                      <c:ptCount val="9"/>
                      <c:pt idx="0">
                        <c:v>Q2 23/24</c:v>
                      </c:pt>
                      <c:pt idx="1">
                        <c:v>Q3 23/24</c:v>
                      </c:pt>
                      <c:pt idx="2">
                        <c:v>Q4 23/24</c:v>
                      </c:pt>
                      <c:pt idx="3">
                        <c:v>Q1 24/25</c:v>
                      </c:pt>
                      <c:pt idx="4">
                        <c:v>Q2 24/25</c:v>
                      </c:pt>
                      <c:pt idx="5">
                        <c:v>Q3 24/25</c:v>
                      </c:pt>
                      <c:pt idx="6">
                        <c:v>Q4 24/25</c:v>
                      </c:pt>
                      <c:pt idx="7">
                        <c:v>Q1 25/26</c:v>
                      </c:pt>
                      <c:pt idx="8">
                        <c:v>Q2 25/26</c:v>
                      </c:pt>
                    </c:strCache>
                  </c:strRef>
                </c:cat>
                <c:val>
                  <c:numRef>
                    <c:extLst xmlns:c15="http://schemas.microsoft.com/office/drawing/2012/chart">
                      <c:ext xmlns:c15="http://schemas.microsoft.com/office/drawing/2012/chart" uri="{02D57815-91ED-43cb-92C2-25804820EDAC}">
                        <c15:formulaRef>
                          <c15:sqref>Sheet1!$C$2:$C$10</c15:sqref>
                        </c15:formulaRef>
                      </c:ext>
                    </c:extLst>
                    <c:numCache>
                      <c:formatCode>General</c:formatCode>
                      <c:ptCount val="9"/>
                    </c:numCache>
                  </c:numRef>
                </c:val>
                <c:extLst xmlns:c15="http://schemas.microsoft.com/office/drawing/2012/chart">
                  <c:ext xmlns:c16="http://schemas.microsoft.com/office/drawing/2014/chart" uri="{C3380CC4-5D6E-409C-BE32-E72D297353CC}">
                    <c16:uniqueId val="{00000002-C2E4-48FE-8C21-9518F6ED9951}"/>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Sheet1!$D$1</c15:sqref>
                        </c15:formulaRef>
                      </c:ext>
                    </c:extLst>
                    <c:strCache>
                      <c:ptCount val="1"/>
                      <c:pt idx="0">
                        <c:v>Column1</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Sheet1!$A$2:$A$10</c15:sqref>
                        </c15:formulaRef>
                      </c:ext>
                    </c:extLst>
                    <c:strCache>
                      <c:ptCount val="9"/>
                      <c:pt idx="0">
                        <c:v>Q2 23/24</c:v>
                      </c:pt>
                      <c:pt idx="1">
                        <c:v>Q3 23/24</c:v>
                      </c:pt>
                      <c:pt idx="2">
                        <c:v>Q4 23/24</c:v>
                      </c:pt>
                      <c:pt idx="3">
                        <c:v>Q1 24/25</c:v>
                      </c:pt>
                      <c:pt idx="4">
                        <c:v>Q2 24/25</c:v>
                      </c:pt>
                      <c:pt idx="5">
                        <c:v>Q3 24/25</c:v>
                      </c:pt>
                      <c:pt idx="6">
                        <c:v>Q4 24/25</c:v>
                      </c:pt>
                      <c:pt idx="7">
                        <c:v>Q1 25/26</c:v>
                      </c:pt>
                      <c:pt idx="8">
                        <c:v>Q2 25/26</c:v>
                      </c:pt>
                    </c:strCache>
                  </c:strRef>
                </c:cat>
                <c:val>
                  <c:numRef>
                    <c:extLst xmlns:c15="http://schemas.microsoft.com/office/drawing/2012/chart">
                      <c:ext xmlns:c15="http://schemas.microsoft.com/office/drawing/2012/chart" uri="{02D57815-91ED-43cb-92C2-25804820EDAC}">
                        <c15:formulaRef>
                          <c15:sqref>Sheet1!$D$2:$D$10</c15:sqref>
                        </c15:formulaRef>
                      </c:ext>
                    </c:extLst>
                    <c:numCache>
                      <c:formatCode>General</c:formatCode>
                      <c:ptCount val="9"/>
                    </c:numCache>
                  </c:numRef>
                </c:val>
                <c:extLst xmlns:c15="http://schemas.microsoft.com/office/drawing/2012/chart">
                  <c:ext xmlns:c16="http://schemas.microsoft.com/office/drawing/2014/chart" uri="{C3380CC4-5D6E-409C-BE32-E72D297353CC}">
                    <c16:uniqueId val="{00000003-C2E4-48FE-8C21-9518F6ED9951}"/>
                  </c:ext>
                </c:extLst>
              </c15:ser>
            </c15:filteredBarSeries>
          </c:ext>
        </c:extLst>
      </c:barChart>
      <c:lineChart>
        <c:grouping val="standard"/>
        <c:varyColors val="0"/>
        <c:ser>
          <c:idx val="3"/>
          <c:order val="3"/>
          <c:tx>
            <c:strRef>
              <c:f>Sheet1!$E$1</c:f>
              <c:strCache>
                <c:ptCount val="1"/>
                <c:pt idx="0">
                  <c:v>Passed through roadworks</c:v>
                </c:pt>
              </c:strCache>
            </c:strRef>
          </c:tx>
          <c:spPr>
            <a:ln w="28575" cap="rnd">
              <a:solidFill>
                <a:schemeClr val="accent6"/>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Q2 23/24</c:v>
                </c:pt>
                <c:pt idx="1">
                  <c:v>Q3 23/24</c:v>
                </c:pt>
                <c:pt idx="2">
                  <c:v>Q4 23/24</c:v>
                </c:pt>
                <c:pt idx="3">
                  <c:v>Q1 24/25</c:v>
                </c:pt>
                <c:pt idx="4">
                  <c:v>Q2 24/25</c:v>
                </c:pt>
                <c:pt idx="5">
                  <c:v>Q3 24/25</c:v>
                </c:pt>
                <c:pt idx="6">
                  <c:v>Q4 24/25</c:v>
                </c:pt>
                <c:pt idx="7">
                  <c:v>Q1 25/26</c:v>
                </c:pt>
                <c:pt idx="8">
                  <c:v>Q2 25/26</c:v>
                </c:pt>
              </c:strCache>
            </c:strRef>
          </c:cat>
          <c:val>
            <c:numRef>
              <c:f>Sheet1!$E$2:$E$10</c:f>
              <c:numCache>
                <c:formatCode>General</c:formatCode>
                <c:ptCount val="9"/>
                <c:pt idx="0">
                  <c:v>28</c:v>
                </c:pt>
                <c:pt idx="1">
                  <c:v>25</c:v>
                </c:pt>
                <c:pt idx="2">
                  <c:v>26</c:v>
                </c:pt>
                <c:pt idx="3">
                  <c:v>30</c:v>
                </c:pt>
                <c:pt idx="4">
                  <c:v>33</c:v>
                </c:pt>
                <c:pt idx="5">
                  <c:v>33</c:v>
                </c:pt>
                <c:pt idx="6">
                  <c:v>28</c:v>
                </c:pt>
                <c:pt idx="7">
                  <c:v>25</c:v>
                </c:pt>
                <c:pt idx="8">
                  <c:v>24</c:v>
                </c:pt>
              </c:numCache>
            </c:numRef>
          </c:val>
          <c:smooth val="0"/>
          <c:extLst>
            <c:ext xmlns:c16="http://schemas.microsoft.com/office/drawing/2014/chart" uri="{C3380CC4-5D6E-409C-BE32-E72D297353CC}">
              <c16:uniqueId val="{00000000-C2E4-48FE-8C21-9518F6ED9951}"/>
            </c:ext>
          </c:extLst>
        </c:ser>
        <c:dLbls>
          <c:showLegendKey val="0"/>
          <c:showVal val="0"/>
          <c:showCatName val="0"/>
          <c:showSerName val="0"/>
          <c:showPercent val="0"/>
          <c:showBubbleSize val="0"/>
        </c:dLbls>
        <c:marker val="1"/>
        <c:smooth val="0"/>
        <c:axId val="1101552223"/>
        <c:axId val="1101564223"/>
      </c:lineChart>
      <c:catAx>
        <c:axId val="1101552223"/>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01564223"/>
        <c:crosses val="autoZero"/>
        <c:auto val="1"/>
        <c:lblAlgn val="ctr"/>
        <c:lblOffset val="100"/>
        <c:noMultiLvlLbl val="1"/>
      </c:catAx>
      <c:valAx>
        <c:axId val="1101564223"/>
        <c:scaling>
          <c:orientation val="minMax"/>
          <c:max val="60"/>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a:t> %</a:t>
                </a:r>
              </a:p>
            </c:rich>
          </c:tx>
          <c:overlay val="0"/>
          <c:spPr>
            <a:noFill/>
            <a:ln>
              <a:noFill/>
            </a:ln>
            <a:effectLst/>
          </c:spPr>
          <c:txPr>
            <a:bodyPr rot="0" spcFirstLastPara="1" vertOverflow="ellipsis"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01552223"/>
        <c:crosses val="autoZero"/>
        <c:crossBetween val="between"/>
      </c:valAx>
      <c:valAx>
        <c:axId val="1949019263"/>
        <c:scaling>
          <c:orientation val="minMax"/>
          <c:max val="150"/>
        </c:scaling>
        <c:delete val="1"/>
        <c:axPos val="r"/>
        <c:numFmt formatCode="General" sourceLinked="1"/>
        <c:majorTickMark val="out"/>
        <c:minorTickMark val="none"/>
        <c:tickLblPos val="none"/>
        <c:crossAx val="1949024063"/>
        <c:crosses val="max"/>
        <c:crossBetween val="between"/>
      </c:valAx>
      <c:catAx>
        <c:axId val="1949024063"/>
        <c:scaling>
          <c:orientation val="minMax"/>
        </c:scaling>
        <c:delete val="1"/>
        <c:axPos val="b"/>
        <c:numFmt formatCode="General" sourceLinked="1"/>
        <c:majorTickMark val="out"/>
        <c:minorTickMark val="none"/>
        <c:tickLblPos val="nextTo"/>
        <c:crossAx val="1949019263"/>
        <c:crosses val="autoZero"/>
        <c:auto val="1"/>
        <c:lblAlgn val="ctr"/>
        <c:lblOffset val="100"/>
        <c:noMultiLvlLbl val="0"/>
      </c:cat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solidFill>
        <a:schemeClr val="accent6"/>
      </a:solid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862" b="0" i="0" u="none" strike="noStrike" kern="1200" spc="0" baseline="0">
                <a:solidFill>
                  <a:srgbClr val="000000">
                    <a:lumMod val="65000"/>
                    <a:lumOff val="35000"/>
                  </a:srgbClr>
                </a:solidFill>
              </a:rPr>
              <a:t>Management of other delays - % very/fairly satisfied</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6.7110091743119271E-2"/>
          <c:y val="0.24648809523809523"/>
          <c:w val="0.92027522935779815"/>
          <c:h val="0.59224175103112109"/>
        </c:manualLayout>
      </c:layout>
      <c:barChart>
        <c:barDir val="col"/>
        <c:grouping val="clustered"/>
        <c:varyColors val="0"/>
        <c:ser>
          <c:idx val="0"/>
          <c:order val="0"/>
          <c:tx>
            <c:strRef>
              <c:f>Sheet1!$B$1</c:f>
              <c:strCache>
                <c:ptCount val="1"/>
                <c:pt idx="0">
                  <c:v>% very/fairly satisfied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Q2 23/24</c:v>
                </c:pt>
                <c:pt idx="1">
                  <c:v>Q3 23/24</c:v>
                </c:pt>
                <c:pt idx="2">
                  <c:v>Q4 23/24</c:v>
                </c:pt>
                <c:pt idx="3">
                  <c:v>Q1 24/25</c:v>
                </c:pt>
                <c:pt idx="4">
                  <c:v>Q2 24/25</c:v>
                </c:pt>
                <c:pt idx="5">
                  <c:v>Q3 24/25</c:v>
                </c:pt>
                <c:pt idx="6">
                  <c:v>Q4 24/25</c:v>
                </c:pt>
                <c:pt idx="7">
                  <c:v>Q1 25/26</c:v>
                </c:pt>
                <c:pt idx="8">
                  <c:v>Q2 25/26</c:v>
                </c:pt>
              </c:strCache>
            </c:strRef>
          </c:cat>
          <c:val>
            <c:numRef>
              <c:f>Sheet1!$B$2:$B$10</c:f>
              <c:numCache>
                <c:formatCode>General</c:formatCode>
                <c:ptCount val="9"/>
                <c:pt idx="0">
                  <c:v>27</c:v>
                </c:pt>
                <c:pt idx="1">
                  <c:v>26</c:v>
                </c:pt>
                <c:pt idx="2">
                  <c:v>25</c:v>
                </c:pt>
                <c:pt idx="3">
                  <c:v>24</c:v>
                </c:pt>
                <c:pt idx="4">
                  <c:v>26</c:v>
                </c:pt>
                <c:pt idx="5">
                  <c:v>25</c:v>
                </c:pt>
                <c:pt idx="6">
                  <c:v>27</c:v>
                </c:pt>
                <c:pt idx="7">
                  <c:v>25</c:v>
                </c:pt>
                <c:pt idx="8">
                  <c:v>26</c:v>
                </c:pt>
              </c:numCache>
            </c:numRef>
          </c:val>
          <c:extLst>
            <c:ext xmlns:c16="http://schemas.microsoft.com/office/drawing/2014/chart" uri="{C3380CC4-5D6E-409C-BE32-E72D297353CC}">
              <c16:uniqueId val="{00000000-5ED2-4E50-9CAC-87CAE4671E18}"/>
            </c:ext>
          </c:extLst>
        </c:ser>
        <c:dLbls>
          <c:showLegendKey val="0"/>
          <c:showVal val="0"/>
          <c:showCatName val="0"/>
          <c:showSerName val="0"/>
          <c:showPercent val="0"/>
          <c:showBubbleSize val="0"/>
        </c:dLbls>
        <c:gapWidth val="150"/>
        <c:axId val="1101552223"/>
        <c:axId val="1101564223"/>
      </c:barChart>
      <c:catAx>
        <c:axId val="11015522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01564223"/>
        <c:crosses val="autoZero"/>
        <c:auto val="1"/>
        <c:lblAlgn val="ctr"/>
        <c:lblOffset val="100"/>
        <c:noMultiLvlLbl val="1"/>
      </c:catAx>
      <c:valAx>
        <c:axId val="1101564223"/>
        <c:scaling>
          <c:orientation val="minMax"/>
          <c:max val="60"/>
          <c:min val="0"/>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a:t> %</a:t>
                </a:r>
              </a:p>
            </c:rich>
          </c:tx>
          <c:overlay val="0"/>
          <c:spPr>
            <a:noFill/>
            <a:ln>
              <a:noFill/>
            </a:ln>
            <a:effectLst/>
          </c:spPr>
          <c:txPr>
            <a:bodyPr rot="0" spcFirstLastPara="1" vertOverflow="ellipsis"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01552223"/>
        <c:crosses val="autoZero"/>
        <c:crossBetween val="between"/>
        <c:majorUnit val="2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solidFill>
        <a:schemeClr val="accent6"/>
      </a:solid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a:t>
            </a:r>
            <a:r>
              <a:rPr lang="en-US" baseline="0"/>
              <a:t> experienced other delays</a:t>
            </a:r>
            <a:endParaRPr lang="en-US"/>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dLbls>
          <c:showLegendKey val="0"/>
          <c:showVal val="0"/>
          <c:showCatName val="0"/>
          <c:showSerName val="0"/>
          <c:showPercent val="0"/>
          <c:showBubbleSize val="0"/>
        </c:dLbls>
        <c:gapWidth val="150"/>
        <c:overlap val="100"/>
        <c:axId val="1949024063"/>
        <c:axId val="1949019263"/>
        <c:extLst>
          <c:ext xmlns:c15="http://schemas.microsoft.com/office/drawing/2012/chart" uri="{02D57815-91ED-43cb-92C2-25804820EDAC}">
            <c15:filteredBarSeries>
              <c15:ser>
                <c:idx val="0"/>
                <c:order val="0"/>
                <c:tx>
                  <c:strRef>
                    <c:extLst>
                      <c:ext uri="{02D57815-91ED-43cb-92C2-25804820EDAC}">
                        <c15:formulaRef>
                          <c15:sqref>Sheet1!$B$1</c15:sqref>
                        </c15:formulaRef>
                      </c:ext>
                    </c:extLst>
                    <c:strCache>
                      <c:ptCount val="1"/>
                      <c:pt idx="0">
                        <c:v>Column3</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Sheet1!$A$2:$A$10</c15:sqref>
                        </c15:formulaRef>
                      </c:ext>
                    </c:extLst>
                    <c:strCache>
                      <c:ptCount val="9"/>
                      <c:pt idx="0">
                        <c:v>Q2 23/24</c:v>
                      </c:pt>
                      <c:pt idx="1">
                        <c:v>Q3 23/24</c:v>
                      </c:pt>
                      <c:pt idx="2">
                        <c:v>Q4 23/24</c:v>
                      </c:pt>
                      <c:pt idx="3">
                        <c:v>Q1 24/25</c:v>
                      </c:pt>
                      <c:pt idx="4">
                        <c:v>Q2 24/25</c:v>
                      </c:pt>
                      <c:pt idx="5">
                        <c:v>Q3 24/25</c:v>
                      </c:pt>
                      <c:pt idx="6">
                        <c:v>Q4 24/25</c:v>
                      </c:pt>
                      <c:pt idx="7">
                        <c:v>Q1 25/26</c:v>
                      </c:pt>
                      <c:pt idx="8">
                        <c:v>Q2 25/26</c:v>
                      </c:pt>
                    </c:strCache>
                  </c:strRef>
                </c:cat>
                <c:val>
                  <c:numRef>
                    <c:extLst>
                      <c:ext uri="{02D57815-91ED-43cb-92C2-25804820EDAC}">
                        <c15:formulaRef>
                          <c15:sqref>Sheet1!$B$2:$B$10</c15:sqref>
                        </c15:formulaRef>
                      </c:ext>
                    </c:extLst>
                    <c:numCache>
                      <c:formatCode>General</c:formatCode>
                      <c:ptCount val="9"/>
                    </c:numCache>
                  </c:numRef>
                </c:val>
                <c:extLst>
                  <c:ext xmlns:c16="http://schemas.microsoft.com/office/drawing/2014/chart" uri="{C3380CC4-5D6E-409C-BE32-E72D297353CC}">
                    <c16:uniqueId val="{00000001-C2E4-48FE-8C21-9518F6ED9951}"/>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Sheet1!$C$1</c15:sqref>
                        </c15:formulaRef>
                      </c:ext>
                    </c:extLst>
                    <c:strCache>
                      <c:ptCount val="1"/>
                      <c:pt idx="0">
                        <c:v>Column2</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Sheet1!$A$2:$A$10</c15:sqref>
                        </c15:formulaRef>
                      </c:ext>
                    </c:extLst>
                    <c:strCache>
                      <c:ptCount val="9"/>
                      <c:pt idx="0">
                        <c:v>Q2 23/24</c:v>
                      </c:pt>
                      <c:pt idx="1">
                        <c:v>Q3 23/24</c:v>
                      </c:pt>
                      <c:pt idx="2">
                        <c:v>Q4 23/24</c:v>
                      </c:pt>
                      <c:pt idx="3">
                        <c:v>Q1 24/25</c:v>
                      </c:pt>
                      <c:pt idx="4">
                        <c:v>Q2 24/25</c:v>
                      </c:pt>
                      <c:pt idx="5">
                        <c:v>Q3 24/25</c:v>
                      </c:pt>
                      <c:pt idx="6">
                        <c:v>Q4 24/25</c:v>
                      </c:pt>
                      <c:pt idx="7">
                        <c:v>Q1 25/26</c:v>
                      </c:pt>
                      <c:pt idx="8">
                        <c:v>Q2 25/26</c:v>
                      </c:pt>
                    </c:strCache>
                  </c:strRef>
                </c:cat>
                <c:val>
                  <c:numRef>
                    <c:extLst xmlns:c15="http://schemas.microsoft.com/office/drawing/2012/chart">
                      <c:ext xmlns:c15="http://schemas.microsoft.com/office/drawing/2012/chart" uri="{02D57815-91ED-43cb-92C2-25804820EDAC}">
                        <c15:formulaRef>
                          <c15:sqref>Sheet1!$C$2:$C$10</c15:sqref>
                        </c15:formulaRef>
                      </c:ext>
                    </c:extLst>
                    <c:numCache>
                      <c:formatCode>General</c:formatCode>
                      <c:ptCount val="9"/>
                    </c:numCache>
                  </c:numRef>
                </c:val>
                <c:extLst xmlns:c15="http://schemas.microsoft.com/office/drawing/2012/chart">
                  <c:ext xmlns:c16="http://schemas.microsoft.com/office/drawing/2014/chart" uri="{C3380CC4-5D6E-409C-BE32-E72D297353CC}">
                    <c16:uniqueId val="{00000002-C2E4-48FE-8C21-9518F6ED9951}"/>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Sheet1!$D$1</c15:sqref>
                        </c15:formulaRef>
                      </c:ext>
                    </c:extLst>
                    <c:strCache>
                      <c:ptCount val="1"/>
                      <c:pt idx="0">
                        <c:v>Column1</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Sheet1!$A$2:$A$10</c15:sqref>
                        </c15:formulaRef>
                      </c:ext>
                    </c:extLst>
                    <c:strCache>
                      <c:ptCount val="9"/>
                      <c:pt idx="0">
                        <c:v>Q2 23/24</c:v>
                      </c:pt>
                      <c:pt idx="1">
                        <c:v>Q3 23/24</c:v>
                      </c:pt>
                      <c:pt idx="2">
                        <c:v>Q4 23/24</c:v>
                      </c:pt>
                      <c:pt idx="3">
                        <c:v>Q1 24/25</c:v>
                      </c:pt>
                      <c:pt idx="4">
                        <c:v>Q2 24/25</c:v>
                      </c:pt>
                      <c:pt idx="5">
                        <c:v>Q3 24/25</c:v>
                      </c:pt>
                      <c:pt idx="6">
                        <c:v>Q4 24/25</c:v>
                      </c:pt>
                      <c:pt idx="7">
                        <c:v>Q1 25/26</c:v>
                      </c:pt>
                      <c:pt idx="8">
                        <c:v>Q2 25/26</c:v>
                      </c:pt>
                    </c:strCache>
                  </c:strRef>
                </c:cat>
                <c:val>
                  <c:numRef>
                    <c:extLst xmlns:c15="http://schemas.microsoft.com/office/drawing/2012/chart">
                      <c:ext xmlns:c15="http://schemas.microsoft.com/office/drawing/2012/chart" uri="{02D57815-91ED-43cb-92C2-25804820EDAC}">
                        <c15:formulaRef>
                          <c15:sqref>Sheet1!$D$2:$D$10</c15:sqref>
                        </c15:formulaRef>
                      </c:ext>
                    </c:extLst>
                    <c:numCache>
                      <c:formatCode>General</c:formatCode>
                      <c:ptCount val="9"/>
                    </c:numCache>
                  </c:numRef>
                </c:val>
                <c:extLst xmlns:c15="http://schemas.microsoft.com/office/drawing/2012/chart">
                  <c:ext xmlns:c16="http://schemas.microsoft.com/office/drawing/2014/chart" uri="{C3380CC4-5D6E-409C-BE32-E72D297353CC}">
                    <c16:uniqueId val="{00000003-C2E4-48FE-8C21-9518F6ED9951}"/>
                  </c:ext>
                </c:extLst>
              </c15:ser>
            </c15:filteredBarSeries>
          </c:ext>
        </c:extLst>
      </c:barChart>
      <c:lineChart>
        <c:grouping val="standard"/>
        <c:varyColors val="0"/>
        <c:ser>
          <c:idx val="3"/>
          <c:order val="3"/>
          <c:tx>
            <c:strRef>
              <c:f>Sheet1!$E$1</c:f>
              <c:strCache>
                <c:ptCount val="1"/>
                <c:pt idx="0">
                  <c:v>Experienced other delays</c:v>
                </c:pt>
              </c:strCache>
            </c:strRef>
          </c:tx>
          <c:spPr>
            <a:ln w="28575" cap="rnd">
              <a:solidFill>
                <a:schemeClr val="accent6"/>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Q2 23/24</c:v>
                </c:pt>
                <c:pt idx="1">
                  <c:v>Q3 23/24</c:v>
                </c:pt>
                <c:pt idx="2">
                  <c:v>Q4 23/24</c:v>
                </c:pt>
                <c:pt idx="3">
                  <c:v>Q1 24/25</c:v>
                </c:pt>
                <c:pt idx="4">
                  <c:v>Q2 24/25</c:v>
                </c:pt>
                <c:pt idx="5">
                  <c:v>Q3 24/25</c:v>
                </c:pt>
                <c:pt idx="6">
                  <c:v>Q4 24/25</c:v>
                </c:pt>
                <c:pt idx="7">
                  <c:v>Q1 25/26</c:v>
                </c:pt>
                <c:pt idx="8">
                  <c:v>Q2 25/26</c:v>
                </c:pt>
              </c:strCache>
            </c:strRef>
          </c:cat>
          <c:val>
            <c:numRef>
              <c:f>Sheet1!$E$2:$E$10</c:f>
              <c:numCache>
                <c:formatCode>General</c:formatCode>
                <c:ptCount val="9"/>
                <c:pt idx="0">
                  <c:v>18</c:v>
                </c:pt>
                <c:pt idx="1">
                  <c:v>16</c:v>
                </c:pt>
                <c:pt idx="2">
                  <c:v>16</c:v>
                </c:pt>
                <c:pt idx="3">
                  <c:v>18</c:v>
                </c:pt>
                <c:pt idx="4">
                  <c:v>20</c:v>
                </c:pt>
                <c:pt idx="5">
                  <c:v>17</c:v>
                </c:pt>
                <c:pt idx="6">
                  <c:v>17</c:v>
                </c:pt>
                <c:pt idx="7">
                  <c:v>17</c:v>
                </c:pt>
                <c:pt idx="8">
                  <c:v>21</c:v>
                </c:pt>
              </c:numCache>
            </c:numRef>
          </c:val>
          <c:smooth val="0"/>
          <c:extLst>
            <c:ext xmlns:c16="http://schemas.microsoft.com/office/drawing/2014/chart" uri="{C3380CC4-5D6E-409C-BE32-E72D297353CC}">
              <c16:uniqueId val="{00000000-C2E4-48FE-8C21-9518F6ED9951}"/>
            </c:ext>
          </c:extLst>
        </c:ser>
        <c:dLbls>
          <c:showLegendKey val="0"/>
          <c:showVal val="0"/>
          <c:showCatName val="0"/>
          <c:showSerName val="0"/>
          <c:showPercent val="0"/>
          <c:showBubbleSize val="0"/>
        </c:dLbls>
        <c:marker val="1"/>
        <c:smooth val="0"/>
        <c:axId val="1101552223"/>
        <c:axId val="1101564223"/>
      </c:lineChart>
      <c:catAx>
        <c:axId val="1101552223"/>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01564223"/>
        <c:crosses val="autoZero"/>
        <c:auto val="1"/>
        <c:lblAlgn val="ctr"/>
        <c:lblOffset val="100"/>
        <c:noMultiLvlLbl val="1"/>
      </c:catAx>
      <c:valAx>
        <c:axId val="1101564223"/>
        <c:scaling>
          <c:orientation val="minMax"/>
          <c:max val="60"/>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a:t> %</a:t>
                </a:r>
              </a:p>
            </c:rich>
          </c:tx>
          <c:overlay val="0"/>
          <c:spPr>
            <a:noFill/>
            <a:ln>
              <a:noFill/>
            </a:ln>
            <a:effectLst/>
          </c:spPr>
          <c:txPr>
            <a:bodyPr rot="0" spcFirstLastPara="1" vertOverflow="ellipsis"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01552223"/>
        <c:crosses val="autoZero"/>
        <c:crossBetween val="between"/>
      </c:valAx>
      <c:valAx>
        <c:axId val="1949019263"/>
        <c:scaling>
          <c:orientation val="minMax"/>
          <c:max val="150"/>
        </c:scaling>
        <c:delete val="1"/>
        <c:axPos val="r"/>
        <c:numFmt formatCode="General" sourceLinked="1"/>
        <c:majorTickMark val="out"/>
        <c:minorTickMark val="none"/>
        <c:tickLblPos val="none"/>
        <c:crossAx val="1949024063"/>
        <c:crosses val="max"/>
        <c:crossBetween val="between"/>
      </c:valAx>
      <c:catAx>
        <c:axId val="1949024063"/>
        <c:scaling>
          <c:orientation val="minMax"/>
        </c:scaling>
        <c:delete val="1"/>
        <c:axPos val="b"/>
        <c:numFmt formatCode="General" sourceLinked="1"/>
        <c:majorTickMark val="out"/>
        <c:minorTickMark val="none"/>
        <c:tickLblPos val="nextTo"/>
        <c:crossAx val="1949019263"/>
        <c:crosses val="autoZero"/>
        <c:auto val="1"/>
        <c:lblAlgn val="ctr"/>
        <c:lblOffset val="100"/>
        <c:noMultiLvlLbl val="0"/>
      </c:cat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solidFill>
        <a:schemeClr val="accent6"/>
      </a:solid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b="0" i="0" u="none" strike="noStrike" kern="1200" spc="0" baseline="0">
                <a:solidFill>
                  <a:srgbClr val="000000">
                    <a:lumMod val="65000"/>
                    <a:lumOff val="35000"/>
                  </a:srgbClr>
                </a:solidFill>
              </a:rPr>
              <a:t>Road surface - % satisfied</a:t>
            </a:r>
          </a:p>
        </c:rich>
      </c:tx>
      <c:layout>
        <c:manualLayout>
          <c:xMode val="edge"/>
          <c:yMode val="edge"/>
          <c:x val="0.24003592601229334"/>
          <c:y val="5.0653644735810001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6.7110091743119271E-2"/>
          <c:y val="0.24648809523809523"/>
          <c:w val="0.92027522935779815"/>
          <c:h val="0.59224175103112109"/>
        </c:manualLayout>
      </c:layout>
      <c:barChart>
        <c:barDir val="col"/>
        <c:grouping val="clustered"/>
        <c:varyColors val="0"/>
        <c:ser>
          <c:idx val="0"/>
          <c:order val="0"/>
          <c:tx>
            <c:strRef>
              <c:f>Sheet1!$B$1</c:f>
              <c:strCache>
                <c:ptCount val="1"/>
                <c:pt idx="0">
                  <c:v>% congested/heavy</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Q2 24/25</c:v>
                </c:pt>
                <c:pt idx="1">
                  <c:v>Q3 24/25</c:v>
                </c:pt>
                <c:pt idx="2">
                  <c:v>Q4 24/25</c:v>
                </c:pt>
                <c:pt idx="3">
                  <c:v>Q1 25/26</c:v>
                </c:pt>
                <c:pt idx="4">
                  <c:v>Q2 25/26</c:v>
                </c:pt>
              </c:strCache>
            </c:strRef>
          </c:cat>
          <c:val>
            <c:numRef>
              <c:f>Sheet1!$B$2:$B$6</c:f>
              <c:numCache>
                <c:formatCode>General</c:formatCode>
                <c:ptCount val="5"/>
                <c:pt idx="0">
                  <c:v>70</c:v>
                </c:pt>
                <c:pt idx="1">
                  <c:v>68</c:v>
                </c:pt>
                <c:pt idx="2">
                  <c:v>67</c:v>
                </c:pt>
                <c:pt idx="3">
                  <c:v>70</c:v>
                </c:pt>
                <c:pt idx="4">
                  <c:v>73</c:v>
                </c:pt>
              </c:numCache>
            </c:numRef>
          </c:val>
          <c:extLst>
            <c:ext xmlns:c16="http://schemas.microsoft.com/office/drawing/2014/chart" uri="{C3380CC4-5D6E-409C-BE32-E72D297353CC}">
              <c16:uniqueId val="{00000000-C83B-42F9-B323-82445B72686E}"/>
            </c:ext>
          </c:extLst>
        </c:ser>
        <c:dLbls>
          <c:showLegendKey val="0"/>
          <c:showVal val="0"/>
          <c:showCatName val="0"/>
          <c:showSerName val="0"/>
          <c:showPercent val="0"/>
          <c:showBubbleSize val="0"/>
        </c:dLbls>
        <c:gapWidth val="150"/>
        <c:axId val="1101552223"/>
        <c:axId val="1101564223"/>
      </c:barChart>
      <c:catAx>
        <c:axId val="1101552223"/>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101564223"/>
        <c:crosses val="autoZero"/>
        <c:auto val="1"/>
        <c:lblAlgn val="ctr"/>
        <c:lblOffset val="100"/>
        <c:noMultiLvlLbl val="1"/>
      </c:catAx>
      <c:valAx>
        <c:axId val="1101564223"/>
        <c:scaling>
          <c:orientation val="minMax"/>
          <c:max val="100"/>
          <c:min val="0"/>
        </c:scaling>
        <c:delete val="1"/>
        <c:axPos val="l"/>
        <c:majorGridlines>
          <c:spPr>
            <a:ln w="9525" cap="flat" cmpd="sng" algn="ctr">
              <a:solidFill>
                <a:schemeClr val="tx1">
                  <a:lumMod val="15000"/>
                  <a:lumOff val="85000"/>
                </a:schemeClr>
              </a:solidFill>
              <a:round/>
            </a:ln>
            <a:effectLst/>
          </c:spPr>
        </c:majorGridlines>
        <c:title>
          <c:tx>
            <c:rich>
              <a:bodyPr rot="0" spcFirstLastPara="1" vertOverflow="ellipsis" wrap="square" anchor="ctr" anchorCtr="1"/>
              <a:lstStyle/>
              <a:p>
                <a:pPr>
                  <a:defRPr sz="1100" b="0" i="0" u="none" strike="noStrike" kern="1200" baseline="0">
                    <a:solidFill>
                      <a:schemeClr val="tx1">
                        <a:lumMod val="65000"/>
                        <a:lumOff val="35000"/>
                      </a:schemeClr>
                    </a:solidFill>
                    <a:latin typeface="+mn-lt"/>
                    <a:ea typeface="+mn-ea"/>
                    <a:cs typeface="+mn-cs"/>
                  </a:defRPr>
                </a:pPr>
                <a:r>
                  <a:rPr lang="en-GB" sz="1100"/>
                  <a:t> %</a:t>
                </a:r>
              </a:p>
            </c:rich>
          </c:tx>
          <c:overlay val="0"/>
          <c:spPr>
            <a:noFill/>
            <a:ln>
              <a:noFill/>
            </a:ln>
            <a:effectLst/>
          </c:spPr>
          <c:txPr>
            <a:bodyPr rot="0" spcFirstLastPara="1" vertOverflow="ellipsis"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crossAx val="1101552223"/>
        <c:crosses val="autoZero"/>
        <c:crossBetween val="between"/>
        <c:majorUnit val="2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solidFill>
        <a:schemeClr val="accent6"/>
      </a:solid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a:t>%</a:t>
            </a:r>
            <a:r>
              <a:rPr lang="en-US" sz="1400" baseline="0"/>
              <a:t> passed through roadworks</a:t>
            </a:r>
            <a:endParaRPr lang="en-US" sz="140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Passed through roadworks</c:v>
                </c:pt>
              </c:strCache>
            </c:strRef>
          </c:tx>
          <c:spPr>
            <a:ln w="28575" cap="rnd">
              <a:solidFill>
                <a:schemeClr val="accent6"/>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Q2 24/25</c:v>
                </c:pt>
                <c:pt idx="1">
                  <c:v>Q3 24/25</c:v>
                </c:pt>
                <c:pt idx="2">
                  <c:v>Q4 24/25</c:v>
                </c:pt>
                <c:pt idx="3">
                  <c:v>Q1 25/26</c:v>
                </c:pt>
                <c:pt idx="4">
                  <c:v>Q2 25/26</c:v>
                </c:pt>
              </c:strCache>
            </c:strRef>
          </c:cat>
          <c:val>
            <c:numRef>
              <c:f>Sheet1!$B$2:$B$6</c:f>
              <c:numCache>
                <c:formatCode>General</c:formatCode>
                <c:ptCount val="5"/>
                <c:pt idx="0">
                  <c:v>33</c:v>
                </c:pt>
                <c:pt idx="1">
                  <c:v>33</c:v>
                </c:pt>
                <c:pt idx="2">
                  <c:v>28</c:v>
                </c:pt>
                <c:pt idx="3">
                  <c:v>25</c:v>
                </c:pt>
                <c:pt idx="4">
                  <c:v>24</c:v>
                </c:pt>
              </c:numCache>
            </c:numRef>
          </c:val>
          <c:smooth val="0"/>
          <c:extLst xmlns:c15="http://schemas.microsoft.com/office/drawing/2012/chart">
            <c:ext xmlns:c16="http://schemas.microsoft.com/office/drawing/2014/chart" uri="{C3380CC4-5D6E-409C-BE32-E72D297353CC}">
              <c16:uniqueId val="{00000001-AD94-46B8-A901-267410C288C0}"/>
            </c:ext>
          </c:extLst>
        </c:ser>
        <c:dLbls>
          <c:showLegendKey val="0"/>
          <c:showVal val="0"/>
          <c:showCatName val="0"/>
          <c:showSerName val="0"/>
          <c:showPercent val="0"/>
          <c:showBubbleSize val="0"/>
        </c:dLbls>
        <c:smooth val="0"/>
        <c:axId val="1949024063"/>
        <c:axId val="1949019263"/>
      </c:lineChart>
      <c:valAx>
        <c:axId val="1949019263"/>
        <c:scaling>
          <c:orientation val="minMax"/>
          <c:max val="150"/>
        </c:scaling>
        <c:delete val="1"/>
        <c:axPos val="r"/>
        <c:numFmt formatCode="General" sourceLinked="1"/>
        <c:majorTickMark val="out"/>
        <c:minorTickMark val="none"/>
        <c:tickLblPos val="none"/>
        <c:crossAx val="1949024063"/>
        <c:crosses val="max"/>
        <c:crossBetween val="between"/>
      </c:valAx>
      <c:catAx>
        <c:axId val="1949024063"/>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949019263"/>
        <c:crosses val="autoZero"/>
        <c:auto val="1"/>
        <c:lblAlgn val="ctr"/>
        <c:lblOffset val="100"/>
        <c:noMultiLvlLbl val="0"/>
      </c:cat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solidFill>
        <a:schemeClr val="accent6"/>
      </a:solid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b="0" i="0" u="none" strike="noStrike" kern="1200" spc="0" baseline="0" dirty="0">
                <a:solidFill>
                  <a:srgbClr val="000000">
                    <a:lumMod val="65000"/>
                    <a:lumOff val="35000"/>
                  </a:srgbClr>
                </a:solidFill>
              </a:rPr>
              <a:t>Road &amp; verge free of litter - % satisfied</a:t>
            </a:r>
          </a:p>
        </c:rich>
      </c:tx>
      <c:layout>
        <c:manualLayout>
          <c:xMode val="edge"/>
          <c:yMode val="edge"/>
          <c:x val="0.16835083122972047"/>
          <c:y val="9.2865015348985003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6.7110091743119271E-2"/>
          <c:y val="0.24648809523809523"/>
          <c:w val="0.92027522935779815"/>
          <c:h val="0.59224175103112109"/>
        </c:manualLayout>
      </c:layout>
      <c:barChart>
        <c:barDir val="col"/>
        <c:grouping val="clustered"/>
        <c:varyColors val="0"/>
        <c:ser>
          <c:idx val="0"/>
          <c:order val="0"/>
          <c:tx>
            <c:strRef>
              <c:f>Sheet1!$B$1</c:f>
              <c:strCache>
                <c:ptCount val="1"/>
                <c:pt idx="0">
                  <c:v>Free of litter</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Q2 24/25</c:v>
                </c:pt>
                <c:pt idx="1">
                  <c:v>Q3 24/25</c:v>
                </c:pt>
                <c:pt idx="2">
                  <c:v>Q4 24/25</c:v>
                </c:pt>
                <c:pt idx="3">
                  <c:v>Q1 25/26</c:v>
                </c:pt>
                <c:pt idx="4">
                  <c:v>Q2 25/26</c:v>
                </c:pt>
              </c:strCache>
            </c:strRef>
          </c:cat>
          <c:val>
            <c:numRef>
              <c:f>Sheet1!$B$2:$B$6</c:f>
              <c:numCache>
                <c:formatCode>General</c:formatCode>
                <c:ptCount val="5"/>
                <c:pt idx="0">
                  <c:v>66</c:v>
                </c:pt>
                <c:pt idx="1">
                  <c:v>63</c:v>
                </c:pt>
                <c:pt idx="2">
                  <c:v>59</c:v>
                </c:pt>
                <c:pt idx="3">
                  <c:v>61</c:v>
                </c:pt>
                <c:pt idx="4">
                  <c:v>64</c:v>
                </c:pt>
              </c:numCache>
            </c:numRef>
          </c:val>
          <c:extLst>
            <c:ext xmlns:c16="http://schemas.microsoft.com/office/drawing/2014/chart" uri="{C3380CC4-5D6E-409C-BE32-E72D297353CC}">
              <c16:uniqueId val="{00000000-C0F7-4F6F-A25D-F187124260F9}"/>
            </c:ext>
          </c:extLst>
        </c:ser>
        <c:dLbls>
          <c:showLegendKey val="0"/>
          <c:showVal val="0"/>
          <c:showCatName val="0"/>
          <c:showSerName val="0"/>
          <c:showPercent val="0"/>
          <c:showBubbleSize val="0"/>
        </c:dLbls>
        <c:gapWidth val="150"/>
        <c:axId val="1101552223"/>
        <c:axId val="1101564223"/>
      </c:barChart>
      <c:catAx>
        <c:axId val="1101552223"/>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101564223"/>
        <c:crosses val="autoZero"/>
        <c:auto val="1"/>
        <c:lblAlgn val="ctr"/>
        <c:lblOffset val="100"/>
        <c:noMultiLvlLbl val="1"/>
      </c:catAx>
      <c:valAx>
        <c:axId val="1101564223"/>
        <c:scaling>
          <c:orientation val="minMax"/>
          <c:max val="100"/>
          <c:min val="0"/>
        </c:scaling>
        <c:delete val="1"/>
        <c:axPos val="l"/>
        <c:majorGridlines>
          <c:spPr>
            <a:ln w="9525" cap="flat" cmpd="sng" algn="ctr">
              <a:solidFill>
                <a:schemeClr val="tx1">
                  <a:lumMod val="15000"/>
                  <a:lumOff val="85000"/>
                </a:schemeClr>
              </a:solidFill>
              <a:round/>
            </a:ln>
            <a:effectLst/>
          </c:spPr>
        </c:majorGridlines>
        <c:title>
          <c:tx>
            <c:rich>
              <a:bodyPr rot="0" spcFirstLastPara="1" vertOverflow="ellipsis" wrap="square" anchor="ctr" anchorCtr="1"/>
              <a:lstStyle/>
              <a:p>
                <a:pPr>
                  <a:defRPr sz="1100" b="0" i="0" u="none" strike="noStrike" kern="1200" baseline="0">
                    <a:solidFill>
                      <a:schemeClr val="tx1">
                        <a:lumMod val="65000"/>
                        <a:lumOff val="35000"/>
                      </a:schemeClr>
                    </a:solidFill>
                    <a:latin typeface="+mn-lt"/>
                    <a:ea typeface="+mn-ea"/>
                    <a:cs typeface="+mn-cs"/>
                  </a:defRPr>
                </a:pPr>
                <a:r>
                  <a:rPr lang="en-GB" sz="1100"/>
                  <a:t> %</a:t>
                </a:r>
              </a:p>
            </c:rich>
          </c:tx>
          <c:overlay val="0"/>
          <c:spPr>
            <a:noFill/>
            <a:ln>
              <a:noFill/>
            </a:ln>
            <a:effectLst/>
          </c:spPr>
          <c:txPr>
            <a:bodyPr rot="0" spcFirstLastPara="1" vertOverflow="ellipsis"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crossAx val="1101552223"/>
        <c:crosses val="autoZero"/>
        <c:crossBetween val="between"/>
        <c:majorUnit val="2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solidFill>
        <a:schemeClr val="accent6"/>
      </a:solid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very/fairly satisfied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Sheet1!$A$2:$A$28</c:f>
              <c:numCache>
                <c:formatCode>mmm\-yy</c:formatCode>
                <c:ptCount val="27"/>
                <c:pt idx="0">
                  <c:v>45108</c:v>
                </c:pt>
                <c:pt idx="1">
                  <c:v>45139</c:v>
                </c:pt>
                <c:pt idx="2">
                  <c:v>45170</c:v>
                </c:pt>
                <c:pt idx="3">
                  <c:v>45200</c:v>
                </c:pt>
                <c:pt idx="4">
                  <c:v>45231</c:v>
                </c:pt>
                <c:pt idx="5">
                  <c:v>45261</c:v>
                </c:pt>
                <c:pt idx="6">
                  <c:v>45292</c:v>
                </c:pt>
                <c:pt idx="7">
                  <c:v>45323</c:v>
                </c:pt>
                <c:pt idx="8">
                  <c:v>45352</c:v>
                </c:pt>
                <c:pt idx="9">
                  <c:v>45383</c:v>
                </c:pt>
                <c:pt idx="10">
                  <c:v>45413</c:v>
                </c:pt>
                <c:pt idx="11">
                  <c:v>45444</c:v>
                </c:pt>
                <c:pt idx="12">
                  <c:v>45474</c:v>
                </c:pt>
                <c:pt idx="13">
                  <c:v>45505</c:v>
                </c:pt>
                <c:pt idx="14">
                  <c:v>45536</c:v>
                </c:pt>
                <c:pt idx="15">
                  <c:v>45566</c:v>
                </c:pt>
                <c:pt idx="16">
                  <c:v>45597</c:v>
                </c:pt>
                <c:pt idx="17">
                  <c:v>45627</c:v>
                </c:pt>
                <c:pt idx="18">
                  <c:v>45658</c:v>
                </c:pt>
                <c:pt idx="19">
                  <c:v>45689</c:v>
                </c:pt>
                <c:pt idx="20">
                  <c:v>45717</c:v>
                </c:pt>
                <c:pt idx="21">
                  <c:v>45748</c:v>
                </c:pt>
                <c:pt idx="22">
                  <c:v>45778</c:v>
                </c:pt>
                <c:pt idx="23">
                  <c:v>45809</c:v>
                </c:pt>
                <c:pt idx="24">
                  <c:v>45839</c:v>
                </c:pt>
                <c:pt idx="25">
                  <c:v>45870</c:v>
                </c:pt>
                <c:pt idx="26">
                  <c:v>45901</c:v>
                </c:pt>
              </c:numCache>
            </c:numRef>
          </c:cat>
          <c:val>
            <c:numRef>
              <c:f>Sheet1!$B$2:$B$28</c:f>
              <c:numCache>
                <c:formatCode>General</c:formatCode>
                <c:ptCount val="27"/>
                <c:pt idx="0">
                  <c:v>68</c:v>
                </c:pt>
                <c:pt idx="1">
                  <c:v>71</c:v>
                </c:pt>
                <c:pt idx="2">
                  <c:v>72</c:v>
                </c:pt>
                <c:pt idx="3">
                  <c:v>75</c:v>
                </c:pt>
                <c:pt idx="4">
                  <c:v>70</c:v>
                </c:pt>
                <c:pt idx="5">
                  <c:v>71</c:v>
                </c:pt>
                <c:pt idx="6">
                  <c:v>72</c:v>
                </c:pt>
                <c:pt idx="7">
                  <c:v>72</c:v>
                </c:pt>
                <c:pt idx="8">
                  <c:v>67</c:v>
                </c:pt>
                <c:pt idx="9">
                  <c:v>69</c:v>
                </c:pt>
                <c:pt idx="10">
                  <c:v>68</c:v>
                </c:pt>
                <c:pt idx="11">
                  <c:v>70</c:v>
                </c:pt>
                <c:pt idx="12">
                  <c:v>69</c:v>
                </c:pt>
                <c:pt idx="13">
                  <c:v>68</c:v>
                </c:pt>
                <c:pt idx="14">
                  <c:v>66</c:v>
                </c:pt>
                <c:pt idx="15">
                  <c:v>65</c:v>
                </c:pt>
                <c:pt idx="16">
                  <c:v>65</c:v>
                </c:pt>
                <c:pt idx="17">
                  <c:v>71</c:v>
                </c:pt>
                <c:pt idx="18">
                  <c:v>69</c:v>
                </c:pt>
                <c:pt idx="19">
                  <c:v>72</c:v>
                </c:pt>
                <c:pt idx="20">
                  <c:v>71</c:v>
                </c:pt>
                <c:pt idx="21">
                  <c:v>76</c:v>
                </c:pt>
                <c:pt idx="22">
                  <c:v>72</c:v>
                </c:pt>
                <c:pt idx="23">
                  <c:v>71</c:v>
                </c:pt>
                <c:pt idx="24">
                  <c:v>69</c:v>
                </c:pt>
                <c:pt idx="25">
                  <c:v>68</c:v>
                </c:pt>
                <c:pt idx="26">
                  <c:v>71</c:v>
                </c:pt>
              </c:numCache>
            </c:numRef>
          </c:val>
          <c:extLst>
            <c:ext xmlns:c16="http://schemas.microsoft.com/office/drawing/2014/chart" uri="{C3380CC4-5D6E-409C-BE32-E72D297353CC}">
              <c16:uniqueId val="{00000000-EF1E-4F9C-A6C1-A62C26691EFC}"/>
            </c:ext>
          </c:extLst>
        </c:ser>
        <c:dLbls>
          <c:showLegendKey val="0"/>
          <c:showVal val="0"/>
          <c:showCatName val="0"/>
          <c:showSerName val="0"/>
          <c:showPercent val="0"/>
          <c:showBubbleSize val="0"/>
        </c:dLbls>
        <c:gapWidth val="150"/>
        <c:axId val="1101552223"/>
        <c:axId val="1101564223"/>
      </c:barChart>
      <c:dateAx>
        <c:axId val="1101552223"/>
        <c:scaling>
          <c:orientation val="minMax"/>
        </c:scaling>
        <c:delete val="0"/>
        <c:axPos val="b"/>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01564223"/>
        <c:crosses val="autoZero"/>
        <c:auto val="1"/>
        <c:lblOffset val="100"/>
        <c:baseTimeUnit val="months"/>
      </c:dateAx>
      <c:valAx>
        <c:axId val="1101564223"/>
        <c:scaling>
          <c:orientation val="minMax"/>
          <c:max val="90"/>
          <c:min val="40"/>
        </c:scaling>
        <c:delete val="1"/>
        <c:axPos val="l"/>
        <c:majorGridlines>
          <c:spPr>
            <a:ln w="9525" cap="flat" cmpd="sng" algn="ctr">
              <a:solidFill>
                <a:schemeClr val="tx1">
                  <a:lumMod val="15000"/>
                  <a:lumOff val="85000"/>
                </a:schemeClr>
              </a:solidFill>
              <a:round/>
            </a:ln>
            <a:effectLst/>
          </c:spPr>
        </c:majorGridlines>
        <c:title>
          <c:tx>
            <c:rich>
              <a:bodyPr rot="0" spcFirstLastPara="1" vertOverflow="ellipsis"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a:t> %</a:t>
                </a:r>
              </a:p>
            </c:rich>
          </c:tx>
          <c:overlay val="0"/>
          <c:spPr>
            <a:noFill/>
            <a:ln>
              <a:noFill/>
            </a:ln>
            <a:effectLst/>
          </c:spPr>
          <c:txPr>
            <a:bodyPr rot="0" spcFirstLastPara="1" vertOverflow="ellipsis"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crossAx val="1101552223"/>
        <c:crosses val="autoZero"/>
        <c:crossBetween val="between"/>
        <c:majorUnit val="1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very/fairly satisfied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Q2 23/24</c:v>
                </c:pt>
                <c:pt idx="1">
                  <c:v>Q3 23/24</c:v>
                </c:pt>
                <c:pt idx="2">
                  <c:v>Q4 23/24</c:v>
                </c:pt>
                <c:pt idx="3">
                  <c:v>Q1 24/25</c:v>
                </c:pt>
                <c:pt idx="4">
                  <c:v>Q2 24/25</c:v>
                </c:pt>
                <c:pt idx="5">
                  <c:v>Q3 24/25</c:v>
                </c:pt>
                <c:pt idx="6">
                  <c:v>Q4 24/25</c:v>
                </c:pt>
                <c:pt idx="7">
                  <c:v>Q1 25/26</c:v>
                </c:pt>
                <c:pt idx="8">
                  <c:v>Q2 25/26</c:v>
                </c:pt>
              </c:strCache>
            </c:strRef>
          </c:cat>
          <c:val>
            <c:numRef>
              <c:f>Sheet1!$B$2:$B$10</c:f>
              <c:numCache>
                <c:formatCode>General</c:formatCode>
                <c:ptCount val="9"/>
                <c:pt idx="0">
                  <c:v>70</c:v>
                </c:pt>
                <c:pt idx="1">
                  <c:v>72</c:v>
                </c:pt>
                <c:pt idx="2">
                  <c:v>70</c:v>
                </c:pt>
                <c:pt idx="3">
                  <c:v>69</c:v>
                </c:pt>
                <c:pt idx="4">
                  <c:v>68</c:v>
                </c:pt>
                <c:pt idx="5">
                  <c:v>67</c:v>
                </c:pt>
                <c:pt idx="6">
                  <c:v>71</c:v>
                </c:pt>
                <c:pt idx="7">
                  <c:v>73</c:v>
                </c:pt>
                <c:pt idx="8">
                  <c:v>70</c:v>
                </c:pt>
              </c:numCache>
            </c:numRef>
          </c:val>
          <c:extLst>
            <c:ext xmlns:c16="http://schemas.microsoft.com/office/drawing/2014/chart" uri="{C3380CC4-5D6E-409C-BE32-E72D297353CC}">
              <c16:uniqueId val="{00000000-EF1E-4F9C-A6C1-A62C26691EFC}"/>
            </c:ext>
          </c:extLst>
        </c:ser>
        <c:dLbls>
          <c:showLegendKey val="0"/>
          <c:showVal val="0"/>
          <c:showCatName val="0"/>
          <c:showSerName val="0"/>
          <c:showPercent val="0"/>
          <c:showBubbleSize val="0"/>
        </c:dLbls>
        <c:gapWidth val="150"/>
        <c:axId val="1101552223"/>
        <c:axId val="1101564223"/>
      </c:barChart>
      <c:catAx>
        <c:axId val="11015522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01564223"/>
        <c:crosses val="autoZero"/>
        <c:auto val="1"/>
        <c:lblAlgn val="ctr"/>
        <c:lblOffset val="100"/>
        <c:noMultiLvlLbl val="1"/>
      </c:catAx>
      <c:valAx>
        <c:axId val="1101564223"/>
        <c:scaling>
          <c:orientation val="minMax"/>
          <c:max val="90"/>
          <c:min val="40"/>
        </c:scaling>
        <c:delete val="1"/>
        <c:axPos val="l"/>
        <c:majorGridlines>
          <c:spPr>
            <a:ln w="9525" cap="flat" cmpd="sng" algn="ctr">
              <a:solidFill>
                <a:schemeClr val="tx1">
                  <a:lumMod val="15000"/>
                  <a:lumOff val="85000"/>
                </a:schemeClr>
              </a:solidFill>
              <a:round/>
            </a:ln>
            <a:effectLst/>
          </c:spPr>
        </c:majorGridlines>
        <c:title>
          <c:tx>
            <c:rich>
              <a:bodyPr rot="0" spcFirstLastPara="1" vertOverflow="ellipsis"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a:t> %</a:t>
                </a:r>
              </a:p>
            </c:rich>
          </c:tx>
          <c:overlay val="0"/>
          <c:spPr>
            <a:noFill/>
            <a:ln>
              <a:noFill/>
            </a:ln>
            <a:effectLst/>
          </c:spPr>
          <c:txPr>
            <a:bodyPr rot="0" spcFirstLastPara="1" vertOverflow="ellipsis"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crossAx val="1101552223"/>
        <c:crosses val="autoZero"/>
        <c:crossBetween val="between"/>
        <c:majorUnit val="1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Motorways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Q2 23/24</c:v>
                </c:pt>
                <c:pt idx="1">
                  <c:v>Q3 23/24</c:v>
                </c:pt>
                <c:pt idx="2">
                  <c:v>Q4 23/24</c:v>
                </c:pt>
                <c:pt idx="3">
                  <c:v>Q1 24/25</c:v>
                </c:pt>
                <c:pt idx="4">
                  <c:v>Q2 24/25</c:v>
                </c:pt>
                <c:pt idx="5">
                  <c:v>Q3 24/25</c:v>
                </c:pt>
                <c:pt idx="6">
                  <c:v>Q4 24/25</c:v>
                </c:pt>
                <c:pt idx="7">
                  <c:v>Q1 25/26</c:v>
                </c:pt>
                <c:pt idx="8">
                  <c:v>Q2 25/26</c:v>
                </c:pt>
              </c:strCache>
            </c:strRef>
          </c:cat>
          <c:val>
            <c:numRef>
              <c:f>Sheet1!$B$2:$B$10</c:f>
              <c:numCache>
                <c:formatCode>General</c:formatCode>
                <c:ptCount val="9"/>
                <c:pt idx="0">
                  <c:v>70</c:v>
                </c:pt>
                <c:pt idx="1">
                  <c:v>72</c:v>
                </c:pt>
                <c:pt idx="2">
                  <c:v>72</c:v>
                </c:pt>
                <c:pt idx="3">
                  <c:v>67</c:v>
                </c:pt>
                <c:pt idx="4">
                  <c:v>66</c:v>
                </c:pt>
                <c:pt idx="5">
                  <c:v>66</c:v>
                </c:pt>
                <c:pt idx="6">
                  <c:v>70</c:v>
                </c:pt>
                <c:pt idx="7">
                  <c:v>73</c:v>
                </c:pt>
                <c:pt idx="8">
                  <c:v>68</c:v>
                </c:pt>
              </c:numCache>
            </c:numRef>
          </c:val>
          <c:extLst>
            <c:ext xmlns:c16="http://schemas.microsoft.com/office/drawing/2014/chart" uri="{C3380CC4-5D6E-409C-BE32-E72D297353CC}">
              <c16:uniqueId val="{00000000-EF1E-4F9C-A6C1-A62C26691EFC}"/>
            </c:ext>
          </c:extLst>
        </c:ser>
        <c:ser>
          <c:idx val="1"/>
          <c:order val="1"/>
          <c:tx>
            <c:strRef>
              <c:f>Sheet1!$C$1</c:f>
              <c:strCache>
                <c:ptCount val="1"/>
                <c:pt idx="0">
                  <c:v>A roads</c:v>
                </c:pt>
              </c:strCache>
            </c:strRef>
          </c:tx>
          <c:spPr>
            <a:solidFill>
              <a:schemeClr val="accent6"/>
            </a:solidFill>
            <a:ln>
              <a:solidFill>
                <a:schemeClr val="accent6"/>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Q2 23/24</c:v>
                </c:pt>
                <c:pt idx="1">
                  <c:v>Q3 23/24</c:v>
                </c:pt>
                <c:pt idx="2">
                  <c:v>Q4 23/24</c:v>
                </c:pt>
                <c:pt idx="3">
                  <c:v>Q1 24/25</c:v>
                </c:pt>
                <c:pt idx="4">
                  <c:v>Q2 24/25</c:v>
                </c:pt>
                <c:pt idx="5">
                  <c:v>Q3 24/25</c:v>
                </c:pt>
                <c:pt idx="6">
                  <c:v>Q4 24/25</c:v>
                </c:pt>
                <c:pt idx="7">
                  <c:v>Q1 25/26</c:v>
                </c:pt>
                <c:pt idx="8">
                  <c:v>Q2 25/26</c:v>
                </c:pt>
              </c:strCache>
            </c:strRef>
          </c:cat>
          <c:val>
            <c:numRef>
              <c:f>Sheet1!$C$2:$C$10</c:f>
              <c:numCache>
                <c:formatCode>General</c:formatCode>
                <c:ptCount val="9"/>
                <c:pt idx="0">
                  <c:v>70</c:v>
                </c:pt>
                <c:pt idx="1">
                  <c:v>72</c:v>
                </c:pt>
                <c:pt idx="2">
                  <c:v>68</c:v>
                </c:pt>
                <c:pt idx="3">
                  <c:v>72</c:v>
                </c:pt>
                <c:pt idx="4">
                  <c:v>71</c:v>
                </c:pt>
                <c:pt idx="5">
                  <c:v>68</c:v>
                </c:pt>
                <c:pt idx="6">
                  <c:v>72</c:v>
                </c:pt>
                <c:pt idx="7">
                  <c:v>73</c:v>
                </c:pt>
                <c:pt idx="8">
                  <c:v>73</c:v>
                </c:pt>
              </c:numCache>
            </c:numRef>
          </c:val>
          <c:extLst>
            <c:ext xmlns:c16="http://schemas.microsoft.com/office/drawing/2014/chart" uri="{C3380CC4-5D6E-409C-BE32-E72D297353CC}">
              <c16:uniqueId val="{00000000-A35B-4333-B6F4-9E438FBE32F8}"/>
            </c:ext>
          </c:extLst>
        </c:ser>
        <c:dLbls>
          <c:showLegendKey val="0"/>
          <c:showVal val="0"/>
          <c:showCatName val="0"/>
          <c:showSerName val="0"/>
          <c:showPercent val="0"/>
          <c:showBubbleSize val="0"/>
        </c:dLbls>
        <c:gapWidth val="150"/>
        <c:axId val="1101552223"/>
        <c:axId val="1101564223"/>
      </c:barChart>
      <c:catAx>
        <c:axId val="11015522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01564223"/>
        <c:crosses val="autoZero"/>
        <c:auto val="1"/>
        <c:lblAlgn val="ctr"/>
        <c:lblOffset val="100"/>
        <c:noMultiLvlLbl val="1"/>
      </c:catAx>
      <c:valAx>
        <c:axId val="1101564223"/>
        <c:scaling>
          <c:orientation val="minMax"/>
          <c:max val="90"/>
          <c:min val="40"/>
        </c:scaling>
        <c:delete val="1"/>
        <c:axPos val="l"/>
        <c:majorGridlines>
          <c:spPr>
            <a:ln w="9525" cap="flat" cmpd="sng" algn="ctr">
              <a:solidFill>
                <a:schemeClr val="tx1">
                  <a:lumMod val="15000"/>
                  <a:lumOff val="85000"/>
                </a:schemeClr>
              </a:solidFill>
              <a:round/>
            </a:ln>
            <a:effectLst/>
          </c:spPr>
        </c:majorGridlines>
        <c:title>
          <c:tx>
            <c:rich>
              <a:bodyPr rot="0" spcFirstLastPara="1" vertOverflow="ellipsis"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a:t> %</a:t>
                </a:r>
              </a:p>
            </c:rich>
          </c:tx>
          <c:overlay val="0"/>
          <c:spPr>
            <a:noFill/>
            <a:ln>
              <a:noFill/>
            </a:ln>
            <a:effectLst/>
          </c:spPr>
          <c:txPr>
            <a:bodyPr rot="0" spcFirstLastPara="1" vertOverflow="ellipsis"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crossAx val="1101552223"/>
        <c:crosses val="autoZero"/>
        <c:crossBetween val="between"/>
        <c:majorUnit val="10"/>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solidFill>
                  <a:schemeClr val="tx1">
                    <a:lumMod val="50000"/>
                    <a:lumOff val="50000"/>
                  </a:schemeClr>
                </a:solidFill>
              </a:rPr>
              <a:t>Journey time satisfaction - % very/fairly</a:t>
            </a:r>
            <a:r>
              <a:rPr lang="en-US" baseline="0">
                <a:solidFill>
                  <a:schemeClr val="tx1">
                    <a:lumMod val="50000"/>
                    <a:lumOff val="50000"/>
                  </a:schemeClr>
                </a:solidFill>
              </a:rPr>
              <a:t> satisfied</a:t>
            </a:r>
            <a:endParaRPr lang="en-US">
              <a:solidFill>
                <a:schemeClr val="tx1">
                  <a:lumMod val="50000"/>
                  <a:lumOff val="50000"/>
                </a:schemeClr>
              </a:solidFill>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3"/>
          <c:order val="3"/>
          <c:tx>
            <c:strRef>
              <c:f>Sheet1!$E$1</c:f>
              <c:strCache>
                <c:ptCount val="1"/>
                <c:pt idx="0">
                  <c:v>Journey time satisfaction</c:v>
                </c:pt>
              </c:strCache>
            </c:strRef>
          </c:tx>
          <c:spPr>
            <a:solidFill>
              <a:schemeClr val="accent4"/>
            </a:solidFill>
            <a:ln>
              <a:solidFill>
                <a:schemeClr val="accent6"/>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Q2 23/24</c:v>
                </c:pt>
                <c:pt idx="1">
                  <c:v>Q3 23/24</c:v>
                </c:pt>
                <c:pt idx="2">
                  <c:v>Q4 23/24</c:v>
                </c:pt>
                <c:pt idx="3">
                  <c:v>Q1 24/25</c:v>
                </c:pt>
                <c:pt idx="4">
                  <c:v>Q2 24/25</c:v>
                </c:pt>
                <c:pt idx="5">
                  <c:v>Q3 24/25</c:v>
                </c:pt>
                <c:pt idx="6">
                  <c:v>Q4 24/25</c:v>
                </c:pt>
                <c:pt idx="7">
                  <c:v>Q1 25/26</c:v>
                </c:pt>
                <c:pt idx="8">
                  <c:v>Q2 25/26</c:v>
                </c:pt>
              </c:strCache>
            </c:strRef>
          </c:cat>
          <c:val>
            <c:numRef>
              <c:f>Sheet1!$E$2:$E$10</c:f>
              <c:numCache>
                <c:formatCode>General</c:formatCode>
                <c:ptCount val="9"/>
                <c:pt idx="0">
                  <c:v>67</c:v>
                </c:pt>
                <c:pt idx="1">
                  <c:v>69</c:v>
                </c:pt>
                <c:pt idx="2">
                  <c:v>68</c:v>
                </c:pt>
                <c:pt idx="3">
                  <c:v>69</c:v>
                </c:pt>
                <c:pt idx="4">
                  <c:v>65</c:v>
                </c:pt>
                <c:pt idx="5">
                  <c:v>65</c:v>
                </c:pt>
                <c:pt idx="6">
                  <c:v>69</c:v>
                </c:pt>
                <c:pt idx="7">
                  <c:v>70</c:v>
                </c:pt>
                <c:pt idx="8">
                  <c:v>68</c:v>
                </c:pt>
              </c:numCache>
            </c:numRef>
          </c:val>
          <c:extLst>
            <c:ext xmlns:c16="http://schemas.microsoft.com/office/drawing/2014/chart" uri="{C3380CC4-5D6E-409C-BE32-E72D297353CC}">
              <c16:uniqueId val="{00000001-58C4-44A0-B655-E4AD8474A5DB}"/>
            </c:ext>
          </c:extLst>
        </c:ser>
        <c:dLbls>
          <c:showLegendKey val="0"/>
          <c:showVal val="0"/>
          <c:showCatName val="0"/>
          <c:showSerName val="0"/>
          <c:showPercent val="0"/>
          <c:showBubbleSize val="0"/>
        </c:dLbls>
        <c:gapWidth val="150"/>
        <c:axId val="1101552223"/>
        <c:axId val="1101564223"/>
        <c:extLst>
          <c:ext xmlns:c15="http://schemas.microsoft.com/office/drawing/2012/chart" uri="{02D57815-91ED-43cb-92C2-25804820EDAC}">
            <c15:filteredBarSeries>
              <c15:ser>
                <c:idx val="0"/>
                <c:order val="0"/>
                <c:tx>
                  <c:strRef>
                    <c:extLst>
                      <c:ext uri="{02D57815-91ED-43cb-92C2-25804820EDAC}">
                        <c15:formulaRef>
                          <c15:sqref>Sheet1!$B$1</c15:sqref>
                        </c15:formulaRef>
                      </c:ext>
                    </c:extLst>
                    <c:strCache>
                      <c:ptCount val="1"/>
                      <c:pt idx="0">
                        <c:v>Longer than expected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Sheet1!$A$2:$A$10</c15:sqref>
                        </c15:formulaRef>
                      </c:ext>
                    </c:extLst>
                    <c:strCache>
                      <c:ptCount val="9"/>
                      <c:pt idx="0">
                        <c:v>Q2 23/24</c:v>
                      </c:pt>
                      <c:pt idx="1">
                        <c:v>Q3 23/24</c:v>
                      </c:pt>
                      <c:pt idx="2">
                        <c:v>Q4 23/24</c:v>
                      </c:pt>
                      <c:pt idx="3">
                        <c:v>Q1 24/25</c:v>
                      </c:pt>
                      <c:pt idx="4">
                        <c:v>Q2 24/25</c:v>
                      </c:pt>
                      <c:pt idx="5">
                        <c:v>Q3 24/25</c:v>
                      </c:pt>
                      <c:pt idx="6">
                        <c:v>Q4 24/25</c:v>
                      </c:pt>
                      <c:pt idx="7">
                        <c:v>Q1 25/26</c:v>
                      </c:pt>
                      <c:pt idx="8">
                        <c:v>Q2 25/26</c:v>
                      </c:pt>
                    </c:strCache>
                  </c:strRef>
                </c:cat>
                <c:val>
                  <c:numRef>
                    <c:extLst>
                      <c:ext uri="{02D57815-91ED-43cb-92C2-25804820EDAC}">
                        <c15:formulaRef>
                          <c15:sqref>Sheet1!$B$2:$B$10</c15:sqref>
                        </c15:formulaRef>
                      </c:ext>
                    </c:extLst>
                    <c:numCache>
                      <c:formatCode>General</c:formatCode>
                      <c:ptCount val="9"/>
                      <c:pt idx="0">
                        <c:v>23</c:v>
                      </c:pt>
                      <c:pt idx="1">
                        <c:v>21</c:v>
                      </c:pt>
                      <c:pt idx="2">
                        <c:v>19</c:v>
                      </c:pt>
                      <c:pt idx="3">
                        <c:v>22</c:v>
                      </c:pt>
                      <c:pt idx="4">
                        <c:v>25</c:v>
                      </c:pt>
                      <c:pt idx="5">
                        <c:v>22</c:v>
                      </c:pt>
                      <c:pt idx="6">
                        <c:v>20</c:v>
                      </c:pt>
                      <c:pt idx="7">
                        <c:v>20</c:v>
                      </c:pt>
                    </c:numCache>
                  </c:numRef>
                </c:val>
                <c:extLst>
                  <c:ext xmlns:c16="http://schemas.microsoft.com/office/drawing/2014/chart" uri="{C3380CC4-5D6E-409C-BE32-E72D297353CC}">
                    <c16:uniqueId val="{00000000-EF1E-4F9C-A6C1-A62C26691EFC}"/>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Sheet1!$C$1</c15:sqref>
                        </c15:formulaRef>
                      </c:ext>
                    </c:extLst>
                    <c:strCache>
                      <c:ptCount val="1"/>
                      <c:pt idx="0">
                        <c:v>As expected</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Sheet1!$A$2:$A$10</c15:sqref>
                        </c15:formulaRef>
                      </c:ext>
                    </c:extLst>
                    <c:strCache>
                      <c:ptCount val="9"/>
                      <c:pt idx="0">
                        <c:v>Q2 23/24</c:v>
                      </c:pt>
                      <c:pt idx="1">
                        <c:v>Q3 23/24</c:v>
                      </c:pt>
                      <c:pt idx="2">
                        <c:v>Q4 23/24</c:v>
                      </c:pt>
                      <c:pt idx="3">
                        <c:v>Q1 24/25</c:v>
                      </c:pt>
                      <c:pt idx="4">
                        <c:v>Q2 24/25</c:v>
                      </c:pt>
                      <c:pt idx="5">
                        <c:v>Q3 24/25</c:v>
                      </c:pt>
                      <c:pt idx="6">
                        <c:v>Q4 24/25</c:v>
                      </c:pt>
                      <c:pt idx="7">
                        <c:v>Q1 25/26</c:v>
                      </c:pt>
                      <c:pt idx="8">
                        <c:v>Q2 25/26</c:v>
                      </c:pt>
                    </c:strCache>
                  </c:strRef>
                </c:cat>
                <c:val>
                  <c:numRef>
                    <c:extLst xmlns:c15="http://schemas.microsoft.com/office/drawing/2012/chart">
                      <c:ext xmlns:c15="http://schemas.microsoft.com/office/drawing/2012/chart" uri="{02D57815-91ED-43cb-92C2-25804820EDAC}">
                        <c15:formulaRef>
                          <c15:sqref>Sheet1!$C$2:$C$10</c15:sqref>
                        </c15:formulaRef>
                      </c:ext>
                    </c:extLst>
                    <c:numCache>
                      <c:formatCode>General</c:formatCode>
                      <c:ptCount val="9"/>
                      <c:pt idx="0">
                        <c:v>72</c:v>
                      </c:pt>
                      <c:pt idx="1">
                        <c:v>72</c:v>
                      </c:pt>
                      <c:pt idx="2">
                        <c:v>74</c:v>
                      </c:pt>
                      <c:pt idx="3">
                        <c:v>71</c:v>
                      </c:pt>
                      <c:pt idx="4">
                        <c:v>68</c:v>
                      </c:pt>
                      <c:pt idx="5">
                        <c:v>71</c:v>
                      </c:pt>
                      <c:pt idx="6">
                        <c:v>72</c:v>
                      </c:pt>
                      <c:pt idx="7">
                        <c:v>73</c:v>
                      </c:pt>
                    </c:numCache>
                  </c:numRef>
                </c:val>
                <c:extLst xmlns:c15="http://schemas.microsoft.com/office/drawing/2012/chart">
                  <c:ext xmlns:c16="http://schemas.microsoft.com/office/drawing/2014/chart" uri="{C3380CC4-5D6E-409C-BE32-E72D297353CC}">
                    <c16:uniqueId val="{00000000-A35B-4333-B6F4-9E438FBE32F8}"/>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Sheet1!$D$1</c15:sqref>
                        </c15:formulaRef>
                      </c:ext>
                    </c:extLst>
                    <c:strCache>
                      <c:ptCount val="1"/>
                      <c:pt idx="0">
                        <c:v>Shorter than expected</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Sheet1!$A$2:$A$10</c15:sqref>
                        </c15:formulaRef>
                      </c:ext>
                    </c:extLst>
                    <c:strCache>
                      <c:ptCount val="9"/>
                      <c:pt idx="0">
                        <c:v>Q2 23/24</c:v>
                      </c:pt>
                      <c:pt idx="1">
                        <c:v>Q3 23/24</c:v>
                      </c:pt>
                      <c:pt idx="2">
                        <c:v>Q4 23/24</c:v>
                      </c:pt>
                      <c:pt idx="3">
                        <c:v>Q1 24/25</c:v>
                      </c:pt>
                      <c:pt idx="4">
                        <c:v>Q2 24/25</c:v>
                      </c:pt>
                      <c:pt idx="5">
                        <c:v>Q3 24/25</c:v>
                      </c:pt>
                      <c:pt idx="6">
                        <c:v>Q4 24/25</c:v>
                      </c:pt>
                      <c:pt idx="7">
                        <c:v>Q1 25/26</c:v>
                      </c:pt>
                      <c:pt idx="8">
                        <c:v>Q2 25/26</c:v>
                      </c:pt>
                    </c:strCache>
                  </c:strRef>
                </c:cat>
                <c:val>
                  <c:numRef>
                    <c:extLst xmlns:c15="http://schemas.microsoft.com/office/drawing/2012/chart">
                      <c:ext xmlns:c15="http://schemas.microsoft.com/office/drawing/2012/chart" uri="{02D57815-91ED-43cb-92C2-25804820EDAC}">
                        <c15:formulaRef>
                          <c15:sqref>Sheet1!$D$2:$D$10</c15:sqref>
                        </c15:formulaRef>
                      </c:ext>
                    </c:extLst>
                    <c:numCache>
                      <c:formatCode>General</c:formatCode>
                      <c:ptCount val="9"/>
                      <c:pt idx="0">
                        <c:v>6</c:v>
                      </c:pt>
                      <c:pt idx="1">
                        <c:v>7</c:v>
                      </c:pt>
                      <c:pt idx="2">
                        <c:v>8</c:v>
                      </c:pt>
                      <c:pt idx="3">
                        <c:v>7</c:v>
                      </c:pt>
                      <c:pt idx="4">
                        <c:v>7</c:v>
                      </c:pt>
                      <c:pt idx="5">
                        <c:v>7</c:v>
                      </c:pt>
                      <c:pt idx="6">
                        <c:v>8</c:v>
                      </c:pt>
                      <c:pt idx="7">
                        <c:v>7</c:v>
                      </c:pt>
                    </c:numCache>
                  </c:numRef>
                </c:val>
                <c:extLst xmlns:c15="http://schemas.microsoft.com/office/drawing/2012/chart">
                  <c:ext xmlns:c16="http://schemas.microsoft.com/office/drawing/2014/chart" uri="{C3380CC4-5D6E-409C-BE32-E72D297353CC}">
                    <c16:uniqueId val="{00000000-58C4-44A0-B655-E4AD8474A5DB}"/>
                  </c:ext>
                </c:extLst>
              </c15:ser>
            </c15:filteredBarSeries>
          </c:ext>
        </c:extLst>
      </c:barChart>
      <c:catAx>
        <c:axId val="1101552223"/>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01564223"/>
        <c:crosses val="autoZero"/>
        <c:auto val="1"/>
        <c:lblAlgn val="ctr"/>
        <c:lblOffset val="100"/>
        <c:noMultiLvlLbl val="1"/>
      </c:catAx>
      <c:valAx>
        <c:axId val="1101564223"/>
        <c:scaling>
          <c:orientation val="minMax"/>
          <c:max val="100"/>
          <c:min val="0"/>
        </c:scaling>
        <c:delete val="1"/>
        <c:axPos val="l"/>
        <c:majorGridlines>
          <c:spPr>
            <a:ln w="9525" cap="flat" cmpd="sng" algn="ctr">
              <a:solidFill>
                <a:schemeClr val="tx1">
                  <a:lumMod val="15000"/>
                  <a:lumOff val="85000"/>
                </a:schemeClr>
              </a:solidFill>
              <a:round/>
            </a:ln>
            <a:effectLst/>
          </c:spPr>
        </c:majorGridlines>
        <c:title>
          <c:tx>
            <c:rich>
              <a:bodyPr rot="0" spcFirstLastPara="1" vertOverflow="ellipsis"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a:t> %</a:t>
                </a:r>
              </a:p>
            </c:rich>
          </c:tx>
          <c:overlay val="0"/>
          <c:spPr>
            <a:noFill/>
            <a:ln>
              <a:noFill/>
            </a:ln>
            <a:effectLst/>
          </c:spPr>
          <c:txPr>
            <a:bodyPr rot="0" spcFirstLastPara="1" vertOverflow="ellipsis"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crossAx val="1101552223"/>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solidFill>
        <a:schemeClr val="accent6"/>
      </a:solid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GB"/>
              <a:t>Journey</a:t>
            </a:r>
            <a:r>
              <a:rPr lang="en-GB" baseline="0"/>
              <a:t> time vs expectations</a:t>
            </a:r>
            <a:endParaRPr lang="en-GB"/>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GB"/>
        </a:p>
      </c:txPr>
    </c:title>
    <c:autoTitleDeleted val="0"/>
    <c:plotArea>
      <c:layout>
        <c:manualLayout>
          <c:layoutTarget val="inner"/>
          <c:xMode val="edge"/>
          <c:yMode val="edge"/>
          <c:x val="3.2706422018348627E-2"/>
          <c:y val="0.21328445578918254"/>
          <c:w val="0.95467889908256875"/>
          <c:h val="0.51718825154496351"/>
        </c:manualLayout>
      </c:layout>
      <c:barChart>
        <c:barDir val="col"/>
        <c:grouping val="stacked"/>
        <c:varyColors val="0"/>
        <c:ser>
          <c:idx val="0"/>
          <c:order val="0"/>
          <c:tx>
            <c:strRef>
              <c:f>Sheet1!$B$1</c:f>
              <c:strCache>
                <c:ptCount val="1"/>
                <c:pt idx="0">
                  <c:v>Longer than expected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Q2 23/24</c:v>
                </c:pt>
                <c:pt idx="1">
                  <c:v>Q3 23/24</c:v>
                </c:pt>
                <c:pt idx="2">
                  <c:v>Q4 23/24</c:v>
                </c:pt>
                <c:pt idx="3">
                  <c:v>Q1 24/25</c:v>
                </c:pt>
                <c:pt idx="4">
                  <c:v>Q2 24/25</c:v>
                </c:pt>
                <c:pt idx="5">
                  <c:v>Q3 24/25</c:v>
                </c:pt>
                <c:pt idx="6">
                  <c:v>Q4 24/25</c:v>
                </c:pt>
                <c:pt idx="7">
                  <c:v>Q1 25/26</c:v>
                </c:pt>
                <c:pt idx="8">
                  <c:v>Q2 25/26</c:v>
                </c:pt>
              </c:strCache>
            </c:strRef>
          </c:cat>
          <c:val>
            <c:numRef>
              <c:f>Sheet1!$B$2:$B$10</c:f>
              <c:numCache>
                <c:formatCode>General</c:formatCode>
                <c:ptCount val="9"/>
                <c:pt idx="0">
                  <c:v>23</c:v>
                </c:pt>
                <c:pt idx="1">
                  <c:v>21</c:v>
                </c:pt>
                <c:pt idx="2">
                  <c:v>19</c:v>
                </c:pt>
                <c:pt idx="3">
                  <c:v>22</c:v>
                </c:pt>
                <c:pt idx="4">
                  <c:v>25</c:v>
                </c:pt>
                <c:pt idx="5">
                  <c:v>22</c:v>
                </c:pt>
                <c:pt idx="6">
                  <c:v>20</c:v>
                </c:pt>
                <c:pt idx="7">
                  <c:v>20</c:v>
                </c:pt>
                <c:pt idx="8">
                  <c:v>25</c:v>
                </c:pt>
              </c:numCache>
            </c:numRef>
          </c:val>
          <c:extLst>
            <c:ext xmlns:c16="http://schemas.microsoft.com/office/drawing/2014/chart" uri="{C3380CC4-5D6E-409C-BE32-E72D297353CC}">
              <c16:uniqueId val="{00000000-3CA3-4A5E-B1D1-F2FA9CD40198}"/>
            </c:ext>
          </c:extLst>
        </c:ser>
        <c:ser>
          <c:idx val="1"/>
          <c:order val="1"/>
          <c:tx>
            <c:strRef>
              <c:f>Sheet1!$C$1</c:f>
              <c:strCache>
                <c:ptCount val="1"/>
                <c:pt idx="0">
                  <c:v>As expected</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Q2 23/24</c:v>
                </c:pt>
                <c:pt idx="1">
                  <c:v>Q3 23/24</c:v>
                </c:pt>
                <c:pt idx="2">
                  <c:v>Q4 23/24</c:v>
                </c:pt>
                <c:pt idx="3">
                  <c:v>Q1 24/25</c:v>
                </c:pt>
                <c:pt idx="4">
                  <c:v>Q2 24/25</c:v>
                </c:pt>
                <c:pt idx="5">
                  <c:v>Q3 24/25</c:v>
                </c:pt>
                <c:pt idx="6">
                  <c:v>Q4 24/25</c:v>
                </c:pt>
                <c:pt idx="7">
                  <c:v>Q1 25/26</c:v>
                </c:pt>
                <c:pt idx="8">
                  <c:v>Q2 25/26</c:v>
                </c:pt>
              </c:strCache>
            </c:strRef>
          </c:cat>
          <c:val>
            <c:numRef>
              <c:f>Sheet1!$C$2:$C$10</c:f>
              <c:numCache>
                <c:formatCode>General</c:formatCode>
                <c:ptCount val="9"/>
                <c:pt idx="0">
                  <c:v>72</c:v>
                </c:pt>
                <c:pt idx="1">
                  <c:v>72</c:v>
                </c:pt>
                <c:pt idx="2">
                  <c:v>74</c:v>
                </c:pt>
                <c:pt idx="3">
                  <c:v>71</c:v>
                </c:pt>
                <c:pt idx="4">
                  <c:v>68</c:v>
                </c:pt>
                <c:pt idx="5">
                  <c:v>71</c:v>
                </c:pt>
                <c:pt idx="6">
                  <c:v>72</c:v>
                </c:pt>
                <c:pt idx="7">
                  <c:v>73</c:v>
                </c:pt>
                <c:pt idx="8">
                  <c:v>69</c:v>
                </c:pt>
              </c:numCache>
            </c:numRef>
          </c:val>
          <c:extLst>
            <c:ext xmlns:c16="http://schemas.microsoft.com/office/drawing/2014/chart" uri="{C3380CC4-5D6E-409C-BE32-E72D297353CC}">
              <c16:uniqueId val="{00000001-3CA3-4A5E-B1D1-F2FA9CD40198}"/>
            </c:ext>
          </c:extLst>
        </c:ser>
        <c:ser>
          <c:idx val="2"/>
          <c:order val="2"/>
          <c:tx>
            <c:strRef>
              <c:f>Sheet1!$D$1</c:f>
              <c:strCache>
                <c:ptCount val="1"/>
                <c:pt idx="0">
                  <c:v>Shorter than expected</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Q2 23/24</c:v>
                </c:pt>
                <c:pt idx="1">
                  <c:v>Q3 23/24</c:v>
                </c:pt>
                <c:pt idx="2">
                  <c:v>Q4 23/24</c:v>
                </c:pt>
                <c:pt idx="3">
                  <c:v>Q1 24/25</c:v>
                </c:pt>
                <c:pt idx="4">
                  <c:v>Q2 24/25</c:v>
                </c:pt>
                <c:pt idx="5">
                  <c:v>Q3 24/25</c:v>
                </c:pt>
                <c:pt idx="6">
                  <c:v>Q4 24/25</c:v>
                </c:pt>
                <c:pt idx="7">
                  <c:v>Q1 25/26</c:v>
                </c:pt>
                <c:pt idx="8">
                  <c:v>Q2 25/26</c:v>
                </c:pt>
              </c:strCache>
            </c:strRef>
          </c:cat>
          <c:val>
            <c:numRef>
              <c:f>Sheet1!$D$2:$D$10</c:f>
              <c:numCache>
                <c:formatCode>General</c:formatCode>
                <c:ptCount val="9"/>
                <c:pt idx="0">
                  <c:v>6</c:v>
                </c:pt>
                <c:pt idx="1">
                  <c:v>7</c:v>
                </c:pt>
                <c:pt idx="2">
                  <c:v>8</c:v>
                </c:pt>
                <c:pt idx="3">
                  <c:v>7</c:v>
                </c:pt>
                <c:pt idx="4">
                  <c:v>7</c:v>
                </c:pt>
                <c:pt idx="5">
                  <c:v>7</c:v>
                </c:pt>
                <c:pt idx="6">
                  <c:v>8</c:v>
                </c:pt>
                <c:pt idx="7">
                  <c:v>7</c:v>
                </c:pt>
                <c:pt idx="8">
                  <c:v>6</c:v>
                </c:pt>
              </c:numCache>
            </c:numRef>
          </c:val>
          <c:extLst>
            <c:ext xmlns:c16="http://schemas.microsoft.com/office/drawing/2014/chart" uri="{C3380CC4-5D6E-409C-BE32-E72D297353CC}">
              <c16:uniqueId val="{00000002-3CA3-4A5E-B1D1-F2FA9CD40198}"/>
            </c:ext>
          </c:extLst>
        </c:ser>
        <c:dLbls>
          <c:showLegendKey val="0"/>
          <c:showVal val="0"/>
          <c:showCatName val="0"/>
          <c:showSerName val="0"/>
          <c:showPercent val="0"/>
          <c:showBubbleSize val="0"/>
        </c:dLbls>
        <c:gapWidth val="150"/>
        <c:overlap val="100"/>
        <c:axId val="1101552223"/>
        <c:axId val="1101564223"/>
      </c:barChart>
      <c:lineChart>
        <c:grouping val="standard"/>
        <c:varyColors val="0"/>
        <c:dLbls>
          <c:showLegendKey val="0"/>
          <c:showVal val="0"/>
          <c:showCatName val="0"/>
          <c:showSerName val="0"/>
          <c:showPercent val="0"/>
          <c:showBubbleSize val="0"/>
        </c:dLbls>
        <c:marker val="1"/>
        <c:smooth val="0"/>
        <c:axId val="1101552223"/>
        <c:axId val="1101564223"/>
        <c:extLst>
          <c:ext xmlns:c15="http://schemas.microsoft.com/office/drawing/2012/chart" uri="{02D57815-91ED-43cb-92C2-25804820EDAC}">
            <c15:filteredLineSeries>
              <c15:ser>
                <c:idx val="3"/>
                <c:order val="3"/>
                <c:tx>
                  <c:strRef>
                    <c:extLst>
                      <c:ext uri="{02D57815-91ED-43cb-92C2-25804820EDAC}">
                        <c15:formulaRef>
                          <c15:sqref>Sheet1!$E$1</c15:sqref>
                        </c15:formulaRef>
                      </c:ext>
                    </c:extLst>
                    <c:strCache>
                      <c:ptCount val="1"/>
                      <c:pt idx="0">
                        <c:v>Journey time satisfaction</c:v>
                      </c:pt>
                    </c:strCache>
                  </c:strRef>
                </c:tx>
                <c:spPr>
                  <a:ln w="28575" cap="rnd">
                    <a:solidFill>
                      <a:schemeClr val="accent6"/>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Sheet1!$A$2:$A$10</c15:sqref>
                        </c15:formulaRef>
                      </c:ext>
                    </c:extLst>
                    <c:strCache>
                      <c:ptCount val="9"/>
                      <c:pt idx="0">
                        <c:v>Q2 23/24</c:v>
                      </c:pt>
                      <c:pt idx="1">
                        <c:v>Q3 23/24</c:v>
                      </c:pt>
                      <c:pt idx="2">
                        <c:v>Q4 23/24</c:v>
                      </c:pt>
                      <c:pt idx="3">
                        <c:v>Q1 24/25</c:v>
                      </c:pt>
                      <c:pt idx="4">
                        <c:v>Q2 24/25</c:v>
                      </c:pt>
                      <c:pt idx="5">
                        <c:v>Q3 24/25</c:v>
                      </c:pt>
                      <c:pt idx="6">
                        <c:v>Q4 24/25</c:v>
                      </c:pt>
                      <c:pt idx="7">
                        <c:v>Q1 25/26</c:v>
                      </c:pt>
                      <c:pt idx="8">
                        <c:v>Q2 25/26</c:v>
                      </c:pt>
                    </c:strCache>
                  </c:strRef>
                </c:cat>
                <c:val>
                  <c:numRef>
                    <c:extLst>
                      <c:ext uri="{02D57815-91ED-43cb-92C2-25804820EDAC}">
                        <c15:formulaRef>
                          <c15:sqref>Sheet1!$E$2:$E$10</c15:sqref>
                        </c15:formulaRef>
                      </c:ext>
                    </c:extLst>
                    <c:numCache>
                      <c:formatCode>General</c:formatCode>
                      <c:ptCount val="9"/>
                      <c:pt idx="0">
                        <c:v>67</c:v>
                      </c:pt>
                      <c:pt idx="1">
                        <c:v>69</c:v>
                      </c:pt>
                      <c:pt idx="2">
                        <c:v>68</c:v>
                      </c:pt>
                      <c:pt idx="3">
                        <c:v>69</c:v>
                      </c:pt>
                      <c:pt idx="4">
                        <c:v>65</c:v>
                      </c:pt>
                      <c:pt idx="5">
                        <c:v>65</c:v>
                      </c:pt>
                      <c:pt idx="6">
                        <c:v>69</c:v>
                      </c:pt>
                      <c:pt idx="7">
                        <c:v>70</c:v>
                      </c:pt>
                      <c:pt idx="8">
                        <c:v>68</c:v>
                      </c:pt>
                    </c:numCache>
                  </c:numRef>
                </c:val>
                <c:smooth val="0"/>
                <c:extLst>
                  <c:ext xmlns:c16="http://schemas.microsoft.com/office/drawing/2014/chart" uri="{C3380CC4-5D6E-409C-BE32-E72D297353CC}">
                    <c16:uniqueId val="{00000003-3CA3-4A5E-B1D1-F2FA9CD40198}"/>
                  </c:ext>
                </c:extLst>
              </c15:ser>
            </c15:filteredLineSeries>
          </c:ext>
        </c:extLst>
      </c:lineChart>
      <c:catAx>
        <c:axId val="1101552223"/>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01564223"/>
        <c:crosses val="autoZero"/>
        <c:auto val="1"/>
        <c:lblAlgn val="ctr"/>
        <c:lblOffset val="100"/>
        <c:noMultiLvlLbl val="1"/>
      </c:catAx>
      <c:valAx>
        <c:axId val="1101564223"/>
        <c:scaling>
          <c:orientation val="minMax"/>
          <c:max val="100"/>
          <c:min val="0"/>
        </c:scaling>
        <c:delete val="1"/>
        <c:axPos val="l"/>
        <c:majorGridlines>
          <c:spPr>
            <a:ln w="9525" cap="flat" cmpd="sng" algn="ctr">
              <a:solidFill>
                <a:schemeClr val="tx1">
                  <a:lumMod val="15000"/>
                  <a:lumOff val="85000"/>
                </a:schemeClr>
              </a:solidFill>
              <a:round/>
            </a:ln>
            <a:effectLst/>
          </c:spPr>
        </c:majorGridlines>
        <c:title>
          <c:tx>
            <c:rich>
              <a:bodyPr rot="0" spcFirstLastPara="1" vertOverflow="ellipsis"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a:t> %</a:t>
                </a:r>
              </a:p>
            </c:rich>
          </c:tx>
          <c:overlay val="0"/>
          <c:spPr>
            <a:noFill/>
            <a:ln>
              <a:noFill/>
            </a:ln>
            <a:effectLst/>
          </c:spPr>
          <c:txPr>
            <a:bodyPr rot="0" spcFirstLastPara="1" vertOverflow="ellipsis"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crossAx val="1101552223"/>
        <c:crosses val="autoZero"/>
        <c:crossBetween val="between"/>
        <c:majorUnit val="20"/>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solidFill>
        <a:schemeClr val="accent6"/>
      </a:solid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862" b="0" i="0" u="none" strike="noStrike" kern="1200" spc="0" baseline="0">
                <a:solidFill>
                  <a:srgbClr val="000000">
                    <a:lumMod val="65000"/>
                    <a:lumOff val="35000"/>
                  </a:srgbClr>
                </a:solidFill>
              </a:rPr>
              <a:t>Level of traffic - % congested/heavy</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4.4174311926605501E-2"/>
          <c:y val="0.24648809523809523"/>
          <c:w val="0.94321100917431189"/>
          <c:h val="0.59224175103112109"/>
        </c:manualLayout>
      </c:layout>
      <c:lineChart>
        <c:grouping val="standard"/>
        <c:varyColors val="0"/>
        <c:ser>
          <c:idx val="0"/>
          <c:order val="0"/>
          <c:tx>
            <c:strRef>
              <c:f>Sheet1!$B$1</c:f>
              <c:strCache>
                <c:ptCount val="1"/>
                <c:pt idx="0">
                  <c:v>% congested/heavy</c:v>
                </c:pt>
              </c:strCache>
            </c:strRef>
          </c:tx>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Q2 23/24</c:v>
                </c:pt>
                <c:pt idx="1">
                  <c:v>Q3 23/24</c:v>
                </c:pt>
                <c:pt idx="2">
                  <c:v>Q4 23/24</c:v>
                </c:pt>
                <c:pt idx="3">
                  <c:v>Q1 24/25</c:v>
                </c:pt>
                <c:pt idx="4">
                  <c:v>Q2 24/25</c:v>
                </c:pt>
                <c:pt idx="5">
                  <c:v>Q3 24/25</c:v>
                </c:pt>
                <c:pt idx="6">
                  <c:v>Q4 24/25</c:v>
                </c:pt>
                <c:pt idx="7">
                  <c:v>Q1 25/26</c:v>
                </c:pt>
                <c:pt idx="8">
                  <c:v>Q2 25/26</c:v>
                </c:pt>
              </c:strCache>
            </c:strRef>
          </c:cat>
          <c:val>
            <c:numRef>
              <c:f>Sheet1!$B$2:$B$10</c:f>
              <c:numCache>
                <c:formatCode>General</c:formatCode>
                <c:ptCount val="9"/>
                <c:pt idx="0">
                  <c:v>27</c:v>
                </c:pt>
                <c:pt idx="1">
                  <c:v>25</c:v>
                </c:pt>
                <c:pt idx="2">
                  <c:v>23</c:v>
                </c:pt>
                <c:pt idx="3">
                  <c:v>26</c:v>
                </c:pt>
                <c:pt idx="4">
                  <c:v>29</c:v>
                </c:pt>
                <c:pt idx="5">
                  <c:v>27</c:v>
                </c:pt>
                <c:pt idx="6">
                  <c:v>25</c:v>
                </c:pt>
                <c:pt idx="7">
                  <c:v>24</c:v>
                </c:pt>
                <c:pt idx="8" formatCode="#,##0">
                  <c:v>27</c:v>
                </c:pt>
              </c:numCache>
            </c:numRef>
          </c:val>
          <c:smooth val="0"/>
          <c:extLst>
            <c:ext xmlns:c16="http://schemas.microsoft.com/office/drawing/2014/chart" uri="{C3380CC4-5D6E-409C-BE32-E72D297353CC}">
              <c16:uniqueId val="{00000000-5ED2-4E50-9CAC-87CAE4671E18}"/>
            </c:ext>
          </c:extLst>
        </c:ser>
        <c:dLbls>
          <c:showLegendKey val="0"/>
          <c:showVal val="0"/>
          <c:showCatName val="0"/>
          <c:showSerName val="0"/>
          <c:showPercent val="0"/>
          <c:showBubbleSize val="0"/>
        </c:dLbls>
        <c:smooth val="0"/>
        <c:axId val="1101552223"/>
        <c:axId val="1101564223"/>
      </c:lineChart>
      <c:catAx>
        <c:axId val="11015522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01564223"/>
        <c:crosses val="autoZero"/>
        <c:auto val="1"/>
        <c:lblAlgn val="ctr"/>
        <c:lblOffset val="100"/>
        <c:noMultiLvlLbl val="1"/>
      </c:catAx>
      <c:valAx>
        <c:axId val="1101564223"/>
        <c:scaling>
          <c:orientation val="minMax"/>
          <c:max val="60"/>
          <c:min val="0"/>
        </c:scaling>
        <c:delete val="1"/>
        <c:axPos val="l"/>
        <c:majorGridlines>
          <c:spPr>
            <a:ln w="9525" cap="flat" cmpd="sng" algn="ctr">
              <a:solidFill>
                <a:schemeClr val="tx1">
                  <a:lumMod val="15000"/>
                  <a:lumOff val="85000"/>
                </a:schemeClr>
              </a:solidFill>
              <a:round/>
            </a:ln>
            <a:effectLst/>
          </c:spPr>
        </c:majorGridlines>
        <c:title>
          <c:tx>
            <c:rich>
              <a:bodyPr rot="0" spcFirstLastPara="1" vertOverflow="ellipsis"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a:t> %</a:t>
                </a:r>
              </a:p>
            </c:rich>
          </c:tx>
          <c:overlay val="0"/>
          <c:spPr>
            <a:noFill/>
            <a:ln>
              <a:noFill/>
            </a:ln>
            <a:effectLst/>
          </c:spPr>
          <c:txPr>
            <a:bodyPr rot="0" spcFirstLastPara="1" vertOverflow="ellipsis"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one"/>
        <c:crossAx val="1101552223"/>
        <c:crosses val="autoZero"/>
        <c:crossBetween val="between"/>
        <c:majorUnit val="2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solidFill>
        <a:schemeClr val="accent6"/>
      </a:solid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Overall satisfaction - % very/fairly</a:t>
            </a:r>
            <a:r>
              <a:rPr lang="en-US" baseline="0"/>
              <a:t> satisfied</a:t>
            </a:r>
            <a:endParaRPr lang="en-US"/>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4.5321100917431197E-2"/>
          <c:y val="0.28100180740024894"/>
          <c:w val="0.93977064220183504"/>
          <c:h val="0.55656357451371963"/>
        </c:manualLayout>
      </c:layout>
      <c:barChart>
        <c:barDir val="col"/>
        <c:grouping val="clustered"/>
        <c:varyColors val="0"/>
        <c:ser>
          <c:idx val="3"/>
          <c:order val="3"/>
          <c:tx>
            <c:strRef>
              <c:f>Sheet1!$E$1</c:f>
              <c:strCache>
                <c:ptCount val="1"/>
                <c:pt idx="0">
                  <c:v>Overall sat</c:v>
                </c:pt>
              </c:strCache>
            </c:strRef>
          </c:tx>
          <c:spPr>
            <a:solidFill>
              <a:schemeClr val="accent1"/>
            </a:solidFill>
            <a:ln>
              <a:solidFill>
                <a:schemeClr val="accent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Q2 23/24</c:v>
                </c:pt>
                <c:pt idx="1">
                  <c:v>Q3 23/24</c:v>
                </c:pt>
                <c:pt idx="2">
                  <c:v>Q4 23/24</c:v>
                </c:pt>
                <c:pt idx="3">
                  <c:v>Q1 24/25</c:v>
                </c:pt>
                <c:pt idx="4">
                  <c:v>Q2 24/25</c:v>
                </c:pt>
                <c:pt idx="5">
                  <c:v>Q3 24/25</c:v>
                </c:pt>
                <c:pt idx="6">
                  <c:v>Q4 24/25</c:v>
                </c:pt>
                <c:pt idx="7">
                  <c:v>Q1 25/26</c:v>
                </c:pt>
                <c:pt idx="8">
                  <c:v>Q2 25/26</c:v>
                </c:pt>
              </c:strCache>
            </c:strRef>
          </c:cat>
          <c:val>
            <c:numRef>
              <c:f>Sheet1!$E$2:$E$10</c:f>
              <c:numCache>
                <c:formatCode>#,##0</c:formatCode>
                <c:ptCount val="9"/>
                <c:pt idx="0">
                  <c:v>70</c:v>
                </c:pt>
                <c:pt idx="1">
                  <c:v>72</c:v>
                </c:pt>
                <c:pt idx="2">
                  <c:v>70</c:v>
                </c:pt>
                <c:pt idx="3">
                  <c:v>69</c:v>
                </c:pt>
                <c:pt idx="4">
                  <c:v>68</c:v>
                </c:pt>
                <c:pt idx="5">
                  <c:v>67</c:v>
                </c:pt>
                <c:pt idx="6">
                  <c:v>71</c:v>
                </c:pt>
                <c:pt idx="7">
                  <c:v>73</c:v>
                </c:pt>
                <c:pt idx="8">
                  <c:v>70</c:v>
                </c:pt>
              </c:numCache>
            </c:numRef>
          </c:val>
          <c:extLst>
            <c:ext xmlns:c16="http://schemas.microsoft.com/office/drawing/2014/chart" uri="{C3380CC4-5D6E-409C-BE32-E72D297353CC}">
              <c16:uniqueId val="{00000000-E9DE-4EE4-AD85-446FBD6EB636}"/>
            </c:ext>
          </c:extLst>
        </c:ser>
        <c:dLbls>
          <c:showLegendKey val="0"/>
          <c:showVal val="0"/>
          <c:showCatName val="0"/>
          <c:showSerName val="0"/>
          <c:showPercent val="0"/>
          <c:showBubbleSize val="0"/>
        </c:dLbls>
        <c:gapWidth val="150"/>
        <c:axId val="1101552223"/>
        <c:axId val="1101564223"/>
        <c:extLst>
          <c:ext xmlns:c15="http://schemas.microsoft.com/office/drawing/2012/chart" uri="{02D57815-91ED-43cb-92C2-25804820EDAC}">
            <c15:filteredBarSeries>
              <c15:ser>
                <c:idx val="0"/>
                <c:order val="0"/>
                <c:tx>
                  <c:strRef>
                    <c:extLst>
                      <c:ext uri="{02D57815-91ED-43cb-92C2-25804820EDAC}">
                        <c15:formulaRef>
                          <c15:sqref>Sheet1!$B$1</c15:sqref>
                        </c15:formulaRef>
                      </c:ext>
                    </c:extLst>
                    <c:strCache>
                      <c:ptCount val="1"/>
                      <c:pt idx="0">
                        <c:v>Column1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Sheet1!$A$2:$A$10</c15:sqref>
                        </c15:formulaRef>
                      </c:ext>
                    </c:extLst>
                    <c:strCache>
                      <c:ptCount val="9"/>
                      <c:pt idx="0">
                        <c:v>Q2 23/24</c:v>
                      </c:pt>
                      <c:pt idx="1">
                        <c:v>Q3 23/24</c:v>
                      </c:pt>
                      <c:pt idx="2">
                        <c:v>Q4 23/24</c:v>
                      </c:pt>
                      <c:pt idx="3">
                        <c:v>Q1 24/25</c:v>
                      </c:pt>
                      <c:pt idx="4">
                        <c:v>Q2 24/25</c:v>
                      </c:pt>
                      <c:pt idx="5">
                        <c:v>Q3 24/25</c:v>
                      </c:pt>
                      <c:pt idx="6">
                        <c:v>Q4 24/25</c:v>
                      </c:pt>
                      <c:pt idx="7">
                        <c:v>Q1 25/26</c:v>
                      </c:pt>
                      <c:pt idx="8">
                        <c:v>Q2 25/26</c:v>
                      </c:pt>
                    </c:strCache>
                  </c:strRef>
                </c:cat>
                <c:val>
                  <c:numRef>
                    <c:extLst>
                      <c:ext uri="{02D57815-91ED-43cb-92C2-25804820EDAC}">
                        <c15:formulaRef>
                          <c15:sqref>Sheet1!$B$2:$B$10</c15:sqref>
                        </c15:formulaRef>
                      </c:ext>
                    </c:extLst>
                    <c:numCache>
                      <c:formatCode>General</c:formatCode>
                      <c:ptCount val="9"/>
                    </c:numCache>
                  </c:numRef>
                </c:val>
                <c:extLst>
                  <c:ext xmlns:c16="http://schemas.microsoft.com/office/drawing/2014/chart" uri="{C3380CC4-5D6E-409C-BE32-E72D297353CC}">
                    <c16:uniqueId val="{00000001-E9DE-4EE4-AD85-446FBD6EB636}"/>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Sheet1!$C$1</c15:sqref>
                        </c15:formulaRef>
                      </c:ext>
                    </c:extLst>
                    <c:strCache>
                      <c:ptCount val="1"/>
                      <c:pt idx="0">
                        <c:v>Column2</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Sheet1!$A$2:$A$10</c15:sqref>
                        </c15:formulaRef>
                      </c:ext>
                    </c:extLst>
                    <c:strCache>
                      <c:ptCount val="9"/>
                      <c:pt idx="0">
                        <c:v>Q2 23/24</c:v>
                      </c:pt>
                      <c:pt idx="1">
                        <c:v>Q3 23/24</c:v>
                      </c:pt>
                      <c:pt idx="2">
                        <c:v>Q4 23/24</c:v>
                      </c:pt>
                      <c:pt idx="3">
                        <c:v>Q1 24/25</c:v>
                      </c:pt>
                      <c:pt idx="4">
                        <c:v>Q2 24/25</c:v>
                      </c:pt>
                      <c:pt idx="5">
                        <c:v>Q3 24/25</c:v>
                      </c:pt>
                      <c:pt idx="6">
                        <c:v>Q4 24/25</c:v>
                      </c:pt>
                      <c:pt idx="7">
                        <c:v>Q1 25/26</c:v>
                      </c:pt>
                      <c:pt idx="8">
                        <c:v>Q2 25/26</c:v>
                      </c:pt>
                    </c:strCache>
                  </c:strRef>
                </c:cat>
                <c:val>
                  <c:numRef>
                    <c:extLst xmlns:c15="http://schemas.microsoft.com/office/drawing/2012/chart">
                      <c:ext xmlns:c15="http://schemas.microsoft.com/office/drawing/2012/chart" uri="{02D57815-91ED-43cb-92C2-25804820EDAC}">
                        <c15:formulaRef>
                          <c15:sqref>Sheet1!$C$2:$C$10</c15:sqref>
                        </c15:formulaRef>
                      </c:ext>
                    </c:extLst>
                    <c:numCache>
                      <c:formatCode>General</c:formatCode>
                      <c:ptCount val="9"/>
                    </c:numCache>
                  </c:numRef>
                </c:val>
                <c:extLst xmlns:c15="http://schemas.microsoft.com/office/drawing/2012/chart">
                  <c:ext xmlns:c16="http://schemas.microsoft.com/office/drawing/2014/chart" uri="{C3380CC4-5D6E-409C-BE32-E72D297353CC}">
                    <c16:uniqueId val="{00000002-E9DE-4EE4-AD85-446FBD6EB636}"/>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Sheet1!$D$1</c15:sqref>
                        </c15:formulaRef>
                      </c:ext>
                    </c:extLst>
                    <c:strCache>
                      <c:ptCount val="1"/>
                      <c:pt idx="0">
                        <c:v>Column3</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Sheet1!$A$2:$A$10</c15:sqref>
                        </c15:formulaRef>
                      </c:ext>
                    </c:extLst>
                    <c:strCache>
                      <c:ptCount val="9"/>
                      <c:pt idx="0">
                        <c:v>Q2 23/24</c:v>
                      </c:pt>
                      <c:pt idx="1">
                        <c:v>Q3 23/24</c:v>
                      </c:pt>
                      <c:pt idx="2">
                        <c:v>Q4 23/24</c:v>
                      </c:pt>
                      <c:pt idx="3">
                        <c:v>Q1 24/25</c:v>
                      </c:pt>
                      <c:pt idx="4">
                        <c:v>Q2 24/25</c:v>
                      </c:pt>
                      <c:pt idx="5">
                        <c:v>Q3 24/25</c:v>
                      </c:pt>
                      <c:pt idx="6">
                        <c:v>Q4 24/25</c:v>
                      </c:pt>
                      <c:pt idx="7">
                        <c:v>Q1 25/26</c:v>
                      </c:pt>
                      <c:pt idx="8">
                        <c:v>Q2 25/26</c:v>
                      </c:pt>
                    </c:strCache>
                  </c:strRef>
                </c:cat>
                <c:val>
                  <c:numRef>
                    <c:extLst xmlns:c15="http://schemas.microsoft.com/office/drawing/2012/chart">
                      <c:ext xmlns:c15="http://schemas.microsoft.com/office/drawing/2012/chart" uri="{02D57815-91ED-43cb-92C2-25804820EDAC}">
                        <c15:formulaRef>
                          <c15:sqref>Sheet1!$D$2:$D$10</c15:sqref>
                        </c15:formulaRef>
                      </c:ext>
                    </c:extLst>
                    <c:numCache>
                      <c:formatCode>General</c:formatCode>
                      <c:ptCount val="9"/>
                    </c:numCache>
                  </c:numRef>
                </c:val>
                <c:extLst xmlns:c15="http://schemas.microsoft.com/office/drawing/2012/chart">
                  <c:ext xmlns:c16="http://schemas.microsoft.com/office/drawing/2014/chart" uri="{C3380CC4-5D6E-409C-BE32-E72D297353CC}">
                    <c16:uniqueId val="{00000003-E9DE-4EE4-AD85-446FBD6EB636}"/>
                  </c:ext>
                </c:extLst>
              </c15:ser>
            </c15:filteredBarSeries>
          </c:ext>
        </c:extLst>
      </c:barChart>
      <c:catAx>
        <c:axId val="1101552223"/>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01564223"/>
        <c:crosses val="autoZero"/>
        <c:auto val="1"/>
        <c:lblAlgn val="ctr"/>
        <c:lblOffset val="100"/>
        <c:noMultiLvlLbl val="1"/>
      </c:catAx>
      <c:valAx>
        <c:axId val="1101564223"/>
        <c:scaling>
          <c:orientation val="minMax"/>
          <c:max val="100"/>
        </c:scaling>
        <c:delete val="1"/>
        <c:axPos val="l"/>
        <c:majorGridlines>
          <c:spPr>
            <a:ln w="9525" cap="flat" cmpd="sng" algn="ctr">
              <a:solidFill>
                <a:schemeClr val="tx1">
                  <a:lumMod val="15000"/>
                  <a:lumOff val="85000"/>
                </a:schemeClr>
              </a:solidFill>
              <a:round/>
            </a:ln>
            <a:effectLst/>
          </c:spPr>
        </c:majorGridlines>
        <c:title>
          <c:tx>
            <c:rich>
              <a:bodyPr rot="0" spcFirstLastPara="1" vertOverflow="ellipsis"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a:t> %</a:t>
                </a:r>
              </a:p>
            </c:rich>
          </c:tx>
          <c:overlay val="0"/>
          <c:spPr>
            <a:noFill/>
            <a:ln>
              <a:noFill/>
            </a:ln>
            <a:effectLst/>
          </c:spPr>
          <c:txPr>
            <a:bodyPr rot="0" spcFirstLastPara="1" vertOverflow="ellipsis"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out"/>
        <c:minorTickMark val="none"/>
        <c:tickLblPos val="nextTo"/>
        <c:crossAx val="1101552223"/>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solidFill>
        <a:schemeClr val="accent6"/>
      </a:solid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GB"/>
              <a:t>Safety - % feel very/fairly safe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 very/fairly satisfied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Q2 23/24</c:v>
                </c:pt>
                <c:pt idx="1">
                  <c:v>Q3 23/24</c:v>
                </c:pt>
                <c:pt idx="2">
                  <c:v>Q4 23/24</c:v>
                </c:pt>
                <c:pt idx="3">
                  <c:v>Q1 24/25</c:v>
                </c:pt>
                <c:pt idx="4">
                  <c:v>Q2 24/25</c:v>
                </c:pt>
                <c:pt idx="5">
                  <c:v>Q3 24/25</c:v>
                </c:pt>
                <c:pt idx="6">
                  <c:v>Q4 24/25</c:v>
                </c:pt>
                <c:pt idx="7">
                  <c:v>Q1 25/26</c:v>
                </c:pt>
                <c:pt idx="8">
                  <c:v>Q2 25/26</c:v>
                </c:pt>
              </c:strCache>
            </c:strRef>
          </c:cat>
          <c:val>
            <c:numRef>
              <c:f>Sheet1!$B$2:$B$10</c:f>
              <c:numCache>
                <c:formatCode>General</c:formatCode>
                <c:ptCount val="9"/>
                <c:pt idx="0">
                  <c:v>82</c:v>
                </c:pt>
                <c:pt idx="1">
                  <c:v>79</c:v>
                </c:pt>
                <c:pt idx="2">
                  <c:v>80</c:v>
                </c:pt>
                <c:pt idx="3">
                  <c:v>82</c:v>
                </c:pt>
                <c:pt idx="4">
                  <c:v>82</c:v>
                </c:pt>
                <c:pt idx="5">
                  <c:v>78</c:v>
                </c:pt>
                <c:pt idx="6">
                  <c:v>80</c:v>
                </c:pt>
                <c:pt idx="7">
                  <c:v>83</c:v>
                </c:pt>
                <c:pt idx="8">
                  <c:v>80</c:v>
                </c:pt>
              </c:numCache>
            </c:numRef>
          </c:val>
          <c:extLst>
            <c:ext xmlns:c16="http://schemas.microsoft.com/office/drawing/2014/chart" uri="{C3380CC4-5D6E-409C-BE32-E72D297353CC}">
              <c16:uniqueId val="{00000000-EF1E-4F9C-A6C1-A62C26691EFC}"/>
            </c:ext>
          </c:extLst>
        </c:ser>
        <c:dLbls>
          <c:showLegendKey val="0"/>
          <c:showVal val="0"/>
          <c:showCatName val="0"/>
          <c:showSerName val="0"/>
          <c:showPercent val="0"/>
          <c:showBubbleSize val="0"/>
        </c:dLbls>
        <c:gapWidth val="150"/>
        <c:axId val="1101552223"/>
        <c:axId val="1101564223"/>
      </c:barChart>
      <c:catAx>
        <c:axId val="11015522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01564223"/>
        <c:crosses val="autoZero"/>
        <c:auto val="1"/>
        <c:lblAlgn val="ctr"/>
        <c:lblOffset val="100"/>
        <c:noMultiLvlLbl val="1"/>
      </c:catAx>
      <c:valAx>
        <c:axId val="1101564223"/>
        <c:scaling>
          <c:orientation val="minMax"/>
          <c:max val="100"/>
          <c:min val="0"/>
        </c:scaling>
        <c:delete val="1"/>
        <c:axPos val="l"/>
        <c:majorGridlines>
          <c:spPr>
            <a:ln w="9525" cap="flat" cmpd="sng" algn="ctr">
              <a:solidFill>
                <a:schemeClr val="tx1">
                  <a:lumMod val="15000"/>
                  <a:lumOff val="85000"/>
                </a:schemeClr>
              </a:solidFill>
              <a:round/>
            </a:ln>
            <a:effectLst/>
          </c:spPr>
        </c:majorGridlines>
        <c:title>
          <c:tx>
            <c:rich>
              <a:bodyPr rot="0" spcFirstLastPara="1" vertOverflow="ellipsis"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a:t> %</a:t>
                </a:r>
              </a:p>
            </c:rich>
          </c:tx>
          <c:overlay val="0"/>
          <c:spPr>
            <a:noFill/>
            <a:ln>
              <a:noFill/>
            </a:ln>
            <a:effectLst/>
          </c:spPr>
          <c:txPr>
            <a:bodyPr rot="0" spcFirstLastPara="1" vertOverflow="ellipsis"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crossAx val="1101552223"/>
        <c:crosses val="autoZero"/>
        <c:crossBetween val="between"/>
        <c:majorUnit val="2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solidFill>
        <a:schemeClr val="accent6"/>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544_A2481FE3.xml><?xml version="1.0" encoding="utf-8"?>
<p188:cmLst xmlns:a="http://schemas.openxmlformats.org/drawingml/2006/main" xmlns:r="http://schemas.openxmlformats.org/officeDocument/2006/relationships" xmlns:p188="http://schemas.microsoft.com/office/powerpoint/2018/8/main">
  <p188:cm id="{99C9071B-0185-41AD-B6D3-4AB3990B418B}" authorId="{86B3EF28-3F3F-0E3D-2AC9-199E695AB11F}" status="resolved" created="2025-12-29T13:45:44.883" complete="100000">
    <ac:txMkLst xmlns:ac="http://schemas.microsoft.com/office/drawing/2013/main/command">
      <pc:docMk xmlns:pc="http://schemas.microsoft.com/office/powerpoint/2013/main/command"/>
      <pc:sldMk xmlns:pc="http://schemas.microsoft.com/office/powerpoint/2013/main/command" cId="2722635747" sldId="1348"/>
      <ac:spMk id="4" creationId="{A0D63A41-0BC7-75EE-7983-4749EC145D61}"/>
      <ac:txMk cp="41" len="10">
        <ac:context len="200" hash="1554333259"/>
      </ac:txMk>
    </ac:txMkLst>
    <p188:pos x="1294481" y="247879"/>
    <p188:txBody>
      <a:bodyPr/>
      <a:lstStyle/>
      <a:p>
        <a:r>
          <a:rPr lang="en-GB"/>
          <a:t>Better to spell out 'The proportion of drivers passing through
roadworks hit...'</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5558" cy="502835"/>
          </a:xfrm>
          <a:prstGeom prst="rect">
            <a:avLst/>
          </a:prstGeom>
        </p:spPr>
        <p:txBody>
          <a:bodyPr vert="horz" lIns="96634" tIns="48317" rIns="96634" bIns="48317" rtlCol="0"/>
          <a:lstStyle>
            <a:lvl1pPr algn="l">
              <a:defRPr sz="1300"/>
            </a:lvl1pPr>
          </a:lstStyle>
          <a:p>
            <a:endParaRPr lang="en-GB"/>
          </a:p>
        </p:txBody>
      </p:sp>
      <p:sp>
        <p:nvSpPr>
          <p:cNvPr id="3" name="Date Placeholder 2"/>
          <p:cNvSpPr>
            <a:spLocks noGrp="1"/>
          </p:cNvSpPr>
          <p:nvPr>
            <p:ph type="dt" idx="1"/>
          </p:nvPr>
        </p:nvSpPr>
        <p:spPr>
          <a:xfrm>
            <a:off x="3902597" y="0"/>
            <a:ext cx="2985558" cy="502835"/>
          </a:xfrm>
          <a:prstGeom prst="rect">
            <a:avLst/>
          </a:prstGeom>
        </p:spPr>
        <p:txBody>
          <a:bodyPr vert="horz" lIns="96634" tIns="48317" rIns="96634" bIns="48317" rtlCol="0"/>
          <a:lstStyle>
            <a:lvl1pPr algn="r">
              <a:defRPr sz="1300"/>
            </a:lvl1pPr>
          </a:lstStyle>
          <a:p>
            <a:fld id="{F6FC0766-F674-4028-96B7-F7A52A6E7756}" type="datetimeFigureOut">
              <a:rPr lang="en-GB" smtClean="0"/>
              <a:t>07/01/2026</a:t>
            </a:fld>
            <a:endParaRPr lang="en-GB"/>
          </a:p>
        </p:txBody>
      </p:sp>
      <p:sp>
        <p:nvSpPr>
          <p:cNvPr id="4" name="Slide Image Placeholder 3"/>
          <p:cNvSpPr>
            <a:spLocks noGrp="1" noRot="1" noChangeAspect="1"/>
          </p:cNvSpPr>
          <p:nvPr>
            <p:ph type="sldImg" idx="2"/>
          </p:nvPr>
        </p:nvSpPr>
        <p:spPr>
          <a:xfrm>
            <a:off x="438150" y="1252538"/>
            <a:ext cx="6013450" cy="3382962"/>
          </a:xfrm>
          <a:prstGeom prst="rect">
            <a:avLst/>
          </a:prstGeom>
          <a:noFill/>
          <a:ln w="12700">
            <a:solidFill>
              <a:prstClr val="black"/>
            </a:solidFill>
          </a:ln>
        </p:spPr>
        <p:txBody>
          <a:bodyPr vert="horz" lIns="96634" tIns="48317" rIns="96634" bIns="48317" rtlCol="0" anchor="ctr"/>
          <a:lstStyle/>
          <a:p>
            <a:endParaRPr lang="en-GB"/>
          </a:p>
        </p:txBody>
      </p:sp>
      <p:sp>
        <p:nvSpPr>
          <p:cNvPr id="5" name="Notes Placeholder 4"/>
          <p:cNvSpPr>
            <a:spLocks noGrp="1"/>
          </p:cNvSpPr>
          <p:nvPr>
            <p:ph type="body" sz="quarter" idx="3"/>
          </p:nvPr>
        </p:nvSpPr>
        <p:spPr>
          <a:xfrm>
            <a:off x="688975" y="4823034"/>
            <a:ext cx="5511800" cy="3946118"/>
          </a:xfrm>
          <a:prstGeom prst="rect">
            <a:avLst/>
          </a:prstGeom>
        </p:spPr>
        <p:txBody>
          <a:bodyPr vert="horz" lIns="96634" tIns="48317" rIns="96634" bIns="4831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519055"/>
            <a:ext cx="2985558" cy="502834"/>
          </a:xfrm>
          <a:prstGeom prst="rect">
            <a:avLst/>
          </a:prstGeom>
        </p:spPr>
        <p:txBody>
          <a:bodyPr vert="horz" lIns="96634" tIns="48317" rIns="96634" bIns="48317" rtlCol="0" anchor="b"/>
          <a:lstStyle>
            <a:lvl1pPr algn="l">
              <a:defRPr sz="1300"/>
            </a:lvl1pPr>
          </a:lstStyle>
          <a:p>
            <a:endParaRPr lang="en-GB"/>
          </a:p>
        </p:txBody>
      </p:sp>
      <p:sp>
        <p:nvSpPr>
          <p:cNvPr id="7" name="Slide Number Placeholder 6"/>
          <p:cNvSpPr>
            <a:spLocks noGrp="1"/>
          </p:cNvSpPr>
          <p:nvPr>
            <p:ph type="sldNum" sz="quarter" idx="5"/>
          </p:nvPr>
        </p:nvSpPr>
        <p:spPr>
          <a:xfrm>
            <a:off x="3902597" y="9519055"/>
            <a:ext cx="2985558" cy="502834"/>
          </a:xfrm>
          <a:prstGeom prst="rect">
            <a:avLst/>
          </a:prstGeom>
        </p:spPr>
        <p:txBody>
          <a:bodyPr vert="horz" lIns="96634" tIns="48317" rIns="96634" bIns="48317" rtlCol="0" anchor="b"/>
          <a:lstStyle>
            <a:lvl1pPr algn="r">
              <a:defRPr sz="1300"/>
            </a:lvl1pPr>
          </a:lstStyle>
          <a:p>
            <a:fld id="{6F052077-3F48-42CD-9B84-0223148B8BEB}" type="slidenum">
              <a:rPr lang="en-GB" smtClean="0"/>
              <a:t>‹#›</a:t>
            </a:fld>
            <a:endParaRPr lang="en-GB"/>
          </a:p>
        </p:txBody>
      </p:sp>
    </p:spTree>
    <p:extLst>
      <p:ext uri="{BB962C8B-B14F-4D97-AF65-F5344CB8AC3E}">
        <p14:creationId xmlns:p14="http://schemas.microsoft.com/office/powerpoint/2010/main" val="16273695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4FAF7D-F08C-9CFF-6A97-C37EEA4EAF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5D713C-1BB1-1D62-734D-73890D85B5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B2FA29-BF5C-F473-BB4A-41E90189355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31149CC5-2D92-B994-0572-75C80DAC4B09}"/>
              </a:ext>
            </a:extLst>
          </p:cNvPr>
          <p:cNvSpPr>
            <a:spLocks noGrp="1"/>
          </p:cNvSpPr>
          <p:nvPr>
            <p:ph type="sldNum" sz="quarter" idx="5"/>
          </p:nvPr>
        </p:nvSpPr>
        <p:spPr/>
        <p:txBody>
          <a:bodyPr/>
          <a:lstStyle/>
          <a:p>
            <a:pPr defTabSz="483169">
              <a:defRPr/>
            </a:pPr>
            <a:fld id="{6FAFE913-FA59-7342-B5DB-F68B163BA4AB}" type="slidenum">
              <a:rPr lang="en-US" sz="1400">
                <a:solidFill>
                  <a:prstClr val="black"/>
                </a:solidFill>
                <a:latin typeface="Calibri" panose="020F0502020204030204"/>
              </a:rPr>
              <a:pPr defTabSz="483169">
                <a:defRPr/>
              </a:pPr>
              <a:t>2</a:t>
            </a:fld>
            <a:endParaRPr lang="en-US" sz="1400">
              <a:solidFill>
                <a:prstClr val="black"/>
              </a:solidFill>
              <a:latin typeface="Calibri" panose="020F0502020204030204"/>
            </a:endParaRPr>
          </a:p>
        </p:txBody>
      </p:sp>
    </p:spTree>
    <p:extLst>
      <p:ext uri="{BB962C8B-B14F-4D97-AF65-F5344CB8AC3E}">
        <p14:creationId xmlns:p14="http://schemas.microsoft.com/office/powerpoint/2010/main" val="34062766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500907-E92C-9B81-499C-8C2E9DA9DA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54B689-A337-78DB-B077-06AB182D2D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2FBB56-816F-739D-2BFE-B3E9C7973C40}"/>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C71DC00-3AA0-761A-77F4-CEB17C340E29}"/>
              </a:ext>
            </a:extLst>
          </p:cNvPr>
          <p:cNvSpPr>
            <a:spLocks noGrp="1"/>
          </p:cNvSpPr>
          <p:nvPr>
            <p:ph type="sldNum" sz="quarter" idx="5"/>
          </p:nvPr>
        </p:nvSpPr>
        <p:spPr/>
        <p:txBody>
          <a:bodyPr/>
          <a:lstStyle/>
          <a:p>
            <a:pPr defTabSz="483169">
              <a:defRPr/>
            </a:pPr>
            <a:fld id="{6FAFE913-FA59-7342-B5DB-F68B163BA4AB}" type="slidenum">
              <a:rPr lang="en-US" sz="1400">
                <a:solidFill>
                  <a:prstClr val="black"/>
                </a:solidFill>
                <a:latin typeface="Calibri" panose="020F0502020204030204"/>
              </a:rPr>
              <a:pPr defTabSz="483169">
                <a:defRPr/>
              </a:pPr>
              <a:t>14</a:t>
            </a:fld>
            <a:endParaRPr lang="en-US" sz="1400">
              <a:solidFill>
                <a:prstClr val="black"/>
              </a:solidFill>
              <a:latin typeface="Calibri" panose="020F0502020204030204"/>
            </a:endParaRPr>
          </a:p>
        </p:txBody>
      </p:sp>
    </p:spTree>
    <p:extLst>
      <p:ext uri="{BB962C8B-B14F-4D97-AF65-F5344CB8AC3E}">
        <p14:creationId xmlns:p14="http://schemas.microsoft.com/office/powerpoint/2010/main" val="9075188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1AAFDB-1658-6515-4699-5ED9C0B86C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416FCE-A312-5592-EB22-2A77C1D575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43436F-CE79-9A86-E221-0E7749E3B06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D297F5E-7B92-68CD-5AFE-2F4F02D3C46F}"/>
              </a:ext>
            </a:extLst>
          </p:cNvPr>
          <p:cNvSpPr>
            <a:spLocks noGrp="1"/>
          </p:cNvSpPr>
          <p:nvPr>
            <p:ph type="sldNum" sz="quarter" idx="5"/>
          </p:nvPr>
        </p:nvSpPr>
        <p:spPr/>
        <p:txBody>
          <a:bodyPr/>
          <a:lstStyle/>
          <a:p>
            <a:pPr defTabSz="483169">
              <a:defRPr/>
            </a:pPr>
            <a:fld id="{6FAFE913-FA59-7342-B5DB-F68B163BA4AB}" type="slidenum">
              <a:rPr lang="en-US" sz="1400">
                <a:solidFill>
                  <a:prstClr val="black"/>
                </a:solidFill>
                <a:latin typeface="Calibri" panose="020F0502020204030204"/>
              </a:rPr>
              <a:pPr defTabSz="483169">
                <a:defRPr/>
              </a:pPr>
              <a:t>15</a:t>
            </a:fld>
            <a:endParaRPr lang="en-US" sz="1400">
              <a:solidFill>
                <a:prstClr val="black"/>
              </a:solidFill>
              <a:latin typeface="Calibri" panose="020F0502020204030204"/>
            </a:endParaRPr>
          </a:p>
        </p:txBody>
      </p:sp>
    </p:spTree>
    <p:extLst>
      <p:ext uri="{BB962C8B-B14F-4D97-AF65-F5344CB8AC3E}">
        <p14:creationId xmlns:p14="http://schemas.microsoft.com/office/powerpoint/2010/main" val="8149029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A7D2E5-8553-9760-A3A5-FEDBE73B62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67221B-A382-BBF6-128B-CBBD03D626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A7FCC0-5D75-00C4-2A0C-DC7EE6E2764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B542025-4028-D2A0-FC95-4F2D77C05900}"/>
              </a:ext>
            </a:extLst>
          </p:cNvPr>
          <p:cNvSpPr>
            <a:spLocks noGrp="1"/>
          </p:cNvSpPr>
          <p:nvPr>
            <p:ph type="sldNum" sz="quarter" idx="5"/>
          </p:nvPr>
        </p:nvSpPr>
        <p:spPr/>
        <p:txBody>
          <a:bodyPr/>
          <a:lstStyle/>
          <a:p>
            <a:pPr defTabSz="483169">
              <a:defRPr/>
            </a:pPr>
            <a:fld id="{6FAFE913-FA59-7342-B5DB-F68B163BA4AB}" type="slidenum">
              <a:rPr lang="en-US" sz="1400">
                <a:solidFill>
                  <a:prstClr val="black"/>
                </a:solidFill>
                <a:latin typeface="Calibri" panose="020F0502020204030204"/>
              </a:rPr>
              <a:pPr defTabSz="483169">
                <a:defRPr/>
              </a:pPr>
              <a:t>17</a:t>
            </a:fld>
            <a:endParaRPr lang="en-US" sz="1400">
              <a:solidFill>
                <a:prstClr val="black"/>
              </a:solidFill>
              <a:latin typeface="Calibri" panose="020F0502020204030204"/>
            </a:endParaRPr>
          </a:p>
        </p:txBody>
      </p:sp>
    </p:spTree>
    <p:extLst>
      <p:ext uri="{BB962C8B-B14F-4D97-AF65-F5344CB8AC3E}">
        <p14:creationId xmlns:p14="http://schemas.microsoft.com/office/powerpoint/2010/main" val="34542137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FF7E1A-9C9B-BB56-3B79-6CA9C46846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410BFA-F65F-0633-51AA-D7D315CCA5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3EFBBE-081F-42D7-E5BC-8518948379E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399846E9-DF7F-BA91-1AB7-5D8B363173C4}"/>
              </a:ext>
            </a:extLst>
          </p:cNvPr>
          <p:cNvSpPr>
            <a:spLocks noGrp="1"/>
          </p:cNvSpPr>
          <p:nvPr>
            <p:ph type="sldNum" sz="quarter" idx="5"/>
          </p:nvPr>
        </p:nvSpPr>
        <p:spPr/>
        <p:txBody>
          <a:bodyPr/>
          <a:lstStyle/>
          <a:p>
            <a:pPr defTabSz="483169">
              <a:defRPr/>
            </a:pPr>
            <a:fld id="{6FAFE913-FA59-7342-B5DB-F68B163BA4AB}" type="slidenum">
              <a:rPr lang="en-US" sz="1400">
                <a:solidFill>
                  <a:prstClr val="black"/>
                </a:solidFill>
                <a:latin typeface="Calibri" panose="020F0502020204030204"/>
              </a:rPr>
              <a:pPr defTabSz="483169">
                <a:defRPr/>
              </a:pPr>
              <a:t>19</a:t>
            </a:fld>
            <a:endParaRPr lang="en-US" sz="1400">
              <a:solidFill>
                <a:prstClr val="black"/>
              </a:solidFill>
              <a:latin typeface="Calibri" panose="020F0502020204030204"/>
            </a:endParaRPr>
          </a:p>
        </p:txBody>
      </p:sp>
    </p:spTree>
    <p:extLst>
      <p:ext uri="{BB962C8B-B14F-4D97-AF65-F5344CB8AC3E}">
        <p14:creationId xmlns:p14="http://schemas.microsoft.com/office/powerpoint/2010/main" val="41890297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88D27C-D093-3351-AC04-0877924698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C3A709-B636-1DF4-F430-128EA8B722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35FF60-1CD3-443C-08C4-8716D868443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1071B05-CD7C-6EBA-B8A4-179533A7BB55}"/>
              </a:ext>
            </a:extLst>
          </p:cNvPr>
          <p:cNvSpPr>
            <a:spLocks noGrp="1"/>
          </p:cNvSpPr>
          <p:nvPr>
            <p:ph type="sldNum" sz="quarter" idx="5"/>
          </p:nvPr>
        </p:nvSpPr>
        <p:spPr/>
        <p:txBody>
          <a:bodyPr/>
          <a:lstStyle/>
          <a:p>
            <a:pPr defTabSz="483169">
              <a:defRPr/>
            </a:pPr>
            <a:fld id="{6FAFE913-FA59-7342-B5DB-F68B163BA4AB}" type="slidenum">
              <a:rPr lang="en-US" sz="1400">
                <a:solidFill>
                  <a:prstClr val="black"/>
                </a:solidFill>
                <a:latin typeface="Calibri" panose="020F0502020204030204"/>
              </a:rPr>
              <a:pPr defTabSz="483169">
                <a:defRPr/>
              </a:pPr>
              <a:t>20</a:t>
            </a:fld>
            <a:endParaRPr lang="en-US" sz="1400">
              <a:solidFill>
                <a:prstClr val="black"/>
              </a:solidFill>
              <a:latin typeface="Calibri" panose="020F0502020204030204"/>
            </a:endParaRPr>
          </a:p>
        </p:txBody>
      </p:sp>
    </p:spTree>
    <p:extLst>
      <p:ext uri="{BB962C8B-B14F-4D97-AF65-F5344CB8AC3E}">
        <p14:creationId xmlns:p14="http://schemas.microsoft.com/office/powerpoint/2010/main" val="24122480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496A5A-78AC-28EC-2567-6B3097484F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7BD13F-14B8-CB78-455F-28447A2D38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FD7DCB-446D-E597-80F1-130EAB2B6C0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D410DA9-7BC6-2856-39F8-304F57DD8BA4}"/>
              </a:ext>
            </a:extLst>
          </p:cNvPr>
          <p:cNvSpPr>
            <a:spLocks noGrp="1"/>
          </p:cNvSpPr>
          <p:nvPr>
            <p:ph type="sldNum" sz="quarter" idx="5"/>
          </p:nvPr>
        </p:nvSpPr>
        <p:spPr/>
        <p:txBody>
          <a:bodyPr/>
          <a:lstStyle/>
          <a:p>
            <a:pPr defTabSz="483169">
              <a:defRPr/>
            </a:pPr>
            <a:fld id="{6FAFE913-FA59-7342-B5DB-F68B163BA4AB}" type="slidenum">
              <a:rPr lang="en-US" sz="1400">
                <a:solidFill>
                  <a:prstClr val="black"/>
                </a:solidFill>
                <a:latin typeface="Calibri" panose="020F0502020204030204"/>
              </a:rPr>
              <a:pPr defTabSz="483169">
                <a:defRPr/>
              </a:pPr>
              <a:t>21</a:t>
            </a:fld>
            <a:endParaRPr lang="en-US" sz="1400">
              <a:solidFill>
                <a:prstClr val="black"/>
              </a:solidFill>
              <a:latin typeface="Calibri" panose="020F0502020204030204"/>
            </a:endParaRPr>
          </a:p>
        </p:txBody>
      </p:sp>
    </p:spTree>
    <p:extLst>
      <p:ext uri="{BB962C8B-B14F-4D97-AF65-F5344CB8AC3E}">
        <p14:creationId xmlns:p14="http://schemas.microsoft.com/office/powerpoint/2010/main" val="30668232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defTabSz="483169">
              <a:defRPr/>
            </a:pPr>
            <a:fld id="{6FAFE913-FA59-7342-B5DB-F68B163BA4AB}" type="slidenum">
              <a:rPr lang="en-US" sz="1400">
                <a:solidFill>
                  <a:prstClr val="black"/>
                </a:solidFill>
                <a:latin typeface="Calibri" panose="020F0502020204030204"/>
              </a:rPr>
              <a:pPr defTabSz="483169">
                <a:defRPr/>
              </a:pPr>
              <a:t>3</a:t>
            </a:fld>
            <a:endParaRPr lang="en-US" sz="1400">
              <a:solidFill>
                <a:prstClr val="black"/>
              </a:solidFill>
              <a:latin typeface="Calibri" panose="020F0502020204030204"/>
            </a:endParaRPr>
          </a:p>
        </p:txBody>
      </p:sp>
    </p:spTree>
    <p:extLst>
      <p:ext uri="{BB962C8B-B14F-4D97-AF65-F5344CB8AC3E}">
        <p14:creationId xmlns:p14="http://schemas.microsoft.com/office/powerpoint/2010/main" val="31467408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4B577A-C69C-121E-E61E-C77CE706AD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A1B488-EB8F-4945-D6B0-885565843F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18503A-C2C1-2CAE-46C2-CD77EF7E16A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EB66B4B-67F0-A102-C09F-0AD3F0B91555}"/>
              </a:ext>
            </a:extLst>
          </p:cNvPr>
          <p:cNvSpPr>
            <a:spLocks noGrp="1"/>
          </p:cNvSpPr>
          <p:nvPr>
            <p:ph type="sldNum" sz="quarter" idx="5"/>
          </p:nvPr>
        </p:nvSpPr>
        <p:spPr/>
        <p:txBody>
          <a:bodyPr/>
          <a:lstStyle/>
          <a:p>
            <a:pPr defTabSz="483169">
              <a:defRPr/>
            </a:pPr>
            <a:fld id="{6FAFE913-FA59-7342-B5DB-F68B163BA4AB}" type="slidenum">
              <a:rPr lang="en-US" sz="1400">
                <a:solidFill>
                  <a:prstClr val="black"/>
                </a:solidFill>
                <a:latin typeface="Calibri" panose="020F0502020204030204"/>
              </a:rPr>
              <a:pPr defTabSz="483169">
                <a:defRPr/>
              </a:pPr>
              <a:t>6</a:t>
            </a:fld>
            <a:endParaRPr lang="en-US" sz="1400">
              <a:solidFill>
                <a:prstClr val="black"/>
              </a:solidFill>
              <a:latin typeface="Calibri" panose="020F0502020204030204"/>
            </a:endParaRPr>
          </a:p>
        </p:txBody>
      </p:sp>
    </p:spTree>
    <p:extLst>
      <p:ext uri="{BB962C8B-B14F-4D97-AF65-F5344CB8AC3E}">
        <p14:creationId xmlns:p14="http://schemas.microsoft.com/office/powerpoint/2010/main" val="19449344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E493E9-4FCF-911E-FF8C-5E2253FB9C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F8EDDD-0E17-97FA-8570-D1BB511E11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7B14D4-90DB-E58F-4FDF-E41348979BE0}"/>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268649B-334F-91E6-E9C6-E146CDB2FDC1}"/>
              </a:ext>
            </a:extLst>
          </p:cNvPr>
          <p:cNvSpPr>
            <a:spLocks noGrp="1"/>
          </p:cNvSpPr>
          <p:nvPr>
            <p:ph type="sldNum" sz="quarter" idx="5"/>
          </p:nvPr>
        </p:nvSpPr>
        <p:spPr/>
        <p:txBody>
          <a:bodyPr/>
          <a:lstStyle/>
          <a:p>
            <a:pPr defTabSz="483169">
              <a:defRPr/>
            </a:pPr>
            <a:fld id="{6FAFE913-FA59-7342-B5DB-F68B163BA4AB}" type="slidenum">
              <a:rPr lang="en-US" sz="1400">
                <a:solidFill>
                  <a:prstClr val="black"/>
                </a:solidFill>
                <a:latin typeface="Calibri" panose="020F0502020204030204"/>
              </a:rPr>
              <a:pPr defTabSz="483169">
                <a:defRPr/>
              </a:pPr>
              <a:t>7</a:t>
            </a:fld>
            <a:endParaRPr lang="en-US" sz="1400">
              <a:solidFill>
                <a:prstClr val="black"/>
              </a:solidFill>
              <a:latin typeface="Calibri" panose="020F0502020204030204"/>
            </a:endParaRPr>
          </a:p>
        </p:txBody>
      </p:sp>
    </p:spTree>
    <p:extLst>
      <p:ext uri="{BB962C8B-B14F-4D97-AF65-F5344CB8AC3E}">
        <p14:creationId xmlns:p14="http://schemas.microsoft.com/office/powerpoint/2010/main" val="222454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defTabSz="483169">
              <a:defRPr/>
            </a:pPr>
            <a:fld id="{6FAFE913-FA59-7342-B5DB-F68B163BA4AB}" type="slidenum">
              <a:rPr lang="en-US" sz="1400">
                <a:solidFill>
                  <a:prstClr val="black"/>
                </a:solidFill>
                <a:latin typeface="Calibri" panose="020F0502020204030204"/>
              </a:rPr>
              <a:pPr defTabSz="483169">
                <a:defRPr/>
              </a:pPr>
              <a:t>8</a:t>
            </a:fld>
            <a:endParaRPr lang="en-US" sz="1400">
              <a:solidFill>
                <a:prstClr val="black"/>
              </a:solidFill>
              <a:latin typeface="Calibri" panose="020F0502020204030204"/>
            </a:endParaRPr>
          </a:p>
        </p:txBody>
      </p:sp>
    </p:spTree>
    <p:extLst>
      <p:ext uri="{BB962C8B-B14F-4D97-AF65-F5344CB8AC3E}">
        <p14:creationId xmlns:p14="http://schemas.microsoft.com/office/powerpoint/2010/main" val="41309019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1A1CBE-C03D-1803-0F6E-0B5B93134F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654245-EBA8-0F12-90A1-53BE0FA8C1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D092A2-10D4-75FB-CE98-B8A1E94A497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7CAE5BF3-940F-FDEC-D301-89C3E2B99BBE}"/>
              </a:ext>
            </a:extLst>
          </p:cNvPr>
          <p:cNvSpPr>
            <a:spLocks noGrp="1"/>
          </p:cNvSpPr>
          <p:nvPr>
            <p:ph type="sldNum" sz="quarter" idx="5"/>
          </p:nvPr>
        </p:nvSpPr>
        <p:spPr/>
        <p:txBody>
          <a:bodyPr/>
          <a:lstStyle/>
          <a:p>
            <a:pPr defTabSz="483169">
              <a:defRPr/>
            </a:pPr>
            <a:fld id="{6FAFE913-FA59-7342-B5DB-F68B163BA4AB}" type="slidenum">
              <a:rPr lang="en-US" sz="1400">
                <a:solidFill>
                  <a:prstClr val="black"/>
                </a:solidFill>
                <a:latin typeface="Calibri" panose="020F0502020204030204"/>
              </a:rPr>
              <a:pPr defTabSz="483169">
                <a:defRPr/>
              </a:pPr>
              <a:t>9</a:t>
            </a:fld>
            <a:endParaRPr lang="en-US" sz="1400">
              <a:solidFill>
                <a:prstClr val="black"/>
              </a:solidFill>
              <a:latin typeface="Calibri" panose="020F0502020204030204"/>
            </a:endParaRPr>
          </a:p>
        </p:txBody>
      </p:sp>
    </p:spTree>
    <p:extLst>
      <p:ext uri="{BB962C8B-B14F-4D97-AF65-F5344CB8AC3E}">
        <p14:creationId xmlns:p14="http://schemas.microsoft.com/office/powerpoint/2010/main" val="706610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B12E64-7E7E-7CA0-A33C-12CFBCDFCA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05CF16-3895-7FA0-7786-E7CB62B78D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118ACA-4741-BCC9-1BCE-E0A03FDD2C3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A1B9EDA8-D759-980A-2A71-EFD765EE1314}"/>
              </a:ext>
            </a:extLst>
          </p:cNvPr>
          <p:cNvSpPr>
            <a:spLocks noGrp="1"/>
          </p:cNvSpPr>
          <p:nvPr>
            <p:ph type="sldNum" sz="quarter" idx="5"/>
          </p:nvPr>
        </p:nvSpPr>
        <p:spPr/>
        <p:txBody>
          <a:bodyPr/>
          <a:lstStyle/>
          <a:p>
            <a:pPr defTabSz="483169">
              <a:defRPr/>
            </a:pPr>
            <a:fld id="{6FAFE913-FA59-7342-B5DB-F68B163BA4AB}" type="slidenum">
              <a:rPr lang="en-US" sz="1400">
                <a:solidFill>
                  <a:prstClr val="black"/>
                </a:solidFill>
                <a:latin typeface="Calibri" panose="020F0502020204030204"/>
              </a:rPr>
              <a:pPr defTabSz="483169">
                <a:defRPr/>
              </a:pPr>
              <a:t>11</a:t>
            </a:fld>
            <a:endParaRPr lang="en-US" sz="1400">
              <a:solidFill>
                <a:prstClr val="black"/>
              </a:solidFill>
              <a:latin typeface="Calibri" panose="020F0502020204030204"/>
            </a:endParaRPr>
          </a:p>
        </p:txBody>
      </p:sp>
    </p:spTree>
    <p:extLst>
      <p:ext uri="{BB962C8B-B14F-4D97-AF65-F5344CB8AC3E}">
        <p14:creationId xmlns:p14="http://schemas.microsoft.com/office/powerpoint/2010/main" val="24331862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4967BA-130F-D931-4397-B9F049A25F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2D1655-7B6E-3610-52C8-16171DC4BD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064368-AC1A-B13F-1768-61174861FA2A}"/>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EDEEC4E0-15AF-89DB-3738-3D5F352618BD}"/>
              </a:ext>
            </a:extLst>
          </p:cNvPr>
          <p:cNvSpPr>
            <a:spLocks noGrp="1"/>
          </p:cNvSpPr>
          <p:nvPr>
            <p:ph type="sldNum" sz="quarter" idx="5"/>
          </p:nvPr>
        </p:nvSpPr>
        <p:spPr/>
        <p:txBody>
          <a:bodyPr/>
          <a:lstStyle/>
          <a:p>
            <a:pPr defTabSz="483169">
              <a:defRPr/>
            </a:pPr>
            <a:fld id="{6FAFE913-FA59-7342-B5DB-F68B163BA4AB}" type="slidenum">
              <a:rPr lang="en-US" sz="1400">
                <a:solidFill>
                  <a:prstClr val="black"/>
                </a:solidFill>
                <a:latin typeface="Calibri" panose="020F0502020204030204"/>
              </a:rPr>
              <a:pPr defTabSz="483169">
                <a:defRPr/>
              </a:pPr>
              <a:t>12</a:t>
            </a:fld>
            <a:endParaRPr lang="en-US" sz="1400">
              <a:solidFill>
                <a:prstClr val="black"/>
              </a:solidFill>
              <a:latin typeface="Calibri" panose="020F0502020204030204"/>
            </a:endParaRPr>
          </a:p>
        </p:txBody>
      </p:sp>
    </p:spTree>
    <p:extLst>
      <p:ext uri="{BB962C8B-B14F-4D97-AF65-F5344CB8AC3E}">
        <p14:creationId xmlns:p14="http://schemas.microsoft.com/office/powerpoint/2010/main" val="39663270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53F5E3-C769-1069-1372-E6D5F3225A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FBD726-FBF5-F650-19D3-E4BF50011C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CFC0DA-65E9-771C-B47C-2929A539DA37}"/>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76ADBB1F-47CD-C608-2F72-5BD92748BAD8}"/>
              </a:ext>
            </a:extLst>
          </p:cNvPr>
          <p:cNvSpPr>
            <a:spLocks noGrp="1"/>
          </p:cNvSpPr>
          <p:nvPr>
            <p:ph type="sldNum" sz="quarter" idx="5"/>
          </p:nvPr>
        </p:nvSpPr>
        <p:spPr/>
        <p:txBody>
          <a:bodyPr/>
          <a:lstStyle/>
          <a:p>
            <a:pPr defTabSz="483169">
              <a:defRPr/>
            </a:pPr>
            <a:fld id="{6FAFE913-FA59-7342-B5DB-F68B163BA4AB}" type="slidenum">
              <a:rPr lang="en-US" sz="1400">
                <a:solidFill>
                  <a:prstClr val="black"/>
                </a:solidFill>
                <a:latin typeface="Calibri" panose="020F0502020204030204"/>
              </a:rPr>
              <a:pPr defTabSz="483169">
                <a:defRPr/>
              </a:pPr>
              <a:t>13</a:t>
            </a:fld>
            <a:endParaRPr lang="en-US" sz="1400">
              <a:solidFill>
                <a:prstClr val="black"/>
              </a:solidFill>
              <a:latin typeface="Calibri" panose="020F0502020204030204"/>
            </a:endParaRPr>
          </a:p>
        </p:txBody>
      </p:sp>
    </p:spTree>
    <p:extLst>
      <p:ext uri="{BB962C8B-B14F-4D97-AF65-F5344CB8AC3E}">
        <p14:creationId xmlns:p14="http://schemas.microsoft.com/office/powerpoint/2010/main" val="345852862"/>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 Id="rId5" Type="http://schemas.openxmlformats.org/officeDocument/2006/relationships/image" Target="../media/image13.svg"/><Relationship Id="rId4" Type="http://schemas.openxmlformats.org/officeDocument/2006/relationships/image" Target="../media/image12.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13.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13.svg"/></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9.sv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18.jpeg"/><Relationship Id="rId7" Type="http://schemas.openxmlformats.org/officeDocument/2006/relationships/image" Target="../media/image8.png"/><Relationship Id="rId2" Type="http://schemas.openxmlformats.org/officeDocument/2006/relationships/image" Target="../media/image17.jpeg"/><Relationship Id="rId1" Type="http://schemas.openxmlformats.org/officeDocument/2006/relationships/slideMaster" Target="../slideMasters/slideMaster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2.xml"/><Relationship Id="rId5" Type="http://schemas.openxmlformats.org/officeDocument/2006/relationships/image" Target="../media/image25.svg"/><Relationship Id="rId4" Type="http://schemas.openxmlformats.org/officeDocument/2006/relationships/image" Target="../media/image24.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2.xml"/><Relationship Id="rId5" Type="http://schemas.openxmlformats.org/officeDocument/2006/relationships/image" Target="../media/image27.svg"/><Relationship Id="rId4" Type="http://schemas.openxmlformats.org/officeDocument/2006/relationships/image" Target="../media/image26.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2.xml"/><Relationship Id="rId5" Type="http://schemas.openxmlformats.org/officeDocument/2006/relationships/image" Target="../media/image29.svg"/><Relationship Id="rId4" Type="http://schemas.openxmlformats.org/officeDocument/2006/relationships/image" Target="../media/image28.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3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1.png"/></Relationships>
</file>

<file path=ppt/slideLayouts/_rels/slideLayout4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4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1.png"/></Relationships>
</file>

<file path=ppt/slideLayouts/_rels/slideLayout4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4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4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4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4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4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4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4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5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5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5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5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Right Panel">
    <p:spTree>
      <p:nvGrpSpPr>
        <p:cNvPr id="1" name=""/>
        <p:cNvGrpSpPr/>
        <p:nvPr/>
      </p:nvGrpSpPr>
      <p:grpSpPr>
        <a:xfrm>
          <a:off x="0" y="0"/>
          <a:ext cx="0" cy="0"/>
          <a:chOff x="0" y="0"/>
          <a:chExt cx="0" cy="0"/>
        </a:xfrm>
      </p:grpSpPr>
      <p:sp>
        <p:nvSpPr>
          <p:cNvPr id="84" name="Freeform: Shape 83">
            <a:extLst>
              <a:ext uri="{FF2B5EF4-FFF2-40B4-BE49-F238E27FC236}">
                <a16:creationId xmlns:a16="http://schemas.microsoft.com/office/drawing/2014/main" id="{3976210C-D24D-4E0A-A484-1FC87D2536AE}"/>
              </a:ext>
            </a:extLst>
          </p:cNvPr>
          <p:cNvSpPr/>
          <p:nvPr userDrawn="1"/>
        </p:nvSpPr>
        <p:spPr>
          <a:xfrm>
            <a:off x="4765372" y="108000"/>
            <a:ext cx="7318629" cy="6642000"/>
          </a:xfrm>
          <a:custGeom>
            <a:avLst/>
            <a:gdLst>
              <a:gd name="connsiteX0" fmla="*/ 747517 w 7318629"/>
              <a:gd name="connsiteY0" fmla="*/ 0 h 6642000"/>
              <a:gd name="connsiteX1" fmla="*/ 7318629 w 7318629"/>
              <a:gd name="connsiteY1" fmla="*/ 0 h 6642000"/>
              <a:gd name="connsiteX2" fmla="*/ 7318629 w 7318629"/>
              <a:gd name="connsiteY2" fmla="*/ 6642000 h 6642000"/>
              <a:gd name="connsiteX3" fmla="*/ 0 w 7318629"/>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7318629" h="6642000">
                <a:moveTo>
                  <a:pt x="747517" y="0"/>
                </a:moveTo>
                <a:lnTo>
                  <a:pt x="7318629" y="0"/>
                </a:lnTo>
                <a:lnTo>
                  <a:pt x="7318629" y="6642000"/>
                </a:lnTo>
                <a:lnTo>
                  <a:pt x="0" y="6642000"/>
                </a:ln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72" name="Picture Placeholder 71">
            <a:extLst>
              <a:ext uri="{FF2B5EF4-FFF2-40B4-BE49-F238E27FC236}">
                <a16:creationId xmlns:a16="http://schemas.microsoft.com/office/drawing/2014/main" id="{800706A8-25EF-42C5-A0B2-3F3301D25430}"/>
              </a:ext>
            </a:extLst>
          </p:cNvPr>
          <p:cNvSpPr>
            <a:spLocks noGrp="1"/>
          </p:cNvSpPr>
          <p:nvPr>
            <p:ph type="pic" sz="quarter" idx="13"/>
          </p:nvPr>
        </p:nvSpPr>
        <p:spPr>
          <a:xfrm>
            <a:off x="108000" y="108000"/>
            <a:ext cx="5404890" cy="6642000"/>
          </a:xfrm>
          <a:custGeom>
            <a:avLst/>
            <a:gdLst>
              <a:gd name="connsiteX0" fmla="*/ 0 w 5404890"/>
              <a:gd name="connsiteY0" fmla="*/ 0 h 6642000"/>
              <a:gd name="connsiteX1" fmla="*/ 5404890 w 5404890"/>
              <a:gd name="connsiteY1" fmla="*/ 0 h 6642000"/>
              <a:gd name="connsiteX2" fmla="*/ 4657373 w 5404890"/>
              <a:gd name="connsiteY2" fmla="*/ 6642000 h 6642000"/>
              <a:gd name="connsiteX3" fmla="*/ 0 w 540489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5404890" h="6642000">
                <a:moveTo>
                  <a:pt x="0" y="0"/>
                </a:moveTo>
                <a:lnTo>
                  <a:pt x="5404890" y="0"/>
                </a:lnTo>
                <a:lnTo>
                  <a:pt x="4657373" y="6642000"/>
                </a:lnTo>
                <a:lnTo>
                  <a:pt x="0" y="6642000"/>
                </a:lnTo>
                <a:close/>
              </a:path>
            </a:pathLst>
          </a:custGeom>
          <a:solidFill>
            <a:schemeClr val="accent6">
              <a:lumMod val="40000"/>
              <a:lumOff val="60000"/>
            </a:schemeClr>
          </a:solidFill>
        </p:spPr>
        <p:txBody>
          <a:bodyPr wrap="square" anchor="ctr" anchorCtr="0">
            <a:noAutofit/>
          </a:bodyPr>
          <a:lstStyle>
            <a:lvl1pPr algn="ctr">
              <a:buNone/>
              <a:defRPr/>
            </a:lvl1pPr>
          </a:lstStyle>
          <a:p>
            <a:endParaRPr lang="en-GB"/>
          </a:p>
        </p:txBody>
      </p:sp>
      <p:sp>
        <p:nvSpPr>
          <p:cNvPr id="75" name="Text Placeholder 74">
            <a:extLst>
              <a:ext uri="{FF2B5EF4-FFF2-40B4-BE49-F238E27FC236}">
                <a16:creationId xmlns:a16="http://schemas.microsoft.com/office/drawing/2014/main" id="{D266AD8C-98A0-4E68-8C4D-A605D3CBC9A7}"/>
              </a:ext>
            </a:extLst>
          </p:cNvPr>
          <p:cNvSpPr>
            <a:spLocks noGrp="1"/>
          </p:cNvSpPr>
          <p:nvPr>
            <p:ph type="body" sz="quarter" idx="14"/>
          </p:nvPr>
        </p:nvSpPr>
        <p:spPr>
          <a:xfrm>
            <a:off x="4557232" y="108000"/>
            <a:ext cx="962794" cy="6642000"/>
          </a:xfrm>
          <a:custGeom>
            <a:avLst/>
            <a:gdLst>
              <a:gd name="connsiteX0" fmla="*/ 0 w 987036"/>
              <a:gd name="connsiteY0" fmla="*/ 6858002 h 6858003"/>
              <a:gd name="connsiteX1" fmla="*/ 217358 w 987036"/>
              <a:gd name="connsiteY1" fmla="*/ 6858002 h 6858003"/>
              <a:gd name="connsiteX2" fmla="*/ 217357 w 987036"/>
              <a:gd name="connsiteY2" fmla="*/ 6858003 h 6858003"/>
              <a:gd name="connsiteX3" fmla="*/ 757557 w 987036"/>
              <a:gd name="connsiteY3" fmla="*/ 108002 h 6858003"/>
              <a:gd name="connsiteX4" fmla="*/ 974915 w 987036"/>
              <a:gd name="connsiteY4" fmla="*/ 108002 h 6858003"/>
              <a:gd name="connsiteX5" fmla="*/ 229478 w 987036"/>
              <a:gd name="connsiteY5" fmla="*/ 6750002 h 6858003"/>
              <a:gd name="connsiteX6" fmla="*/ 12121 w 987036"/>
              <a:gd name="connsiteY6" fmla="*/ 6750002 h 6858003"/>
              <a:gd name="connsiteX7" fmla="*/ 769678 w 987036"/>
              <a:gd name="connsiteY7" fmla="*/ 0 h 6858003"/>
              <a:gd name="connsiteX8" fmla="*/ 987036 w 987036"/>
              <a:gd name="connsiteY8" fmla="*/ 0 h 6858003"/>
              <a:gd name="connsiteX9" fmla="*/ 987036 w 987036"/>
              <a:gd name="connsiteY9" fmla="*/ 2 h 6858003"/>
              <a:gd name="connsiteX10" fmla="*/ 769678 w 987036"/>
              <a:gd name="connsiteY10" fmla="*/ 2 h 6858003"/>
              <a:gd name="connsiteX0" fmla="*/ 0 w 987036"/>
              <a:gd name="connsiteY0" fmla="*/ 6858002 h 6858003"/>
              <a:gd name="connsiteX1" fmla="*/ 217358 w 987036"/>
              <a:gd name="connsiteY1" fmla="*/ 6858002 h 6858003"/>
              <a:gd name="connsiteX2" fmla="*/ 217357 w 987036"/>
              <a:gd name="connsiteY2" fmla="*/ 6858003 h 6858003"/>
              <a:gd name="connsiteX3" fmla="*/ 0 w 987036"/>
              <a:gd name="connsiteY3" fmla="*/ 6858002 h 6858003"/>
              <a:gd name="connsiteX4" fmla="*/ 757557 w 987036"/>
              <a:gd name="connsiteY4" fmla="*/ 108002 h 6858003"/>
              <a:gd name="connsiteX5" fmla="*/ 974915 w 987036"/>
              <a:gd name="connsiteY5" fmla="*/ 108002 h 6858003"/>
              <a:gd name="connsiteX6" fmla="*/ 229478 w 987036"/>
              <a:gd name="connsiteY6" fmla="*/ 6750002 h 6858003"/>
              <a:gd name="connsiteX7" fmla="*/ 12121 w 987036"/>
              <a:gd name="connsiteY7" fmla="*/ 6750002 h 6858003"/>
              <a:gd name="connsiteX8" fmla="*/ 757557 w 987036"/>
              <a:gd name="connsiteY8" fmla="*/ 108002 h 6858003"/>
              <a:gd name="connsiteX9" fmla="*/ 769678 w 987036"/>
              <a:gd name="connsiteY9" fmla="*/ 0 h 6858003"/>
              <a:gd name="connsiteX10" fmla="*/ 987036 w 987036"/>
              <a:gd name="connsiteY10" fmla="*/ 0 h 6858003"/>
              <a:gd name="connsiteX11" fmla="*/ 769678 w 987036"/>
              <a:gd name="connsiteY11" fmla="*/ 2 h 6858003"/>
              <a:gd name="connsiteX12" fmla="*/ 769678 w 987036"/>
              <a:gd name="connsiteY12" fmla="*/ 0 h 6858003"/>
              <a:gd name="connsiteX0" fmla="*/ 0 w 974915"/>
              <a:gd name="connsiteY0" fmla="*/ 6858002 h 6858003"/>
              <a:gd name="connsiteX1" fmla="*/ 217358 w 974915"/>
              <a:gd name="connsiteY1" fmla="*/ 6858002 h 6858003"/>
              <a:gd name="connsiteX2" fmla="*/ 217357 w 974915"/>
              <a:gd name="connsiteY2" fmla="*/ 6858003 h 6858003"/>
              <a:gd name="connsiteX3" fmla="*/ 0 w 974915"/>
              <a:gd name="connsiteY3" fmla="*/ 6858002 h 6858003"/>
              <a:gd name="connsiteX4" fmla="*/ 757557 w 974915"/>
              <a:gd name="connsiteY4" fmla="*/ 108002 h 6858003"/>
              <a:gd name="connsiteX5" fmla="*/ 974915 w 974915"/>
              <a:gd name="connsiteY5" fmla="*/ 108002 h 6858003"/>
              <a:gd name="connsiteX6" fmla="*/ 229478 w 974915"/>
              <a:gd name="connsiteY6" fmla="*/ 6750002 h 6858003"/>
              <a:gd name="connsiteX7" fmla="*/ 12121 w 974915"/>
              <a:gd name="connsiteY7" fmla="*/ 6750002 h 6858003"/>
              <a:gd name="connsiteX8" fmla="*/ 757557 w 974915"/>
              <a:gd name="connsiteY8" fmla="*/ 108002 h 6858003"/>
              <a:gd name="connsiteX9" fmla="*/ 769678 w 974915"/>
              <a:gd name="connsiteY9" fmla="*/ 0 h 6858003"/>
              <a:gd name="connsiteX10" fmla="*/ 769678 w 974915"/>
              <a:gd name="connsiteY10" fmla="*/ 2 h 6858003"/>
              <a:gd name="connsiteX11" fmla="*/ 769678 w 974915"/>
              <a:gd name="connsiteY11" fmla="*/ 0 h 6858003"/>
              <a:gd name="connsiteX0" fmla="*/ 0 w 974915"/>
              <a:gd name="connsiteY0" fmla="*/ 6750000 h 6750001"/>
              <a:gd name="connsiteX1" fmla="*/ 217358 w 974915"/>
              <a:gd name="connsiteY1" fmla="*/ 6750000 h 6750001"/>
              <a:gd name="connsiteX2" fmla="*/ 217357 w 974915"/>
              <a:gd name="connsiteY2" fmla="*/ 6750001 h 6750001"/>
              <a:gd name="connsiteX3" fmla="*/ 0 w 974915"/>
              <a:gd name="connsiteY3" fmla="*/ 6750000 h 6750001"/>
              <a:gd name="connsiteX4" fmla="*/ 757557 w 974915"/>
              <a:gd name="connsiteY4" fmla="*/ 0 h 6750001"/>
              <a:gd name="connsiteX5" fmla="*/ 974915 w 974915"/>
              <a:gd name="connsiteY5" fmla="*/ 0 h 6750001"/>
              <a:gd name="connsiteX6" fmla="*/ 229478 w 974915"/>
              <a:gd name="connsiteY6" fmla="*/ 6642000 h 6750001"/>
              <a:gd name="connsiteX7" fmla="*/ 12121 w 974915"/>
              <a:gd name="connsiteY7" fmla="*/ 6642000 h 6750001"/>
              <a:gd name="connsiteX8" fmla="*/ 757557 w 974915"/>
              <a:gd name="connsiteY8" fmla="*/ 0 h 6750001"/>
              <a:gd name="connsiteX0" fmla="*/ 0 w 974915"/>
              <a:gd name="connsiteY0" fmla="*/ 6750000 h 6750000"/>
              <a:gd name="connsiteX1" fmla="*/ 217358 w 974915"/>
              <a:gd name="connsiteY1" fmla="*/ 6750000 h 6750000"/>
              <a:gd name="connsiteX2" fmla="*/ 0 w 974915"/>
              <a:gd name="connsiteY2" fmla="*/ 6750000 h 6750000"/>
              <a:gd name="connsiteX3" fmla="*/ 757557 w 974915"/>
              <a:gd name="connsiteY3" fmla="*/ 0 h 6750000"/>
              <a:gd name="connsiteX4" fmla="*/ 974915 w 974915"/>
              <a:gd name="connsiteY4" fmla="*/ 0 h 6750000"/>
              <a:gd name="connsiteX5" fmla="*/ 229478 w 974915"/>
              <a:gd name="connsiteY5" fmla="*/ 6642000 h 6750000"/>
              <a:gd name="connsiteX6" fmla="*/ 12121 w 974915"/>
              <a:gd name="connsiteY6" fmla="*/ 6642000 h 6750000"/>
              <a:gd name="connsiteX7" fmla="*/ 757557 w 974915"/>
              <a:gd name="connsiteY7" fmla="*/ 0 h 6750000"/>
              <a:gd name="connsiteX0" fmla="*/ 745436 w 962794"/>
              <a:gd name="connsiteY0" fmla="*/ 0 h 6642000"/>
              <a:gd name="connsiteX1" fmla="*/ 962794 w 962794"/>
              <a:gd name="connsiteY1" fmla="*/ 0 h 6642000"/>
              <a:gd name="connsiteX2" fmla="*/ 217357 w 962794"/>
              <a:gd name="connsiteY2" fmla="*/ 6642000 h 6642000"/>
              <a:gd name="connsiteX3" fmla="*/ 0 w 962794"/>
              <a:gd name="connsiteY3" fmla="*/ 6642000 h 6642000"/>
              <a:gd name="connsiteX4" fmla="*/ 745436 w 962794"/>
              <a:gd name="connsiteY4" fmla="*/ 0 h 664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794" h="6642000">
                <a:moveTo>
                  <a:pt x="745436" y="0"/>
                </a:moveTo>
                <a:lnTo>
                  <a:pt x="962794" y="0"/>
                </a:lnTo>
                <a:lnTo>
                  <a:pt x="217357" y="6642000"/>
                </a:lnTo>
                <a:lnTo>
                  <a:pt x="0" y="6642000"/>
                </a:lnTo>
                <a:lnTo>
                  <a:pt x="745436" y="0"/>
                </a:lnTo>
                <a:close/>
              </a:path>
            </a:pathLst>
          </a:custGeom>
          <a:solidFill>
            <a:schemeClr val="bg1">
              <a:alpha val="40000"/>
            </a:schemeClr>
          </a:solidFill>
        </p:spPr>
        <p:txBody>
          <a:bodyPr wrap="square">
            <a:noAutofit/>
          </a:bodyPr>
          <a:lstStyle>
            <a:lvl1pPr>
              <a:buNone/>
              <a:defRPr>
                <a:noFill/>
              </a:defRPr>
            </a:lvl1pPr>
          </a:lstStyle>
          <a:p>
            <a:pPr lvl="0"/>
            <a:endParaRPr lang="en-GB"/>
          </a:p>
        </p:txBody>
      </p:sp>
      <p:pic>
        <p:nvPicPr>
          <p:cNvPr id="82" name="Picture 81" descr="Shape, background pattern&#10;&#10;Description automatically generated">
            <a:extLst>
              <a:ext uri="{FF2B5EF4-FFF2-40B4-BE49-F238E27FC236}">
                <a16:creationId xmlns:a16="http://schemas.microsoft.com/office/drawing/2014/main" id="{2A0A1DB7-664C-469D-98B3-04942EB0440F}"/>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contrast="-100000"/>
                    </a14:imgEffect>
                  </a14:imgLayer>
                </a14:imgProps>
              </a:ext>
              <a:ext uri="{28A0092B-C50C-407E-A947-70E740481C1C}">
                <a14:useLocalDpi xmlns:a14="http://schemas.microsoft.com/office/drawing/2010/main" val="0"/>
              </a:ext>
            </a:extLst>
          </a:blip>
          <a:srcRect l="39086" t="1575" r="886" b="1575"/>
          <a:stretch/>
        </p:blipFill>
        <p:spPr>
          <a:xfrm>
            <a:off x="4765373" y="108000"/>
            <a:ext cx="7318629" cy="6642000"/>
          </a:xfrm>
          <a:custGeom>
            <a:avLst/>
            <a:gdLst>
              <a:gd name="connsiteX0" fmla="*/ 747517 w 7318629"/>
              <a:gd name="connsiteY0" fmla="*/ 0 h 6642000"/>
              <a:gd name="connsiteX1" fmla="*/ 7318629 w 7318629"/>
              <a:gd name="connsiteY1" fmla="*/ 0 h 6642000"/>
              <a:gd name="connsiteX2" fmla="*/ 7318629 w 7318629"/>
              <a:gd name="connsiteY2" fmla="*/ 6642000 h 6642000"/>
              <a:gd name="connsiteX3" fmla="*/ 0 w 7318629"/>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7318629" h="6642000">
                <a:moveTo>
                  <a:pt x="747517" y="0"/>
                </a:moveTo>
                <a:lnTo>
                  <a:pt x="7318629" y="0"/>
                </a:lnTo>
                <a:lnTo>
                  <a:pt x="7318629" y="6642000"/>
                </a:lnTo>
                <a:lnTo>
                  <a:pt x="0" y="6642000"/>
                </a:lnTo>
                <a:close/>
              </a:path>
            </a:pathLst>
          </a:custGeom>
        </p:spPr>
      </p:pic>
      <p:sp>
        <p:nvSpPr>
          <p:cNvPr id="53" name="Title 1">
            <a:extLst>
              <a:ext uri="{FF2B5EF4-FFF2-40B4-BE49-F238E27FC236}">
                <a16:creationId xmlns:a16="http://schemas.microsoft.com/office/drawing/2014/main" id="{B78C392B-22FB-4786-B34B-231E89B0823C}"/>
              </a:ext>
            </a:extLst>
          </p:cNvPr>
          <p:cNvSpPr>
            <a:spLocks noGrp="1"/>
          </p:cNvSpPr>
          <p:nvPr>
            <p:ph type="ctrTitle" hasCustomPrompt="1"/>
          </p:nvPr>
        </p:nvSpPr>
        <p:spPr>
          <a:xfrm>
            <a:off x="6611573" y="2040766"/>
            <a:ext cx="4314296" cy="1754326"/>
          </a:xfrm>
          <a:noFill/>
        </p:spPr>
        <p:txBody>
          <a:bodyPr wrap="square" rtlCol="0" anchor="b" anchorCtr="0">
            <a:spAutoFit/>
          </a:bodyPr>
          <a:lstStyle>
            <a:lvl1pPr algn="l">
              <a:defRPr lang="en-GB" sz="5400" b="1">
                <a:solidFill>
                  <a:schemeClr val="accent1"/>
                </a:solidFill>
                <a:latin typeface="+mn-lt"/>
                <a:ea typeface="+mn-ea"/>
                <a:cs typeface="+mn-cs"/>
              </a:defRPr>
            </a:lvl1pPr>
          </a:lstStyle>
          <a:p>
            <a:pPr marL="0" lvl="0"/>
            <a:r>
              <a:rPr lang="en-US"/>
              <a:t>Insert deck</a:t>
            </a:r>
            <a:br>
              <a:rPr lang="en-US"/>
            </a:br>
            <a:r>
              <a:rPr lang="en-US"/>
              <a:t>title here</a:t>
            </a:r>
            <a:endParaRPr lang="en-GB"/>
          </a:p>
        </p:txBody>
      </p:sp>
      <p:sp>
        <p:nvSpPr>
          <p:cNvPr id="54" name="Subtitle 2">
            <a:extLst>
              <a:ext uri="{FF2B5EF4-FFF2-40B4-BE49-F238E27FC236}">
                <a16:creationId xmlns:a16="http://schemas.microsoft.com/office/drawing/2014/main" id="{27C2A406-7183-4098-B99F-C135AEA3EA9C}"/>
              </a:ext>
            </a:extLst>
          </p:cNvPr>
          <p:cNvSpPr>
            <a:spLocks noGrp="1"/>
          </p:cNvSpPr>
          <p:nvPr>
            <p:ph type="subTitle" idx="1" hasCustomPrompt="1"/>
          </p:nvPr>
        </p:nvSpPr>
        <p:spPr>
          <a:xfrm>
            <a:off x="6611573" y="3825618"/>
            <a:ext cx="2717411" cy="461665"/>
          </a:xfrm>
          <a:noFill/>
        </p:spPr>
        <p:txBody>
          <a:bodyPr wrap="none" rtlCol="0">
            <a:spAutoFit/>
          </a:bodyPr>
          <a:lstStyle>
            <a:lvl1pPr marL="0" indent="0" algn="l">
              <a:buNone/>
              <a:defRPr lang="en-GB" sz="2400" dirty="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a:r>
              <a:rPr lang="en-US"/>
              <a:t>Insert subtitle here</a:t>
            </a:r>
            <a:endParaRPr lang="en-GB"/>
          </a:p>
        </p:txBody>
      </p:sp>
      <p:sp>
        <p:nvSpPr>
          <p:cNvPr id="86" name="Text Placeholder 64">
            <a:extLst>
              <a:ext uri="{FF2B5EF4-FFF2-40B4-BE49-F238E27FC236}">
                <a16:creationId xmlns:a16="http://schemas.microsoft.com/office/drawing/2014/main" id="{06A07F6F-93B3-467C-B467-94AD85A2A2DF}"/>
              </a:ext>
            </a:extLst>
          </p:cNvPr>
          <p:cNvSpPr>
            <a:spLocks noGrp="1"/>
          </p:cNvSpPr>
          <p:nvPr>
            <p:ph type="body" sz="quarter" idx="17" hasCustomPrompt="1"/>
          </p:nvPr>
        </p:nvSpPr>
        <p:spPr>
          <a:xfrm>
            <a:off x="6611572" y="4311588"/>
            <a:ext cx="1900800" cy="370800"/>
          </a:xfrm>
        </p:spPr>
        <p:txBody>
          <a:bodyPr/>
          <a:lstStyle>
            <a:lvl1pPr>
              <a:buNone/>
              <a:defRPr lang="en-US" sz="1800" kern="1200" dirty="0" smtClean="0">
                <a:solidFill>
                  <a:schemeClr val="tx1"/>
                </a:solidFill>
                <a:latin typeface="+mn-lt"/>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DD Month YYYY</a:t>
            </a:r>
          </a:p>
        </p:txBody>
      </p:sp>
      <p:sp>
        <p:nvSpPr>
          <p:cNvPr id="33" name="Footer Placeholder 22">
            <a:extLst>
              <a:ext uri="{FF2B5EF4-FFF2-40B4-BE49-F238E27FC236}">
                <a16:creationId xmlns:a16="http://schemas.microsoft.com/office/drawing/2014/main" id="{4AC31130-C459-48B4-8F8D-11447A88DA83}"/>
              </a:ext>
            </a:extLst>
          </p:cNvPr>
          <p:cNvSpPr>
            <a:spLocks noGrp="1"/>
          </p:cNvSpPr>
          <p:nvPr>
            <p:ph type="ftr" sz="quarter" idx="22"/>
          </p:nvPr>
        </p:nvSpPr>
        <p:spPr>
          <a:xfrm>
            <a:off x="592730" y="6378063"/>
            <a:ext cx="1460791" cy="215444"/>
          </a:xfrm>
          <a:prstGeom prst="rect">
            <a:avLst/>
          </a:prstGeom>
        </p:spPr>
        <p:txBody>
          <a:bodyPr/>
          <a:lstStyle>
            <a:lvl1pPr>
              <a:defRPr>
                <a:solidFill>
                  <a:schemeClr val="bg1"/>
                </a:solidFill>
              </a:defRPr>
            </a:lvl1pPr>
          </a:lstStyle>
          <a:p>
            <a:r>
              <a:rPr lang="en-GB"/>
              <a:t>© 2021 National Highways</a:t>
            </a:r>
          </a:p>
        </p:txBody>
      </p:sp>
      <p:pic>
        <p:nvPicPr>
          <p:cNvPr id="34" name="Picture 33">
            <a:extLst>
              <a:ext uri="{FF2B5EF4-FFF2-40B4-BE49-F238E27FC236}">
                <a16:creationId xmlns:a16="http://schemas.microsoft.com/office/drawing/2014/main" id="{40669F01-73AE-495F-AD89-7FAE7558EDC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91952" y="5912526"/>
            <a:ext cx="1866269" cy="793083"/>
          </a:xfrm>
          <a:prstGeom prst="rect">
            <a:avLst/>
          </a:prstGeom>
        </p:spPr>
      </p:pic>
    </p:spTree>
    <p:extLst>
      <p:ext uri="{BB962C8B-B14F-4D97-AF65-F5344CB8AC3E}">
        <p14:creationId xmlns:p14="http://schemas.microsoft.com/office/powerpoint/2010/main" val="13747986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edium Panel Top">
    <p:bg>
      <p:bgPr>
        <a:solidFill>
          <a:schemeClr val="bg1"/>
        </a:solidFill>
        <a:effectLst/>
      </p:bgPr>
    </p:bg>
    <p:spTree>
      <p:nvGrpSpPr>
        <p:cNvPr id="1" name=""/>
        <p:cNvGrpSpPr/>
        <p:nvPr/>
      </p:nvGrpSpPr>
      <p:grpSpPr>
        <a:xfrm>
          <a:off x="0" y="0"/>
          <a:ext cx="0" cy="0"/>
          <a:chOff x="0" y="0"/>
          <a:chExt cx="0" cy="0"/>
        </a:xfrm>
      </p:grpSpPr>
      <p:sp>
        <p:nvSpPr>
          <p:cNvPr id="112" name="Picture Placeholder 111">
            <a:extLst>
              <a:ext uri="{FF2B5EF4-FFF2-40B4-BE49-F238E27FC236}">
                <a16:creationId xmlns:a16="http://schemas.microsoft.com/office/drawing/2014/main" id="{D30B78DA-832B-4D99-9274-AFE8B4F464B0}"/>
              </a:ext>
            </a:extLst>
          </p:cNvPr>
          <p:cNvSpPr>
            <a:spLocks noGrp="1"/>
          </p:cNvSpPr>
          <p:nvPr>
            <p:ph type="pic" sz="quarter" idx="20"/>
          </p:nvPr>
        </p:nvSpPr>
        <p:spPr>
          <a:xfrm>
            <a:off x="107952" y="3222863"/>
            <a:ext cx="11976098" cy="3527187"/>
          </a:xfrm>
          <a:solidFill>
            <a:schemeClr val="accent6">
              <a:lumMod val="40000"/>
              <a:lumOff val="60000"/>
            </a:schemeClr>
          </a:solidFill>
        </p:spPr>
        <p:txBody>
          <a:bodyPr anchor="ctr" anchorCtr="0"/>
          <a:lstStyle>
            <a:lvl1pPr algn="ctr">
              <a:defRPr/>
            </a:lvl1pPr>
          </a:lstStyle>
          <a:p>
            <a:endParaRPr lang="en-GB"/>
          </a:p>
        </p:txBody>
      </p:sp>
      <p:sp>
        <p:nvSpPr>
          <p:cNvPr id="94" name="Freeform: Shape 93">
            <a:extLst>
              <a:ext uri="{FF2B5EF4-FFF2-40B4-BE49-F238E27FC236}">
                <a16:creationId xmlns:a16="http://schemas.microsoft.com/office/drawing/2014/main" id="{5D43A24B-3440-472A-BED9-490C4BFB9AFB}"/>
              </a:ext>
            </a:extLst>
          </p:cNvPr>
          <p:cNvSpPr/>
          <p:nvPr userDrawn="1"/>
        </p:nvSpPr>
        <p:spPr>
          <a:xfrm>
            <a:off x="108000" y="108000"/>
            <a:ext cx="11976000" cy="3114967"/>
          </a:xfrm>
          <a:custGeom>
            <a:avLst/>
            <a:gdLst>
              <a:gd name="connsiteX0" fmla="*/ 0 w 2603450"/>
              <a:gd name="connsiteY0" fmla="*/ 0 h 6642000"/>
              <a:gd name="connsiteX1" fmla="*/ 2603450 w 2603450"/>
              <a:gd name="connsiteY1" fmla="*/ 0 h 6642000"/>
              <a:gd name="connsiteX2" fmla="*/ 2603450 w 2603450"/>
              <a:gd name="connsiteY2" fmla="*/ 6642000 h 6642000"/>
              <a:gd name="connsiteX3" fmla="*/ 0 w 260345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2603450" h="6642000">
                <a:moveTo>
                  <a:pt x="0" y="0"/>
                </a:moveTo>
                <a:lnTo>
                  <a:pt x="2603450" y="0"/>
                </a:lnTo>
                <a:lnTo>
                  <a:pt x="2603450" y="6642000"/>
                </a:lnTo>
                <a:lnTo>
                  <a:pt x="0" y="6642000"/>
                </a:ln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96" name="Text Placeholder 10">
            <a:extLst>
              <a:ext uri="{FF2B5EF4-FFF2-40B4-BE49-F238E27FC236}">
                <a16:creationId xmlns:a16="http://schemas.microsoft.com/office/drawing/2014/main" id="{DC0EC70C-66DC-42E6-AB98-30BF7692B83B}"/>
              </a:ext>
            </a:extLst>
          </p:cNvPr>
          <p:cNvSpPr>
            <a:spLocks noGrp="1"/>
          </p:cNvSpPr>
          <p:nvPr>
            <p:ph type="body" sz="quarter" idx="18"/>
          </p:nvPr>
        </p:nvSpPr>
        <p:spPr>
          <a:xfrm rot="5400000">
            <a:off x="5987976" y="-2655407"/>
            <a:ext cx="216000" cy="11976049"/>
          </a:xfrm>
          <a:custGeom>
            <a:avLst/>
            <a:gdLst>
              <a:gd name="connsiteX0" fmla="*/ 0 w 216000"/>
              <a:gd name="connsiteY0" fmla="*/ 0 h 6858000"/>
              <a:gd name="connsiteX1" fmla="*/ 216000 w 216000"/>
              <a:gd name="connsiteY1" fmla="*/ 0 h 6858000"/>
              <a:gd name="connsiteX2" fmla="*/ 216000 w 216000"/>
              <a:gd name="connsiteY2" fmla="*/ 6858000 h 6858000"/>
              <a:gd name="connsiteX3" fmla="*/ 0 w 21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6000" h="6858000">
                <a:moveTo>
                  <a:pt x="0" y="0"/>
                </a:moveTo>
                <a:lnTo>
                  <a:pt x="216000" y="0"/>
                </a:lnTo>
                <a:lnTo>
                  <a:pt x="216000" y="6858000"/>
                </a:lnTo>
                <a:lnTo>
                  <a:pt x="0" y="685800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buNone/>
              <a:defRPr kumimoji="0" lang="en-US" sz="1800" b="0" i="0" u="none" strike="noStrike" cap="none" spc="0" normalizeH="0" baseline="0" dirty="0">
                <a:ln>
                  <a:noFill/>
                </a:ln>
                <a:noFill/>
                <a:effectLst/>
                <a:uLnTx/>
                <a:uFillTx/>
                <a:latin typeface="Arial"/>
              </a:defRPr>
            </a:lvl1pPr>
          </a:lstStyle>
          <a:p>
            <a:pPr marR="0" lvl="0" algn="ctr" fontAlgn="auto">
              <a:lnSpc>
                <a:spcPct val="100000"/>
              </a:lnSpc>
              <a:spcBef>
                <a:spcPts val="0"/>
              </a:spcBef>
              <a:spcAft>
                <a:spcPts val="0"/>
              </a:spcAft>
              <a:buClrTx/>
              <a:buSzTx/>
              <a:buFontTx/>
              <a:tabLst/>
            </a:pPr>
            <a:r>
              <a:rPr lang="en-US"/>
              <a:t>Click to edit Master text styles</a:t>
            </a:r>
          </a:p>
        </p:txBody>
      </p:sp>
      <p:pic>
        <p:nvPicPr>
          <p:cNvPr id="4" name="Picture 3" descr="Shape, background pattern&#10;&#10;Description automatically generated">
            <a:extLst>
              <a:ext uri="{FF2B5EF4-FFF2-40B4-BE49-F238E27FC236}">
                <a16:creationId xmlns:a16="http://schemas.microsoft.com/office/drawing/2014/main" id="{741E8919-3E3C-4F65-AD6D-552AC8FE47A6}"/>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contrast="-100000"/>
                    </a14:imgEffect>
                  </a14:imgLayer>
                </a14:imgProps>
              </a:ext>
              <a:ext uri="{28A0092B-C50C-407E-A947-70E740481C1C}">
                <a14:useLocalDpi xmlns:a14="http://schemas.microsoft.com/office/drawing/2010/main" val="0"/>
              </a:ext>
            </a:extLst>
          </a:blip>
          <a:srcRect l="885" t="3148" r="959" b="51431"/>
          <a:stretch/>
        </p:blipFill>
        <p:spPr>
          <a:xfrm>
            <a:off x="107999" y="108000"/>
            <a:ext cx="11966293" cy="3114967"/>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83" name="Content Placeholder 2">
            <a:extLst>
              <a:ext uri="{FF2B5EF4-FFF2-40B4-BE49-F238E27FC236}">
                <a16:creationId xmlns:a16="http://schemas.microsoft.com/office/drawing/2014/main" id="{93E2A133-2F6C-4EE7-BB62-9E51A6111D9B}"/>
              </a:ext>
            </a:extLst>
          </p:cNvPr>
          <p:cNvSpPr>
            <a:spLocks noGrp="1"/>
          </p:cNvSpPr>
          <p:nvPr>
            <p:ph idx="1"/>
          </p:nvPr>
        </p:nvSpPr>
        <p:spPr>
          <a:xfrm>
            <a:off x="234695" y="1480056"/>
            <a:ext cx="9568612" cy="1572851"/>
          </a:xfrm>
        </p:spPr>
        <p:txBody>
          <a:bodyPr>
            <a:noAutofit/>
          </a:bodyPr>
          <a:lstStyle>
            <a:lvl1pPr>
              <a:defRPr sz="1400">
                <a:solidFill>
                  <a:schemeClr val="tx1"/>
                </a:solidFill>
              </a:defRPr>
            </a:lvl1pPr>
            <a:lvl2pPr>
              <a:defRPr sz="12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a:extLst>
              <a:ext uri="{FF2B5EF4-FFF2-40B4-BE49-F238E27FC236}">
                <a16:creationId xmlns:a16="http://schemas.microsoft.com/office/drawing/2014/main" id="{6761A4FC-5F18-4EB7-8DC6-5619BFAAD378}"/>
              </a:ext>
            </a:extLst>
          </p:cNvPr>
          <p:cNvSpPr>
            <a:spLocks noGrp="1"/>
          </p:cNvSpPr>
          <p:nvPr>
            <p:ph type="title" hasCustomPrompt="1"/>
          </p:nvPr>
        </p:nvSpPr>
        <p:spPr>
          <a:xfrm>
            <a:off x="322673" y="374859"/>
            <a:ext cx="10260000" cy="361850"/>
          </a:xfrm>
        </p:spPr>
        <p:txBody>
          <a:bodyPr lIns="0" anchor="t" anchorCtr="0">
            <a:noAutofit/>
          </a:bodyPr>
          <a:lstStyle>
            <a:lvl1pPr>
              <a:defRPr>
                <a:solidFill>
                  <a:schemeClr val="accent1"/>
                </a:solidFill>
              </a:defRPr>
            </a:lvl1pPr>
          </a:lstStyle>
          <a:p>
            <a:r>
              <a:rPr lang="en-US"/>
              <a:t>Insert title here</a:t>
            </a:r>
            <a:endParaRPr lang="en-GB"/>
          </a:p>
        </p:txBody>
      </p:sp>
      <p:sp>
        <p:nvSpPr>
          <p:cNvPr id="8" name="Text Placeholder 7">
            <a:extLst>
              <a:ext uri="{FF2B5EF4-FFF2-40B4-BE49-F238E27FC236}">
                <a16:creationId xmlns:a16="http://schemas.microsoft.com/office/drawing/2014/main" id="{D16131BA-622C-41A9-B3D0-A19E9C2B76D6}"/>
              </a:ext>
            </a:extLst>
          </p:cNvPr>
          <p:cNvSpPr>
            <a:spLocks noGrp="1"/>
          </p:cNvSpPr>
          <p:nvPr>
            <p:ph type="body" sz="quarter" idx="21" hasCustomPrompt="1"/>
          </p:nvPr>
        </p:nvSpPr>
        <p:spPr>
          <a:xfrm>
            <a:off x="322673" y="751477"/>
            <a:ext cx="10260000" cy="382587"/>
          </a:xfrm>
        </p:spPr>
        <p:txBody>
          <a:bodyPr lIns="0">
            <a:noAutofit/>
          </a:bodyPr>
          <a:lstStyle>
            <a:lvl1pPr>
              <a:buFont typeface="Arial" panose="020B0604020202020204" pitchFamily="34" charset="0"/>
              <a:buNone/>
              <a:defRPr lang="en-US" sz="1800" b="0" kern="1200" dirty="0" smtClean="0">
                <a:solidFill>
                  <a:schemeClr val="tx1"/>
                </a:solidFill>
                <a:latin typeface="+mj-lt"/>
                <a:ea typeface="+mj-ea"/>
                <a:cs typeface="+mj-cs"/>
              </a:defRPr>
            </a:lvl1pPr>
            <a:lvl2pPr>
              <a:buNone/>
              <a:defRPr/>
            </a:lvl2pPr>
          </a:lstStyle>
          <a:p>
            <a:pPr lvl="0"/>
            <a:r>
              <a:rPr lang="en-US"/>
              <a:t>Click to edit master text styles</a:t>
            </a:r>
          </a:p>
        </p:txBody>
      </p:sp>
      <p:sp>
        <p:nvSpPr>
          <p:cNvPr id="11" name="Footer Placeholder 22">
            <a:extLst>
              <a:ext uri="{FF2B5EF4-FFF2-40B4-BE49-F238E27FC236}">
                <a16:creationId xmlns:a16="http://schemas.microsoft.com/office/drawing/2014/main" id="{230F433A-FD77-4D0D-8B38-2FE462502F50}"/>
              </a:ext>
            </a:extLst>
          </p:cNvPr>
          <p:cNvSpPr>
            <a:spLocks noGrp="1"/>
          </p:cNvSpPr>
          <p:nvPr>
            <p:ph type="ftr" sz="quarter" idx="22"/>
          </p:nvPr>
        </p:nvSpPr>
        <p:spPr>
          <a:xfrm>
            <a:off x="263629" y="6378063"/>
            <a:ext cx="1460791" cy="215444"/>
          </a:xfrm>
          <a:prstGeom prst="rect">
            <a:avLst/>
          </a:prstGeom>
        </p:spPr>
        <p:txBody>
          <a:bodyPr/>
          <a:lstStyle>
            <a:lvl1pPr>
              <a:defRPr>
                <a:solidFill>
                  <a:schemeClr val="bg1"/>
                </a:solidFill>
              </a:defRPr>
            </a:lvl1pPr>
          </a:lstStyle>
          <a:p>
            <a:r>
              <a:rPr lang="en-GB"/>
              <a:t>© 2021 National Highways</a:t>
            </a:r>
          </a:p>
        </p:txBody>
      </p:sp>
      <p:pic>
        <p:nvPicPr>
          <p:cNvPr id="12" name="Picture 11">
            <a:extLst>
              <a:ext uri="{FF2B5EF4-FFF2-40B4-BE49-F238E27FC236}">
                <a16:creationId xmlns:a16="http://schemas.microsoft.com/office/drawing/2014/main" id="{A1AABF4B-EB75-495B-861C-0A4005A972D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56141" y="5888067"/>
            <a:ext cx="1910883" cy="809518"/>
          </a:xfrm>
          <a:prstGeom prst="rect">
            <a:avLst/>
          </a:prstGeom>
        </p:spPr>
      </p:pic>
    </p:spTree>
    <p:extLst>
      <p:ext uri="{BB962C8B-B14F-4D97-AF65-F5344CB8AC3E}">
        <p14:creationId xmlns:p14="http://schemas.microsoft.com/office/powerpoint/2010/main" val="22243816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Only - Single Colum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4BAE5526-F7F5-4627-8FC8-13FEC6EDA529}"/>
              </a:ext>
            </a:extLst>
          </p:cNvPr>
          <p:cNvSpPr/>
          <p:nvPr userDrawn="1"/>
        </p:nvSpPr>
        <p:spPr>
          <a:xfrm flipH="1">
            <a:off x="0" y="0"/>
            <a:ext cx="12192000" cy="6858000"/>
          </a:xfrm>
          <a:custGeom>
            <a:avLst/>
            <a:gdLst>
              <a:gd name="connsiteX0" fmla="*/ 12084000 w 12192000"/>
              <a:gd name="connsiteY0" fmla="*/ 108000 h 6858000"/>
              <a:gd name="connsiteX1" fmla="*/ 12084000 w 12192000"/>
              <a:gd name="connsiteY1" fmla="*/ 6750000 h 6858000"/>
              <a:gd name="connsiteX2" fmla="*/ 108000 w 12192000"/>
              <a:gd name="connsiteY2" fmla="*/ 6750000 h 6858000"/>
              <a:gd name="connsiteX3" fmla="*/ 108000 w 12192000"/>
              <a:gd name="connsiteY3" fmla="*/ 108000 h 6858000"/>
              <a:gd name="connsiteX4" fmla="*/ 12192000 w 12192000"/>
              <a:gd name="connsiteY4" fmla="*/ 0 h 6858000"/>
              <a:gd name="connsiteX5" fmla="*/ 12084000 w 12192000"/>
              <a:gd name="connsiteY5" fmla="*/ 0 h 6858000"/>
              <a:gd name="connsiteX6" fmla="*/ 12084000 w 12192000"/>
              <a:gd name="connsiteY6" fmla="*/ 0 h 6858000"/>
              <a:gd name="connsiteX7" fmla="*/ 108000 w 12192000"/>
              <a:gd name="connsiteY7" fmla="*/ 0 h 6858000"/>
              <a:gd name="connsiteX8" fmla="*/ 0 w 12192000"/>
              <a:gd name="connsiteY8" fmla="*/ 0 h 6858000"/>
              <a:gd name="connsiteX9" fmla="*/ 0 w 12192000"/>
              <a:gd name="connsiteY9" fmla="*/ 108000 h 6858000"/>
              <a:gd name="connsiteX10" fmla="*/ 0 w 12192000"/>
              <a:gd name="connsiteY10" fmla="*/ 6750000 h 6858000"/>
              <a:gd name="connsiteX11" fmla="*/ 0 w 12192000"/>
              <a:gd name="connsiteY11" fmla="*/ 6858000 h 6858000"/>
              <a:gd name="connsiteX12" fmla="*/ 108000 w 12192000"/>
              <a:gd name="connsiteY12" fmla="*/ 6858000 h 6858000"/>
              <a:gd name="connsiteX13" fmla="*/ 12084000 w 12192000"/>
              <a:gd name="connsiteY13" fmla="*/ 6858000 h 6858000"/>
              <a:gd name="connsiteX14" fmla="*/ 12192000 w 12192000"/>
              <a:gd name="connsiteY14" fmla="*/ 6858000 h 6858000"/>
              <a:gd name="connsiteX15" fmla="*/ 12192000 w 12192000"/>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12084000" y="108000"/>
                </a:moveTo>
                <a:lnTo>
                  <a:pt x="12084000" y="6750000"/>
                </a:lnTo>
                <a:lnTo>
                  <a:pt x="108000" y="6750000"/>
                </a:lnTo>
                <a:lnTo>
                  <a:pt x="108000" y="108000"/>
                </a:lnTo>
                <a:close/>
                <a:moveTo>
                  <a:pt x="12192000" y="0"/>
                </a:moveTo>
                <a:lnTo>
                  <a:pt x="12084000" y="0"/>
                </a:lnTo>
                <a:lnTo>
                  <a:pt x="12084000" y="0"/>
                </a:lnTo>
                <a:lnTo>
                  <a:pt x="108000" y="0"/>
                </a:lnTo>
                <a:lnTo>
                  <a:pt x="0" y="0"/>
                </a:lnTo>
                <a:lnTo>
                  <a:pt x="0" y="108000"/>
                </a:lnTo>
                <a:lnTo>
                  <a:pt x="0" y="6750000"/>
                </a:lnTo>
                <a:lnTo>
                  <a:pt x="0" y="6858000"/>
                </a:lnTo>
                <a:lnTo>
                  <a:pt x="108000" y="6858000"/>
                </a:lnTo>
                <a:lnTo>
                  <a:pt x="12084000" y="6858000"/>
                </a:lnTo>
                <a:lnTo>
                  <a:pt x="12192000" y="6858000"/>
                </a:lnTo>
                <a:lnTo>
                  <a:pt x="1219200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2" name="Picture 1" descr="Shape, background pattern&#10;&#10;Description automatically generated">
            <a:extLst>
              <a:ext uri="{FF2B5EF4-FFF2-40B4-BE49-F238E27FC236}">
                <a16:creationId xmlns:a16="http://schemas.microsoft.com/office/drawing/2014/main" id="{D434DB07-E52E-4332-AD3E-D8C8931E70CD}"/>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contrast="-100000"/>
                    </a14:imgEffect>
                  </a14:imgLayer>
                </a14:imgProps>
              </a:ext>
              <a:ext uri="{28A0092B-C50C-407E-A947-70E740481C1C}">
                <a14:useLocalDpi xmlns:a14="http://schemas.microsoft.com/office/drawing/2010/main" val="0"/>
              </a:ext>
            </a:extLst>
          </a:blip>
          <a:srcRect l="556" t="1575" r="1213" b="1575"/>
          <a:stretch/>
        </p:blipFill>
        <p:spPr>
          <a:xfrm>
            <a:off x="108000" y="108000"/>
            <a:ext cx="11976000" cy="66420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15" name="Content Placeholder 2">
            <a:extLst>
              <a:ext uri="{FF2B5EF4-FFF2-40B4-BE49-F238E27FC236}">
                <a16:creationId xmlns:a16="http://schemas.microsoft.com/office/drawing/2014/main" id="{86DC80CF-FDED-46A8-BE3E-F6BD252A0032}"/>
              </a:ext>
            </a:extLst>
          </p:cNvPr>
          <p:cNvSpPr>
            <a:spLocks noGrp="1"/>
          </p:cNvSpPr>
          <p:nvPr>
            <p:ph idx="1"/>
          </p:nvPr>
        </p:nvSpPr>
        <p:spPr>
          <a:xfrm>
            <a:off x="252034" y="1293377"/>
            <a:ext cx="10839425" cy="4351338"/>
          </a:xfrm>
        </p:spPr>
        <p:txBody>
          <a:bodyPr>
            <a:noAutofit/>
          </a:bodyPr>
          <a:lstStyle>
            <a:lvl1pPr>
              <a:defRPr sz="1400">
                <a:solidFill>
                  <a:schemeClr val="tx1"/>
                </a:solidFill>
              </a:defRPr>
            </a:lvl1pPr>
            <a:lvl2pPr>
              <a:defRPr sz="12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3" name="Footer Placeholder 22">
            <a:extLst>
              <a:ext uri="{FF2B5EF4-FFF2-40B4-BE49-F238E27FC236}">
                <a16:creationId xmlns:a16="http://schemas.microsoft.com/office/drawing/2014/main" id="{EBC06D21-C5DF-4643-BACD-F304CB8866E9}"/>
              </a:ext>
            </a:extLst>
          </p:cNvPr>
          <p:cNvSpPr>
            <a:spLocks noGrp="1"/>
          </p:cNvSpPr>
          <p:nvPr>
            <p:ph type="ftr" sz="quarter" idx="21"/>
          </p:nvPr>
        </p:nvSpPr>
        <p:spPr>
          <a:xfrm>
            <a:off x="256195" y="6378063"/>
            <a:ext cx="1460791" cy="215444"/>
          </a:xfrm>
          <a:prstGeom prst="rect">
            <a:avLst/>
          </a:prstGeom>
        </p:spPr>
        <p:txBody>
          <a:bodyPr/>
          <a:lstStyle/>
          <a:p>
            <a:r>
              <a:rPr lang="en-GB"/>
              <a:t>© 2021 National Highways</a:t>
            </a:r>
          </a:p>
        </p:txBody>
      </p:sp>
      <p:sp>
        <p:nvSpPr>
          <p:cNvPr id="20" name="Title 1">
            <a:extLst>
              <a:ext uri="{FF2B5EF4-FFF2-40B4-BE49-F238E27FC236}">
                <a16:creationId xmlns:a16="http://schemas.microsoft.com/office/drawing/2014/main" id="{9464B9A7-04A9-480D-B3C2-383807839C93}"/>
              </a:ext>
            </a:extLst>
          </p:cNvPr>
          <p:cNvSpPr>
            <a:spLocks noGrp="1"/>
          </p:cNvSpPr>
          <p:nvPr>
            <p:ph type="title" hasCustomPrompt="1"/>
          </p:nvPr>
        </p:nvSpPr>
        <p:spPr>
          <a:xfrm>
            <a:off x="319030" y="374859"/>
            <a:ext cx="10772427" cy="361850"/>
          </a:xfrm>
        </p:spPr>
        <p:txBody>
          <a:bodyPr lIns="0" anchor="t" anchorCtr="0">
            <a:noAutofit/>
          </a:bodyPr>
          <a:lstStyle>
            <a:lvl1pPr>
              <a:defRPr>
                <a:solidFill>
                  <a:schemeClr val="accent1"/>
                </a:solidFill>
              </a:defRPr>
            </a:lvl1pPr>
          </a:lstStyle>
          <a:p>
            <a:r>
              <a:rPr lang="en-US"/>
              <a:t>Insert title here</a:t>
            </a:r>
            <a:endParaRPr lang="en-GB"/>
          </a:p>
        </p:txBody>
      </p:sp>
      <p:sp>
        <p:nvSpPr>
          <p:cNvPr id="21" name="Text Placeholder 7">
            <a:extLst>
              <a:ext uri="{FF2B5EF4-FFF2-40B4-BE49-F238E27FC236}">
                <a16:creationId xmlns:a16="http://schemas.microsoft.com/office/drawing/2014/main" id="{4446B882-D2F0-4698-AEE0-64C0F3C1F27E}"/>
              </a:ext>
            </a:extLst>
          </p:cNvPr>
          <p:cNvSpPr>
            <a:spLocks noGrp="1"/>
          </p:cNvSpPr>
          <p:nvPr>
            <p:ph type="body" sz="quarter" idx="22" hasCustomPrompt="1"/>
          </p:nvPr>
        </p:nvSpPr>
        <p:spPr>
          <a:xfrm>
            <a:off x="322673" y="751477"/>
            <a:ext cx="10768784" cy="382587"/>
          </a:xfrm>
        </p:spPr>
        <p:txBody>
          <a:bodyPr lIns="0">
            <a:noAutofit/>
          </a:bodyPr>
          <a:lstStyle>
            <a:lvl1pPr>
              <a:buFont typeface="Arial" panose="020B0604020202020204" pitchFamily="34" charset="0"/>
              <a:buNone/>
              <a:defRPr lang="en-US" sz="1800" b="0" kern="1200" dirty="0" smtClean="0">
                <a:solidFill>
                  <a:schemeClr val="tx1"/>
                </a:solidFill>
                <a:latin typeface="+mj-lt"/>
                <a:ea typeface="+mj-ea"/>
                <a:cs typeface="+mj-cs"/>
              </a:defRPr>
            </a:lvl1pPr>
            <a:lvl2pPr>
              <a:buNone/>
              <a:defRPr/>
            </a:lvl2pPr>
          </a:lstStyle>
          <a:p>
            <a:pPr lvl="0"/>
            <a:r>
              <a:rPr lang="en-US"/>
              <a:t>Click to edit master text styles</a:t>
            </a:r>
          </a:p>
        </p:txBody>
      </p:sp>
      <p:pic>
        <p:nvPicPr>
          <p:cNvPr id="7" name="Picture 6">
            <a:extLst>
              <a:ext uri="{FF2B5EF4-FFF2-40B4-BE49-F238E27FC236}">
                <a16:creationId xmlns:a16="http://schemas.microsoft.com/office/drawing/2014/main" id="{8B33ABE4-1167-4508-9529-65CA65C73DC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91952" y="5912526"/>
            <a:ext cx="1866269" cy="793083"/>
          </a:xfrm>
          <a:prstGeom prst="rect">
            <a:avLst/>
          </a:prstGeom>
        </p:spPr>
      </p:pic>
    </p:spTree>
    <p:extLst>
      <p:ext uri="{BB962C8B-B14F-4D97-AF65-F5344CB8AC3E}">
        <p14:creationId xmlns:p14="http://schemas.microsoft.com/office/powerpoint/2010/main" val="34708162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nd Chart">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19" name="Picture 18" descr="Shape, background pattern&#10;&#10;Description automatically generated">
            <a:extLst>
              <a:ext uri="{FF2B5EF4-FFF2-40B4-BE49-F238E27FC236}">
                <a16:creationId xmlns:a16="http://schemas.microsoft.com/office/drawing/2014/main" id="{6D334E1F-1EDC-448F-8D9D-27579E2C4DED}"/>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contrast="-100000"/>
                    </a14:imgEffect>
                  </a14:imgLayer>
                </a14:imgProps>
              </a:ext>
              <a:ext uri="{28A0092B-C50C-407E-A947-70E740481C1C}">
                <a14:useLocalDpi xmlns:a14="http://schemas.microsoft.com/office/drawing/2010/main" val="0"/>
              </a:ext>
            </a:extLst>
          </a:blip>
          <a:srcRect l="556" t="1575" r="1213" b="1575"/>
          <a:stretch/>
        </p:blipFill>
        <p:spPr>
          <a:xfrm>
            <a:off x="108000" y="108000"/>
            <a:ext cx="11976000" cy="66420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3" name="Freeform: Shape 2">
            <a:extLst>
              <a:ext uri="{FF2B5EF4-FFF2-40B4-BE49-F238E27FC236}">
                <a16:creationId xmlns:a16="http://schemas.microsoft.com/office/drawing/2014/main" id="{4BAE5526-F7F5-4627-8FC8-13FEC6EDA529}"/>
              </a:ext>
            </a:extLst>
          </p:cNvPr>
          <p:cNvSpPr/>
          <p:nvPr userDrawn="1"/>
        </p:nvSpPr>
        <p:spPr>
          <a:xfrm flipH="1">
            <a:off x="0" y="0"/>
            <a:ext cx="12192000" cy="6858000"/>
          </a:xfrm>
          <a:custGeom>
            <a:avLst/>
            <a:gdLst>
              <a:gd name="connsiteX0" fmla="*/ 12084000 w 12192000"/>
              <a:gd name="connsiteY0" fmla="*/ 108000 h 6858000"/>
              <a:gd name="connsiteX1" fmla="*/ 12084000 w 12192000"/>
              <a:gd name="connsiteY1" fmla="*/ 6750000 h 6858000"/>
              <a:gd name="connsiteX2" fmla="*/ 108000 w 12192000"/>
              <a:gd name="connsiteY2" fmla="*/ 6750000 h 6858000"/>
              <a:gd name="connsiteX3" fmla="*/ 108000 w 12192000"/>
              <a:gd name="connsiteY3" fmla="*/ 108000 h 6858000"/>
              <a:gd name="connsiteX4" fmla="*/ 12192000 w 12192000"/>
              <a:gd name="connsiteY4" fmla="*/ 0 h 6858000"/>
              <a:gd name="connsiteX5" fmla="*/ 12084000 w 12192000"/>
              <a:gd name="connsiteY5" fmla="*/ 0 h 6858000"/>
              <a:gd name="connsiteX6" fmla="*/ 12084000 w 12192000"/>
              <a:gd name="connsiteY6" fmla="*/ 0 h 6858000"/>
              <a:gd name="connsiteX7" fmla="*/ 108000 w 12192000"/>
              <a:gd name="connsiteY7" fmla="*/ 0 h 6858000"/>
              <a:gd name="connsiteX8" fmla="*/ 0 w 12192000"/>
              <a:gd name="connsiteY8" fmla="*/ 0 h 6858000"/>
              <a:gd name="connsiteX9" fmla="*/ 0 w 12192000"/>
              <a:gd name="connsiteY9" fmla="*/ 108000 h 6858000"/>
              <a:gd name="connsiteX10" fmla="*/ 0 w 12192000"/>
              <a:gd name="connsiteY10" fmla="*/ 6750000 h 6858000"/>
              <a:gd name="connsiteX11" fmla="*/ 0 w 12192000"/>
              <a:gd name="connsiteY11" fmla="*/ 6858000 h 6858000"/>
              <a:gd name="connsiteX12" fmla="*/ 108000 w 12192000"/>
              <a:gd name="connsiteY12" fmla="*/ 6858000 h 6858000"/>
              <a:gd name="connsiteX13" fmla="*/ 12084000 w 12192000"/>
              <a:gd name="connsiteY13" fmla="*/ 6858000 h 6858000"/>
              <a:gd name="connsiteX14" fmla="*/ 12192000 w 12192000"/>
              <a:gd name="connsiteY14" fmla="*/ 6858000 h 6858000"/>
              <a:gd name="connsiteX15" fmla="*/ 12192000 w 12192000"/>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12084000" y="108000"/>
                </a:moveTo>
                <a:lnTo>
                  <a:pt x="12084000" y="6750000"/>
                </a:lnTo>
                <a:lnTo>
                  <a:pt x="108000" y="6750000"/>
                </a:lnTo>
                <a:lnTo>
                  <a:pt x="108000" y="108000"/>
                </a:lnTo>
                <a:close/>
                <a:moveTo>
                  <a:pt x="12192000" y="0"/>
                </a:moveTo>
                <a:lnTo>
                  <a:pt x="12084000" y="0"/>
                </a:lnTo>
                <a:lnTo>
                  <a:pt x="12084000" y="0"/>
                </a:lnTo>
                <a:lnTo>
                  <a:pt x="108000" y="0"/>
                </a:lnTo>
                <a:lnTo>
                  <a:pt x="0" y="0"/>
                </a:lnTo>
                <a:lnTo>
                  <a:pt x="0" y="108000"/>
                </a:lnTo>
                <a:lnTo>
                  <a:pt x="0" y="6750000"/>
                </a:lnTo>
                <a:lnTo>
                  <a:pt x="0" y="6858000"/>
                </a:lnTo>
                <a:lnTo>
                  <a:pt x="108000" y="6858000"/>
                </a:lnTo>
                <a:lnTo>
                  <a:pt x="12084000" y="6858000"/>
                </a:lnTo>
                <a:lnTo>
                  <a:pt x="12192000" y="6858000"/>
                </a:lnTo>
                <a:lnTo>
                  <a:pt x="1219200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5" name="Content Placeholder 2">
            <a:extLst>
              <a:ext uri="{FF2B5EF4-FFF2-40B4-BE49-F238E27FC236}">
                <a16:creationId xmlns:a16="http://schemas.microsoft.com/office/drawing/2014/main" id="{86DC80CF-FDED-46A8-BE3E-F6BD252A0032}"/>
              </a:ext>
            </a:extLst>
          </p:cNvPr>
          <p:cNvSpPr>
            <a:spLocks noGrp="1"/>
          </p:cNvSpPr>
          <p:nvPr>
            <p:ph idx="1"/>
          </p:nvPr>
        </p:nvSpPr>
        <p:spPr>
          <a:xfrm>
            <a:off x="252035" y="1293377"/>
            <a:ext cx="5580000" cy="4351338"/>
          </a:xfrm>
        </p:spPr>
        <p:txBody>
          <a:bodyPr>
            <a:noAutofit/>
          </a:bodyPr>
          <a:lstStyle>
            <a:lvl1pPr>
              <a:defRPr sz="1400">
                <a:solidFill>
                  <a:schemeClr val="tx1"/>
                </a:solidFill>
              </a:defRPr>
            </a:lvl1pPr>
            <a:lvl2pPr>
              <a:defRPr sz="12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Title 1">
            <a:extLst>
              <a:ext uri="{FF2B5EF4-FFF2-40B4-BE49-F238E27FC236}">
                <a16:creationId xmlns:a16="http://schemas.microsoft.com/office/drawing/2014/main" id="{9464B9A7-04A9-480D-B3C2-383807839C93}"/>
              </a:ext>
            </a:extLst>
          </p:cNvPr>
          <p:cNvSpPr>
            <a:spLocks noGrp="1"/>
          </p:cNvSpPr>
          <p:nvPr>
            <p:ph type="title" hasCustomPrompt="1"/>
          </p:nvPr>
        </p:nvSpPr>
        <p:spPr>
          <a:xfrm>
            <a:off x="319030" y="374859"/>
            <a:ext cx="10772427" cy="361850"/>
          </a:xfrm>
        </p:spPr>
        <p:txBody>
          <a:bodyPr lIns="0" anchor="t" anchorCtr="0">
            <a:noAutofit/>
          </a:bodyPr>
          <a:lstStyle>
            <a:lvl1pPr>
              <a:defRPr>
                <a:solidFill>
                  <a:schemeClr val="accent1"/>
                </a:solidFill>
              </a:defRPr>
            </a:lvl1pPr>
          </a:lstStyle>
          <a:p>
            <a:r>
              <a:rPr lang="en-US"/>
              <a:t>Insert title here</a:t>
            </a:r>
            <a:endParaRPr lang="en-GB"/>
          </a:p>
        </p:txBody>
      </p:sp>
      <p:sp>
        <p:nvSpPr>
          <p:cNvPr id="21" name="Text Placeholder 7">
            <a:extLst>
              <a:ext uri="{FF2B5EF4-FFF2-40B4-BE49-F238E27FC236}">
                <a16:creationId xmlns:a16="http://schemas.microsoft.com/office/drawing/2014/main" id="{4446B882-D2F0-4698-AEE0-64C0F3C1F27E}"/>
              </a:ext>
            </a:extLst>
          </p:cNvPr>
          <p:cNvSpPr>
            <a:spLocks noGrp="1"/>
          </p:cNvSpPr>
          <p:nvPr>
            <p:ph type="body" sz="quarter" idx="22" hasCustomPrompt="1"/>
          </p:nvPr>
        </p:nvSpPr>
        <p:spPr>
          <a:xfrm>
            <a:off x="322673" y="751477"/>
            <a:ext cx="10768784" cy="382587"/>
          </a:xfrm>
        </p:spPr>
        <p:txBody>
          <a:bodyPr lIns="0">
            <a:noAutofit/>
          </a:bodyPr>
          <a:lstStyle>
            <a:lvl1pPr>
              <a:buFont typeface="Arial" panose="020B0604020202020204" pitchFamily="34" charset="0"/>
              <a:buNone/>
              <a:defRPr lang="en-US" sz="1800" b="0" kern="1200" dirty="0" smtClean="0">
                <a:solidFill>
                  <a:schemeClr val="tx1"/>
                </a:solidFill>
                <a:latin typeface="+mj-lt"/>
                <a:ea typeface="+mj-ea"/>
                <a:cs typeface="+mj-cs"/>
              </a:defRPr>
            </a:lvl1pPr>
            <a:lvl2pPr>
              <a:buNone/>
              <a:defRPr/>
            </a:lvl2pPr>
          </a:lstStyle>
          <a:p>
            <a:pPr lvl="0"/>
            <a:r>
              <a:rPr lang="en-US"/>
              <a:t>Click to edit master text styles</a:t>
            </a:r>
          </a:p>
        </p:txBody>
      </p:sp>
      <p:sp>
        <p:nvSpPr>
          <p:cNvPr id="4" name="Chart Placeholder 3">
            <a:extLst>
              <a:ext uri="{FF2B5EF4-FFF2-40B4-BE49-F238E27FC236}">
                <a16:creationId xmlns:a16="http://schemas.microsoft.com/office/drawing/2014/main" id="{1E425809-9303-40DC-A84A-47E3747DE11D}"/>
              </a:ext>
            </a:extLst>
          </p:cNvPr>
          <p:cNvSpPr>
            <a:spLocks noGrp="1"/>
          </p:cNvSpPr>
          <p:nvPr>
            <p:ph type="chart" sz="quarter" idx="23"/>
          </p:nvPr>
        </p:nvSpPr>
        <p:spPr>
          <a:xfrm>
            <a:off x="6281738" y="1293813"/>
            <a:ext cx="5575300" cy="4346575"/>
          </a:xfrm>
        </p:spPr>
        <p:txBody>
          <a:bodyPr anchor="ctr" anchorCtr="0"/>
          <a:lstStyle>
            <a:lvl1pPr algn="ctr">
              <a:defRPr/>
            </a:lvl1pPr>
          </a:lstStyle>
          <a:p>
            <a:endParaRPr lang="en-GB"/>
          </a:p>
        </p:txBody>
      </p:sp>
      <p:pic>
        <p:nvPicPr>
          <p:cNvPr id="37" name="Picture 36">
            <a:extLst>
              <a:ext uri="{FF2B5EF4-FFF2-40B4-BE49-F238E27FC236}">
                <a16:creationId xmlns:a16="http://schemas.microsoft.com/office/drawing/2014/main" id="{5F0C6F63-9CD6-400B-BBEC-3ED8AB9D2CF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91952" y="5912526"/>
            <a:ext cx="1866269" cy="793083"/>
          </a:xfrm>
          <a:prstGeom prst="rect">
            <a:avLst/>
          </a:prstGeom>
        </p:spPr>
      </p:pic>
      <p:sp>
        <p:nvSpPr>
          <p:cNvPr id="38" name="Footer Placeholder 22">
            <a:extLst>
              <a:ext uri="{FF2B5EF4-FFF2-40B4-BE49-F238E27FC236}">
                <a16:creationId xmlns:a16="http://schemas.microsoft.com/office/drawing/2014/main" id="{9263A2CC-746E-4159-93E1-7899CAAA4835}"/>
              </a:ext>
            </a:extLst>
          </p:cNvPr>
          <p:cNvSpPr>
            <a:spLocks noGrp="1"/>
          </p:cNvSpPr>
          <p:nvPr>
            <p:ph type="ftr" sz="quarter" idx="21"/>
          </p:nvPr>
        </p:nvSpPr>
        <p:spPr>
          <a:xfrm>
            <a:off x="256195" y="6378063"/>
            <a:ext cx="1460791" cy="215444"/>
          </a:xfrm>
          <a:prstGeom prst="rect">
            <a:avLst/>
          </a:prstGeom>
        </p:spPr>
        <p:txBody>
          <a:bodyPr/>
          <a:lstStyle/>
          <a:p>
            <a:r>
              <a:rPr lang="en-GB"/>
              <a:t>© 2021 National Highways</a:t>
            </a:r>
          </a:p>
        </p:txBody>
      </p:sp>
    </p:spTree>
    <p:extLst>
      <p:ext uri="{BB962C8B-B14F-4D97-AF65-F5344CB8AC3E}">
        <p14:creationId xmlns:p14="http://schemas.microsoft.com/office/powerpoint/2010/main" val="36835418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Only - Two Columns">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19" name="Picture 18" descr="Shape, background pattern&#10;&#10;Description automatically generated">
            <a:extLst>
              <a:ext uri="{FF2B5EF4-FFF2-40B4-BE49-F238E27FC236}">
                <a16:creationId xmlns:a16="http://schemas.microsoft.com/office/drawing/2014/main" id="{6D334E1F-1EDC-448F-8D9D-27579E2C4DED}"/>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contrast="-100000"/>
                    </a14:imgEffect>
                  </a14:imgLayer>
                </a14:imgProps>
              </a:ext>
              <a:ext uri="{28A0092B-C50C-407E-A947-70E740481C1C}">
                <a14:useLocalDpi xmlns:a14="http://schemas.microsoft.com/office/drawing/2010/main" val="0"/>
              </a:ext>
            </a:extLst>
          </a:blip>
          <a:srcRect l="556" t="1575" r="1213" b="1575"/>
          <a:stretch/>
        </p:blipFill>
        <p:spPr>
          <a:xfrm>
            <a:off x="108000" y="108000"/>
            <a:ext cx="11976000" cy="66420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3" name="Freeform: Shape 2">
            <a:extLst>
              <a:ext uri="{FF2B5EF4-FFF2-40B4-BE49-F238E27FC236}">
                <a16:creationId xmlns:a16="http://schemas.microsoft.com/office/drawing/2014/main" id="{4BAE5526-F7F5-4627-8FC8-13FEC6EDA529}"/>
              </a:ext>
            </a:extLst>
          </p:cNvPr>
          <p:cNvSpPr/>
          <p:nvPr userDrawn="1"/>
        </p:nvSpPr>
        <p:spPr>
          <a:xfrm flipH="1">
            <a:off x="0" y="0"/>
            <a:ext cx="12192000" cy="6858000"/>
          </a:xfrm>
          <a:custGeom>
            <a:avLst/>
            <a:gdLst>
              <a:gd name="connsiteX0" fmla="*/ 12084000 w 12192000"/>
              <a:gd name="connsiteY0" fmla="*/ 108000 h 6858000"/>
              <a:gd name="connsiteX1" fmla="*/ 12084000 w 12192000"/>
              <a:gd name="connsiteY1" fmla="*/ 6750000 h 6858000"/>
              <a:gd name="connsiteX2" fmla="*/ 108000 w 12192000"/>
              <a:gd name="connsiteY2" fmla="*/ 6750000 h 6858000"/>
              <a:gd name="connsiteX3" fmla="*/ 108000 w 12192000"/>
              <a:gd name="connsiteY3" fmla="*/ 108000 h 6858000"/>
              <a:gd name="connsiteX4" fmla="*/ 12192000 w 12192000"/>
              <a:gd name="connsiteY4" fmla="*/ 0 h 6858000"/>
              <a:gd name="connsiteX5" fmla="*/ 12084000 w 12192000"/>
              <a:gd name="connsiteY5" fmla="*/ 0 h 6858000"/>
              <a:gd name="connsiteX6" fmla="*/ 12084000 w 12192000"/>
              <a:gd name="connsiteY6" fmla="*/ 0 h 6858000"/>
              <a:gd name="connsiteX7" fmla="*/ 108000 w 12192000"/>
              <a:gd name="connsiteY7" fmla="*/ 0 h 6858000"/>
              <a:gd name="connsiteX8" fmla="*/ 0 w 12192000"/>
              <a:gd name="connsiteY8" fmla="*/ 0 h 6858000"/>
              <a:gd name="connsiteX9" fmla="*/ 0 w 12192000"/>
              <a:gd name="connsiteY9" fmla="*/ 108000 h 6858000"/>
              <a:gd name="connsiteX10" fmla="*/ 0 w 12192000"/>
              <a:gd name="connsiteY10" fmla="*/ 6750000 h 6858000"/>
              <a:gd name="connsiteX11" fmla="*/ 0 w 12192000"/>
              <a:gd name="connsiteY11" fmla="*/ 6858000 h 6858000"/>
              <a:gd name="connsiteX12" fmla="*/ 108000 w 12192000"/>
              <a:gd name="connsiteY12" fmla="*/ 6858000 h 6858000"/>
              <a:gd name="connsiteX13" fmla="*/ 12084000 w 12192000"/>
              <a:gd name="connsiteY13" fmla="*/ 6858000 h 6858000"/>
              <a:gd name="connsiteX14" fmla="*/ 12192000 w 12192000"/>
              <a:gd name="connsiteY14" fmla="*/ 6858000 h 6858000"/>
              <a:gd name="connsiteX15" fmla="*/ 12192000 w 12192000"/>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12084000" y="108000"/>
                </a:moveTo>
                <a:lnTo>
                  <a:pt x="12084000" y="6750000"/>
                </a:lnTo>
                <a:lnTo>
                  <a:pt x="108000" y="6750000"/>
                </a:lnTo>
                <a:lnTo>
                  <a:pt x="108000" y="108000"/>
                </a:lnTo>
                <a:close/>
                <a:moveTo>
                  <a:pt x="12192000" y="0"/>
                </a:moveTo>
                <a:lnTo>
                  <a:pt x="12084000" y="0"/>
                </a:lnTo>
                <a:lnTo>
                  <a:pt x="12084000" y="0"/>
                </a:lnTo>
                <a:lnTo>
                  <a:pt x="108000" y="0"/>
                </a:lnTo>
                <a:lnTo>
                  <a:pt x="0" y="0"/>
                </a:lnTo>
                <a:lnTo>
                  <a:pt x="0" y="108000"/>
                </a:lnTo>
                <a:lnTo>
                  <a:pt x="0" y="6750000"/>
                </a:lnTo>
                <a:lnTo>
                  <a:pt x="0" y="6858000"/>
                </a:lnTo>
                <a:lnTo>
                  <a:pt x="108000" y="6858000"/>
                </a:lnTo>
                <a:lnTo>
                  <a:pt x="12084000" y="6858000"/>
                </a:lnTo>
                <a:lnTo>
                  <a:pt x="12192000" y="6858000"/>
                </a:lnTo>
                <a:lnTo>
                  <a:pt x="1219200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5" name="Content Placeholder 2">
            <a:extLst>
              <a:ext uri="{FF2B5EF4-FFF2-40B4-BE49-F238E27FC236}">
                <a16:creationId xmlns:a16="http://schemas.microsoft.com/office/drawing/2014/main" id="{86DC80CF-FDED-46A8-BE3E-F6BD252A0032}"/>
              </a:ext>
            </a:extLst>
          </p:cNvPr>
          <p:cNvSpPr>
            <a:spLocks noGrp="1"/>
          </p:cNvSpPr>
          <p:nvPr>
            <p:ph idx="1"/>
          </p:nvPr>
        </p:nvSpPr>
        <p:spPr>
          <a:xfrm>
            <a:off x="252034" y="1293377"/>
            <a:ext cx="10839425" cy="4351338"/>
          </a:xfrm>
        </p:spPr>
        <p:txBody>
          <a:bodyPr numCol="2" spcCol="540000">
            <a:noAutofit/>
          </a:bodyPr>
          <a:lstStyle>
            <a:lvl1pPr>
              <a:defRPr sz="1400">
                <a:solidFill>
                  <a:schemeClr val="tx1"/>
                </a:solidFill>
              </a:defRPr>
            </a:lvl1pPr>
            <a:lvl2pPr>
              <a:defRPr sz="12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Title 1">
            <a:extLst>
              <a:ext uri="{FF2B5EF4-FFF2-40B4-BE49-F238E27FC236}">
                <a16:creationId xmlns:a16="http://schemas.microsoft.com/office/drawing/2014/main" id="{9464B9A7-04A9-480D-B3C2-383807839C93}"/>
              </a:ext>
            </a:extLst>
          </p:cNvPr>
          <p:cNvSpPr>
            <a:spLocks noGrp="1"/>
          </p:cNvSpPr>
          <p:nvPr>
            <p:ph type="title" hasCustomPrompt="1"/>
          </p:nvPr>
        </p:nvSpPr>
        <p:spPr>
          <a:xfrm>
            <a:off x="319030" y="374859"/>
            <a:ext cx="10772427" cy="361850"/>
          </a:xfrm>
        </p:spPr>
        <p:txBody>
          <a:bodyPr lIns="0" anchor="t" anchorCtr="0">
            <a:noAutofit/>
          </a:bodyPr>
          <a:lstStyle>
            <a:lvl1pPr>
              <a:defRPr>
                <a:solidFill>
                  <a:schemeClr val="accent1"/>
                </a:solidFill>
              </a:defRPr>
            </a:lvl1pPr>
          </a:lstStyle>
          <a:p>
            <a:r>
              <a:rPr lang="en-US"/>
              <a:t>Insert title here</a:t>
            </a:r>
            <a:endParaRPr lang="en-GB"/>
          </a:p>
        </p:txBody>
      </p:sp>
      <p:sp>
        <p:nvSpPr>
          <p:cNvPr id="21" name="Text Placeholder 7">
            <a:extLst>
              <a:ext uri="{FF2B5EF4-FFF2-40B4-BE49-F238E27FC236}">
                <a16:creationId xmlns:a16="http://schemas.microsoft.com/office/drawing/2014/main" id="{4446B882-D2F0-4698-AEE0-64C0F3C1F27E}"/>
              </a:ext>
            </a:extLst>
          </p:cNvPr>
          <p:cNvSpPr>
            <a:spLocks noGrp="1"/>
          </p:cNvSpPr>
          <p:nvPr>
            <p:ph type="body" sz="quarter" idx="22" hasCustomPrompt="1"/>
          </p:nvPr>
        </p:nvSpPr>
        <p:spPr>
          <a:xfrm>
            <a:off x="322673" y="751477"/>
            <a:ext cx="10768784" cy="382587"/>
          </a:xfrm>
        </p:spPr>
        <p:txBody>
          <a:bodyPr lIns="0">
            <a:noAutofit/>
          </a:bodyPr>
          <a:lstStyle>
            <a:lvl1pPr>
              <a:buFont typeface="Arial" panose="020B0604020202020204" pitchFamily="34" charset="0"/>
              <a:buNone/>
              <a:defRPr lang="en-US" sz="1800" b="0" kern="1200" dirty="0" smtClean="0">
                <a:solidFill>
                  <a:schemeClr val="tx1"/>
                </a:solidFill>
                <a:latin typeface="+mj-lt"/>
                <a:ea typeface="+mj-ea"/>
                <a:cs typeface="+mj-cs"/>
              </a:defRPr>
            </a:lvl1pPr>
            <a:lvl2pPr>
              <a:buNone/>
              <a:defRPr/>
            </a:lvl2pPr>
          </a:lstStyle>
          <a:p>
            <a:pPr lvl="0"/>
            <a:r>
              <a:rPr lang="en-US"/>
              <a:t>Click to edit master text styles</a:t>
            </a:r>
          </a:p>
        </p:txBody>
      </p:sp>
      <p:pic>
        <p:nvPicPr>
          <p:cNvPr id="36" name="Picture 35">
            <a:extLst>
              <a:ext uri="{FF2B5EF4-FFF2-40B4-BE49-F238E27FC236}">
                <a16:creationId xmlns:a16="http://schemas.microsoft.com/office/drawing/2014/main" id="{17D85BFF-4D1E-40E4-839E-5879F759A00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91952" y="5912526"/>
            <a:ext cx="1866269" cy="793083"/>
          </a:xfrm>
          <a:prstGeom prst="rect">
            <a:avLst/>
          </a:prstGeom>
        </p:spPr>
      </p:pic>
      <p:sp>
        <p:nvSpPr>
          <p:cNvPr id="37" name="Footer Placeholder 22">
            <a:extLst>
              <a:ext uri="{FF2B5EF4-FFF2-40B4-BE49-F238E27FC236}">
                <a16:creationId xmlns:a16="http://schemas.microsoft.com/office/drawing/2014/main" id="{8B4FAAC7-44C1-4F1B-8E80-39638F623EDC}"/>
              </a:ext>
            </a:extLst>
          </p:cNvPr>
          <p:cNvSpPr>
            <a:spLocks noGrp="1"/>
          </p:cNvSpPr>
          <p:nvPr>
            <p:ph type="ftr" sz="quarter" idx="21"/>
          </p:nvPr>
        </p:nvSpPr>
        <p:spPr>
          <a:xfrm>
            <a:off x="256195" y="6378063"/>
            <a:ext cx="1460791" cy="215444"/>
          </a:xfrm>
          <a:prstGeom prst="rect">
            <a:avLst/>
          </a:prstGeom>
        </p:spPr>
        <p:txBody>
          <a:bodyPr/>
          <a:lstStyle/>
          <a:p>
            <a:r>
              <a:rPr lang="en-GB"/>
              <a:t>© 2021 National Highways</a:t>
            </a:r>
          </a:p>
        </p:txBody>
      </p:sp>
    </p:spTree>
    <p:extLst>
      <p:ext uri="{BB962C8B-B14F-4D97-AF65-F5344CB8AC3E}">
        <p14:creationId xmlns:p14="http://schemas.microsoft.com/office/powerpoint/2010/main" val="32138063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Slide">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4" name="Picture 3" descr="Shape, background pattern&#10;&#10;Description automatically generated">
            <a:extLst>
              <a:ext uri="{FF2B5EF4-FFF2-40B4-BE49-F238E27FC236}">
                <a16:creationId xmlns:a16="http://schemas.microsoft.com/office/drawing/2014/main" id="{339CA28D-395F-4F9D-A99B-60621F2D230E}"/>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contrast="-100000"/>
                    </a14:imgEffect>
                  </a14:imgLayer>
                </a14:imgProps>
              </a:ext>
              <a:ext uri="{28A0092B-C50C-407E-A947-70E740481C1C}">
                <a14:useLocalDpi xmlns:a14="http://schemas.microsoft.com/office/drawing/2010/main" val="0"/>
              </a:ext>
            </a:extLst>
          </a:blip>
          <a:srcRect l="556" t="1575" r="1213" b="1575"/>
          <a:stretch/>
        </p:blipFill>
        <p:spPr>
          <a:xfrm>
            <a:off x="108000" y="108000"/>
            <a:ext cx="11976000" cy="66420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3" name="Freeform: Shape 2">
            <a:extLst>
              <a:ext uri="{FF2B5EF4-FFF2-40B4-BE49-F238E27FC236}">
                <a16:creationId xmlns:a16="http://schemas.microsoft.com/office/drawing/2014/main" id="{4BAE5526-F7F5-4627-8FC8-13FEC6EDA529}"/>
              </a:ext>
            </a:extLst>
          </p:cNvPr>
          <p:cNvSpPr/>
          <p:nvPr userDrawn="1"/>
        </p:nvSpPr>
        <p:spPr>
          <a:xfrm flipH="1">
            <a:off x="0" y="0"/>
            <a:ext cx="12192000" cy="6858000"/>
          </a:xfrm>
          <a:custGeom>
            <a:avLst/>
            <a:gdLst>
              <a:gd name="connsiteX0" fmla="*/ 12084000 w 12192000"/>
              <a:gd name="connsiteY0" fmla="*/ 108000 h 6858000"/>
              <a:gd name="connsiteX1" fmla="*/ 12084000 w 12192000"/>
              <a:gd name="connsiteY1" fmla="*/ 6750000 h 6858000"/>
              <a:gd name="connsiteX2" fmla="*/ 108000 w 12192000"/>
              <a:gd name="connsiteY2" fmla="*/ 6750000 h 6858000"/>
              <a:gd name="connsiteX3" fmla="*/ 108000 w 12192000"/>
              <a:gd name="connsiteY3" fmla="*/ 108000 h 6858000"/>
              <a:gd name="connsiteX4" fmla="*/ 12192000 w 12192000"/>
              <a:gd name="connsiteY4" fmla="*/ 0 h 6858000"/>
              <a:gd name="connsiteX5" fmla="*/ 12084000 w 12192000"/>
              <a:gd name="connsiteY5" fmla="*/ 0 h 6858000"/>
              <a:gd name="connsiteX6" fmla="*/ 12084000 w 12192000"/>
              <a:gd name="connsiteY6" fmla="*/ 0 h 6858000"/>
              <a:gd name="connsiteX7" fmla="*/ 108000 w 12192000"/>
              <a:gd name="connsiteY7" fmla="*/ 0 h 6858000"/>
              <a:gd name="connsiteX8" fmla="*/ 0 w 12192000"/>
              <a:gd name="connsiteY8" fmla="*/ 0 h 6858000"/>
              <a:gd name="connsiteX9" fmla="*/ 0 w 12192000"/>
              <a:gd name="connsiteY9" fmla="*/ 108000 h 6858000"/>
              <a:gd name="connsiteX10" fmla="*/ 0 w 12192000"/>
              <a:gd name="connsiteY10" fmla="*/ 6750000 h 6858000"/>
              <a:gd name="connsiteX11" fmla="*/ 0 w 12192000"/>
              <a:gd name="connsiteY11" fmla="*/ 6858000 h 6858000"/>
              <a:gd name="connsiteX12" fmla="*/ 108000 w 12192000"/>
              <a:gd name="connsiteY12" fmla="*/ 6858000 h 6858000"/>
              <a:gd name="connsiteX13" fmla="*/ 12084000 w 12192000"/>
              <a:gd name="connsiteY13" fmla="*/ 6858000 h 6858000"/>
              <a:gd name="connsiteX14" fmla="*/ 12192000 w 12192000"/>
              <a:gd name="connsiteY14" fmla="*/ 6858000 h 6858000"/>
              <a:gd name="connsiteX15" fmla="*/ 12192000 w 12192000"/>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12084000" y="108000"/>
                </a:moveTo>
                <a:lnTo>
                  <a:pt x="12084000" y="6750000"/>
                </a:lnTo>
                <a:lnTo>
                  <a:pt x="108000" y="6750000"/>
                </a:lnTo>
                <a:lnTo>
                  <a:pt x="108000" y="108000"/>
                </a:lnTo>
                <a:close/>
                <a:moveTo>
                  <a:pt x="12192000" y="0"/>
                </a:moveTo>
                <a:lnTo>
                  <a:pt x="12084000" y="0"/>
                </a:lnTo>
                <a:lnTo>
                  <a:pt x="12084000" y="0"/>
                </a:lnTo>
                <a:lnTo>
                  <a:pt x="108000" y="0"/>
                </a:lnTo>
                <a:lnTo>
                  <a:pt x="0" y="0"/>
                </a:lnTo>
                <a:lnTo>
                  <a:pt x="0" y="108000"/>
                </a:lnTo>
                <a:lnTo>
                  <a:pt x="0" y="6750000"/>
                </a:lnTo>
                <a:lnTo>
                  <a:pt x="0" y="6858000"/>
                </a:lnTo>
                <a:lnTo>
                  <a:pt x="108000" y="6858000"/>
                </a:lnTo>
                <a:lnTo>
                  <a:pt x="12084000" y="6858000"/>
                </a:lnTo>
                <a:lnTo>
                  <a:pt x="12192000" y="6858000"/>
                </a:lnTo>
                <a:lnTo>
                  <a:pt x="1219200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29" name="Picture 28">
            <a:extLst>
              <a:ext uri="{FF2B5EF4-FFF2-40B4-BE49-F238E27FC236}">
                <a16:creationId xmlns:a16="http://schemas.microsoft.com/office/drawing/2014/main" id="{502CB9CA-8C3D-48B5-9BA9-99E8426D1C7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91952" y="5912526"/>
            <a:ext cx="1866269" cy="793083"/>
          </a:xfrm>
          <a:prstGeom prst="rect">
            <a:avLst/>
          </a:prstGeom>
        </p:spPr>
      </p:pic>
      <p:sp>
        <p:nvSpPr>
          <p:cNvPr id="30" name="Footer Placeholder 22">
            <a:extLst>
              <a:ext uri="{FF2B5EF4-FFF2-40B4-BE49-F238E27FC236}">
                <a16:creationId xmlns:a16="http://schemas.microsoft.com/office/drawing/2014/main" id="{BF07AF26-5297-4B63-89C6-21A1013FB4B7}"/>
              </a:ext>
            </a:extLst>
          </p:cNvPr>
          <p:cNvSpPr>
            <a:spLocks noGrp="1"/>
          </p:cNvSpPr>
          <p:nvPr>
            <p:ph type="ftr" sz="quarter" idx="21"/>
          </p:nvPr>
        </p:nvSpPr>
        <p:spPr>
          <a:xfrm>
            <a:off x="256195" y="6378063"/>
            <a:ext cx="1460791" cy="215444"/>
          </a:xfrm>
          <a:prstGeom prst="rect">
            <a:avLst/>
          </a:prstGeom>
        </p:spPr>
        <p:txBody>
          <a:bodyPr/>
          <a:lstStyle/>
          <a:p>
            <a:r>
              <a:rPr lang="en-GB"/>
              <a:t>© 2021 National Highways</a:t>
            </a:r>
          </a:p>
        </p:txBody>
      </p:sp>
    </p:spTree>
    <p:extLst>
      <p:ext uri="{BB962C8B-B14F-4D97-AF65-F5344CB8AC3E}">
        <p14:creationId xmlns:p14="http://schemas.microsoft.com/office/powerpoint/2010/main" val="29384822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Slide - White">
    <p:bg>
      <p:bgPr>
        <a:solidFill>
          <a:schemeClr val="bg1"/>
        </a:solidFill>
        <a:effectLst/>
      </p:bgPr>
    </p:bg>
    <p:spTree>
      <p:nvGrpSpPr>
        <p:cNvPr id="1" name=""/>
        <p:cNvGrpSpPr/>
        <p:nvPr/>
      </p:nvGrpSpPr>
      <p:grpSpPr>
        <a:xfrm>
          <a:off x="0" y="0"/>
          <a:ext cx="0" cy="0"/>
          <a:chOff x="0" y="0"/>
          <a:chExt cx="0" cy="0"/>
        </a:xfrm>
      </p:grpSpPr>
      <p:pic>
        <p:nvPicPr>
          <p:cNvPr id="4" name="Picture 3" descr="Shape, background pattern&#10;&#10;Description automatically generated">
            <a:extLst>
              <a:ext uri="{FF2B5EF4-FFF2-40B4-BE49-F238E27FC236}">
                <a16:creationId xmlns:a16="http://schemas.microsoft.com/office/drawing/2014/main" id="{339CA28D-395F-4F9D-A99B-60621F2D230E}"/>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contrast="-100000"/>
                    </a14:imgEffect>
                  </a14:imgLayer>
                </a14:imgProps>
              </a:ext>
              <a:ext uri="{28A0092B-C50C-407E-A947-70E740481C1C}">
                <a14:useLocalDpi xmlns:a14="http://schemas.microsoft.com/office/drawing/2010/main" val="0"/>
              </a:ext>
            </a:extLst>
          </a:blip>
          <a:srcRect l="556" t="1575" r="1213" b="1575"/>
          <a:stretch/>
        </p:blipFill>
        <p:spPr>
          <a:xfrm>
            <a:off x="108000" y="108000"/>
            <a:ext cx="11976000" cy="66420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3" name="Freeform: Shape 2">
            <a:extLst>
              <a:ext uri="{FF2B5EF4-FFF2-40B4-BE49-F238E27FC236}">
                <a16:creationId xmlns:a16="http://schemas.microsoft.com/office/drawing/2014/main" id="{4BAE5526-F7F5-4627-8FC8-13FEC6EDA529}"/>
              </a:ext>
            </a:extLst>
          </p:cNvPr>
          <p:cNvSpPr/>
          <p:nvPr userDrawn="1"/>
        </p:nvSpPr>
        <p:spPr>
          <a:xfrm flipH="1">
            <a:off x="0" y="0"/>
            <a:ext cx="12192000" cy="6858000"/>
          </a:xfrm>
          <a:custGeom>
            <a:avLst/>
            <a:gdLst>
              <a:gd name="connsiteX0" fmla="*/ 12084000 w 12192000"/>
              <a:gd name="connsiteY0" fmla="*/ 108000 h 6858000"/>
              <a:gd name="connsiteX1" fmla="*/ 12084000 w 12192000"/>
              <a:gd name="connsiteY1" fmla="*/ 6750000 h 6858000"/>
              <a:gd name="connsiteX2" fmla="*/ 108000 w 12192000"/>
              <a:gd name="connsiteY2" fmla="*/ 6750000 h 6858000"/>
              <a:gd name="connsiteX3" fmla="*/ 108000 w 12192000"/>
              <a:gd name="connsiteY3" fmla="*/ 108000 h 6858000"/>
              <a:gd name="connsiteX4" fmla="*/ 12192000 w 12192000"/>
              <a:gd name="connsiteY4" fmla="*/ 0 h 6858000"/>
              <a:gd name="connsiteX5" fmla="*/ 12084000 w 12192000"/>
              <a:gd name="connsiteY5" fmla="*/ 0 h 6858000"/>
              <a:gd name="connsiteX6" fmla="*/ 12084000 w 12192000"/>
              <a:gd name="connsiteY6" fmla="*/ 0 h 6858000"/>
              <a:gd name="connsiteX7" fmla="*/ 108000 w 12192000"/>
              <a:gd name="connsiteY7" fmla="*/ 0 h 6858000"/>
              <a:gd name="connsiteX8" fmla="*/ 0 w 12192000"/>
              <a:gd name="connsiteY8" fmla="*/ 0 h 6858000"/>
              <a:gd name="connsiteX9" fmla="*/ 0 w 12192000"/>
              <a:gd name="connsiteY9" fmla="*/ 108000 h 6858000"/>
              <a:gd name="connsiteX10" fmla="*/ 0 w 12192000"/>
              <a:gd name="connsiteY10" fmla="*/ 6750000 h 6858000"/>
              <a:gd name="connsiteX11" fmla="*/ 0 w 12192000"/>
              <a:gd name="connsiteY11" fmla="*/ 6858000 h 6858000"/>
              <a:gd name="connsiteX12" fmla="*/ 108000 w 12192000"/>
              <a:gd name="connsiteY12" fmla="*/ 6858000 h 6858000"/>
              <a:gd name="connsiteX13" fmla="*/ 12084000 w 12192000"/>
              <a:gd name="connsiteY13" fmla="*/ 6858000 h 6858000"/>
              <a:gd name="connsiteX14" fmla="*/ 12192000 w 12192000"/>
              <a:gd name="connsiteY14" fmla="*/ 6858000 h 6858000"/>
              <a:gd name="connsiteX15" fmla="*/ 12192000 w 12192000"/>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12084000" y="108000"/>
                </a:moveTo>
                <a:lnTo>
                  <a:pt x="12084000" y="6750000"/>
                </a:lnTo>
                <a:lnTo>
                  <a:pt x="108000" y="6750000"/>
                </a:lnTo>
                <a:lnTo>
                  <a:pt x="108000" y="108000"/>
                </a:lnTo>
                <a:close/>
                <a:moveTo>
                  <a:pt x="12192000" y="0"/>
                </a:moveTo>
                <a:lnTo>
                  <a:pt x="12084000" y="0"/>
                </a:lnTo>
                <a:lnTo>
                  <a:pt x="12084000" y="0"/>
                </a:lnTo>
                <a:lnTo>
                  <a:pt x="108000" y="0"/>
                </a:lnTo>
                <a:lnTo>
                  <a:pt x="0" y="0"/>
                </a:lnTo>
                <a:lnTo>
                  <a:pt x="0" y="108000"/>
                </a:lnTo>
                <a:lnTo>
                  <a:pt x="0" y="6750000"/>
                </a:lnTo>
                <a:lnTo>
                  <a:pt x="0" y="6858000"/>
                </a:lnTo>
                <a:lnTo>
                  <a:pt x="108000" y="6858000"/>
                </a:lnTo>
                <a:lnTo>
                  <a:pt x="12084000" y="6858000"/>
                </a:lnTo>
                <a:lnTo>
                  <a:pt x="12192000" y="6858000"/>
                </a:lnTo>
                <a:lnTo>
                  <a:pt x="12192000" y="6858000"/>
                </a:ln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41" name="Picture 40">
            <a:extLst>
              <a:ext uri="{FF2B5EF4-FFF2-40B4-BE49-F238E27FC236}">
                <a16:creationId xmlns:a16="http://schemas.microsoft.com/office/drawing/2014/main" id="{5DA53514-664F-40B4-B3CF-DBA209FBBC2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91952" y="5912526"/>
            <a:ext cx="1866269" cy="793083"/>
          </a:xfrm>
          <a:prstGeom prst="rect">
            <a:avLst/>
          </a:prstGeom>
        </p:spPr>
      </p:pic>
      <p:sp>
        <p:nvSpPr>
          <p:cNvPr id="42" name="Footer Placeholder 22">
            <a:extLst>
              <a:ext uri="{FF2B5EF4-FFF2-40B4-BE49-F238E27FC236}">
                <a16:creationId xmlns:a16="http://schemas.microsoft.com/office/drawing/2014/main" id="{9BFF2D35-BA25-4A27-ACDC-4858ABB0A283}"/>
              </a:ext>
            </a:extLst>
          </p:cNvPr>
          <p:cNvSpPr>
            <a:spLocks noGrp="1"/>
          </p:cNvSpPr>
          <p:nvPr>
            <p:ph type="ftr" sz="quarter" idx="21"/>
          </p:nvPr>
        </p:nvSpPr>
        <p:spPr>
          <a:xfrm>
            <a:off x="256195" y="6378063"/>
            <a:ext cx="1460791" cy="215444"/>
          </a:xfrm>
          <a:prstGeom prst="rect">
            <a:avLst/>
          </a:prstGeom>
        </p:spPr>
        <p:txBody>
          <a:bodyPr/>
          <a:lstStyle/>
          <a:p>
            <a:r>
              <a:rPr lang="en-GB"/>
              <a:t>© 2021 National Highways</a:t>
            </a:r>
          </a:p>
        </p:txBody>
      </p:sp>
    </p:spTree>
    <p:extLst>
      <p:ext uri="{BB962C8B-B14F-4D97-AF65-F5344CB8AC3E}">
        <p14:creationId xmlns:p14="http://schemas.microsoft.com/office/powerpoint/2010/main" val="38346180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59" name="Picture Placeholder 58">
            <a:extLst>
              <a:ext uri="{FF2B5EF4-FFF2-40B4-BE49-F238E27FC236}">
                <a16:creationId xmlns:a16="http://schemas.microsoft.com/office/drawing/2014/main" id="{86E245BE-FC38-4CBF-9845-5CFC627DA0F3}"/>
              </a:ext>
            </a:extLst>
          </p:cNvPr>
          <p:cNvSpPr>
            <a:spLocks noGrp="1"/>
          </p:cNvSpPr>
          <p:nvPr>
            <p:ph type="pic" sz="quarter" idx="13"/>
          </p:nvPr>
        </p:nvSpPr>
        <p:spPr>
          <a:xfrm>
            <a:off x="4765373" y="108000"/>
            <a:ext cx="7318627" cy="6642000"/>
          </a:xfrm>
          <a:custGeom>
            <a:avLst/>
            <a:gdLst>
              <a:gd name="connsiteX0" fmla="*/ 747517 w 7318627"/>
              <a:gd name="connsiteY0" fmla="*/ 0 h 6642000"/>
              <a:gd name="connsiteX1" fmla="*/ 7318627 w 7318627"/>
              <a:gd name="connsiteY1" fmla="*/ 0 h 6642000"/>
              <a:gd name="connsiteX2" fmla="*/ 7318627 w 7318627"/>
              <a:gd name="connsiteY2" fmla="*/ 6642000 h 6642000"/>
              <a:gd name="connsiteX3" fmla="*/ 0 w 7318627"/>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7318627" h="6642000">
                <a:moveTo>
                  <a:pt x="747517" y="0"/>
                </a:moveTo>
                <a:lnTo>
                  <a:pt x="7318627" y="0"/>
                </a:lnTo>
                <a:lnTo>
                  <a:pt x="7318627" y="6642000"/>
                </a:lnTo>
                <a:lnTo>
                  <a:pt x="0" y="6642000"/>
                </a:lnTo>
                <a:close/>
              </a:path>
            </a:pathLst>
          </a:custGeom>
          <a:solidFill>
            <a:schemeClr val="accent6">
              <a:lumMod val="20000"/>
              <a:lumOff val="80000"/>
            </a:schemeClr>
          </a:solidFill>
        </p:spPr>
        <p:txBody>
          <a:bodyPr wrap="square" anchor="ctr" anchorCtr="0">
            <a:noAutofit/>
          </a:bodyPr>
          <a:lstStyle>
            <a:lvl1pPr algn="ctr">
              <a:buNone/>
              <a:defRPr/>
            </a:lvl1pPr>
          </a:lstStyle>
          <a:p>
            <a:endParaRPr lang="en-GB"/>
          </a:p>
        </p:txBody>
      </p:sp>
      <p:sp>
        <p:nvSpPr>
          <p:cNvPr id="56" name="Freeform: Shape 55">
            <a:extLst>
              <a:ext uri="{FF2B5EF4-FFF2-40B4-BE49-F238E27FC236}">
                <a16:creationId xmlns:a16="http://schemas.microsoft.com/office/drawing/2014/main" id="{88CFCD81-9940-415C-921E-0946675F30D7}"/>
              </a:ext>
            </a:extLst>
          </p:cNvPr>
          <p:cNvSpPr/>
          <p:nvPr userDrawn="1"/>
        </p:nvSpPr>
        <p:spPr>
          <a:xfrm rot="10800000">
            <a:off x="-1" y="-1"/>
            <a:ext cx="5525043" cy="6857999"/>
          </a:xfrm>
          <a:custGeom>
            <a:avLst/>
            <a:gdLst>
              <a:gd name="connsiteX0" fmla="*/ 5417042 w 5525043"/>
              <a:gd name="connsiteY0" fmla="*/ 6749998 h 6857999"/>
              <a:gd name="connsiteX1" fmla="*/ 12154 w 5525043"/>
              <a:gd name="connsiteY1" fmla="*/ 6749998 h 6857999"/>
              <a:gd name="connsiteX2" fmla="*/ 759671 w 5525043"/>
              <a:gd name="connsiteY2" fmla="*/ 107998 h 6857999"/>
              <a:gd name="connsiteX3" fmla="*/ 5417042 w 5525043"/>
              <a:gd name="connsiteY3" fmla="*/ 107998 h 6857999"/>
              <a:gd name="connsiteX4" fmla="*/ 5525043 w 5525043"/>
              <a:gd name="connsiteY4" fmla="*/ 6857996 h 6857999"/>
              <a:gd name="connsiteX5" fmla="*/ 5525042 w 5525043"/>
              <a:gd name="connsiteY5" fmla="*/ 6857996 h 6857999"/>
              <a:gd name="connsiteX6" fmla="*/ 5525042 w 5525043"/>
              <a:gd name="connsiteY6" fmla="*/ 0 h 6857999"/>
              <a:gd name="connsiteX7" fmla="*/ 5525043 w 5525043"/>
              <a:gd name="connsiteY7" fmla="*/ 0 h 6857999"/>
              <a:gd name="connsiteX8" fmla="*/ 3415191 w 5525043"/>
              <a:gd name="connsiteY8" fmla="*/ 6857999 h 6857999"/>
              <a:gd name="connsiteX9" fmla="*/ 3240819 w 5525043"/>
              <a:gd name="connsiteY9" fmla="*/ 6857999 h 6857999"/>
              <a:gd name="connsiteX10" fmla="*/ 2816630 w 5525043"/>
              <a:gd name="connsiteY10" fmla="*/ 6857999 h 6857999"/>
              <a:gd name="connsiteX11" fmla="*/ 2642258 w 5525043"/>
              <a:gd name="connsiteY11" fmla="*/ 6857999 h 6857999"/>
              <a:gd name="connsiteX12" fmla="*/ 2556779 w 5525043"/>
              <a:gd name="connsiteY12" fmla="*/ 6857999 h 6857999"/>
              <a:gd name="connsiteX13" fmla="*/ 2382407 w 5525043"/>
              <a:gd name="connsiteY13" fmla="*/ 6857999 h 6857999"/>
              <a:gd name="connsiteX14" fmla="*/ 1958218 w 5525043"/>
              <a:gd name="connsiteY14" fmla="*/ 6857999 h 6857999"/>
              <a:gd name="connsiteX15" fmla="*/ 1783846 w 5525043"/>
              <a:gd name="connsiteY15" fmla="*/ 6857999 h 6857999"/>
              <a:gd name="connsiteX16" fmla="*/ 1631345 w 5525043"/>
              <a:gd name="connsiteY16" fmla="*/ 6857999 h 6857999"/>
              <a:gd name="connsiteX17" fmla="*/ 1456973 w 5525043"/>
              <a:gd name="connsiteY17" fmla="*/ 6857999 h 6857999"/>
              <a:gd name="connsiteX18" fmla="*/ 1032784 w 5525043"/>
              <a:gd name="connsiteY18" fmla="*/ 6857999 h 6857999"/>
              <a:gd name="connsiteX19" fmla="*/ 858412 w 5525043"/>
              <a:gd name="connsiteY19" fmla="*/ 6857999 h 6857999"/>
              <a:gd name="connsiteX20" fmla="*/ 772933 w 5525043"/>
              <a:gd name="connsiteY20" fmla="*/ 6857999 h 6857999"/>
              <a:gd name="connsiteX21" fmla="*/ 598561 w 5525043"/>
              <a:gd name="connsiteY21" fmla="*/ 6857999 h 6857999"/>
              <a:gd name="connsiteX22" fmla="*/ 174372 w 5525043"/>
              <a:gd name="connsiteY22" fmla="*/ 6857999 h 6857999"/>
              <a:gd name="connsiteX23" fmla="*/ 0 w 5525043"/>
              <a:gd name="connsiteY23" fmla="*/ 6857999 h 6857999"/>
              <a:gd name="connsiteX24" fmla="*/ 0 w 5525043"/>
              <a:gd name="connsiteY24" fmla="*/ 6857998 h 6857999"/>
              <a:gd name="connsiteX25" fmla="*/ 3415191 w 5525043"/>
              <a:gd name="connsiteY25" fmla="*/ 6857998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525043" h="6857999">
                <a:moveTo>
                  <a:pt x="5417042" y="6749998"/>
                </a:moveTo>
                <a:lnTo>
                  <a:pt x="12154" y="6749998"/>
                </a:lnTo>
                <a:lnTo>
                  <a:pt x="759671" y="107998"/>
                </a:lnTo>
                <a:lnTo>
                  <a:pt x="5417042" y="107998"/>
                </a:lnTo>
                <a:close/>
                <a:moveTo>
                  <a:pt x="5525043" y="6857996"/>
                </a:moveTo>
                <a:lnTo>
                  <a:pt x="5525042" y="6857996"/>
                </a:lnTo>
                <a:lnTo>
                  <a:pt x="5525042" y="0"/>
                </a:lnTo>
                <a:lnTo>
                  <a:pt x="5525043" y="0"/>
                </a:lnTo>
                <a:close/>
                <a:moveTo>
                  <a:pt x="3415191" y="6857999"/>
                </a:moveTo>
                <a:lnTo>
                  <a:pt x="3240819" y="6857999"/>
                </a:lnTo>
                <a:lnTo>
                  <a:pt x="2816630" y="6857999"/>
                </a:lnTo>
                <a:lnTo>
                  <a:pt x="2642258" y="6857999"/>
                </a:lnTo>
                <a:lnTo>
                  <a:pt x="2556779" y="6857999"/>
                </a:lnTo>
                <a:lnTo>
                  <a:pt x="2382407" y="6857999"/>
                </a:lnTo>
                <a:lnTo>
                  <a:pt x="1958218" y="6857999"/>
                </a:lnTo>
                <a:lnTo>
                  <a:pt x="1783846" y="6857999"/>
                </a:lnTo>
                <a:lnTo>
                  <a:pt x="1631345" y="6857999"/>
                </a:lnTo>
                <a:lnTo>
                  <a:pt x="1456973" y="6857999"/>
                </a:lnTo>
                <a:lnTo>
                  <a:pt x="1032784" y="6857999"/>
                </a:lnTo>
                <a:lnTo>
                  <a:pt x="858412" y="6857999"/>
                </a:lnTo>
                <a:lnTo>
                  <a:pt x="772933" y="6857999"/>
                </a:lnTo>
                <a:lnTo>
                  <a:pt x="598561" y="6857999"/>
                </a:lnTo>
                <a:lnTo>
                  <a:pt x="174372" y="6857999"/>
                </a:lnTo>
                <a:lnTo>
                  <a:pt x="0" y="6857999"/>
                </a:lnTo>
                <a:lnTo>
                  <a:pt x="0" y="6857998"/>
                </a:lnTo>
                <a:lnTo>
                  <a:pt x="3415191" y="6857998"/>
                </a:ln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53" name="Text Placeholder 52">
            <a:extLst>
              <a:ext uri="{FF2B5EF4-FFF2-40B4-BE49-F238E27FC236}">
                <a16:creationId xmlns:a16="http://schemas.microsoft.com/office/drawing/2014/main" id="{B687906A-7D8C-4AD3-9509-E52CDF14C200}"/>
              </a:ext>
            </a:extLst>
          </p:cNvPr>
          <p:cNvSpPr>
            <a:spLocks noGrp="1"/>
          </p:cNvSpPr>
          <p:nvPr>
            <p:ph type="body" sz="quarter" idx="14"/>
          </p:nvPr>
        </p:nvSpPr>
        <p:spPr>
          <a:xfrm>
            <a:off x="4753218" y="108000"/>
            <a:ext cx="962794" cy="6642000"/>
          </a:xfrm>
          <a:custGeom>
            <a:avLst/>
            <a:gdLst>
              <a:gd name="connsiteX0" fmla="*/ 0 w 987036"/>
              <a:gd name="connsiteY0" fmla="*/ 6858002 h 6858003"/>
              <a:gd name="connsiteX1" fmla="*/ 217358 w 987036"/>
              <a:gd name="connsiteY1" fmla="*/ 6858002 h 6858003"/>
              <a:gd name="connsiteX2" fmla="*/ 217357 w 987036"/>
              <a:gd name="connsiteY2" fmla="*/ 6858003 h 6858003"/>
              <a:gd name="connsiteX3" fmla="*/ 757557 w 987036"/>
              <a:gd name="connsiteY3" fmla="*/ 108002 h 6858003"/>
              <a:gd name="connsiteX4" fmla="*/ 974915 w 987036"/>
              <a:gd name="connsiteY4" fmla="*/ 108002 h 6858003"/>
              <a:gd name="connsiteX5" fmla="*/ 229478 w 987036"/>
              <a:gd name="connsiteY5" fmla="*/ 6750002 h 6858003"/>
              <a:gd name="connsiteX6" fmla="*/ 12121 w 987036"/>
              <a:gd name="connsiteY6" fmla="*/ 6750002 h 6858003"/>
              <a:gd name="connsiteX7" fmla="*/ 769678 w 987036"/>
              <a:gd name="connsiteY7" fmla="*/ 0 h 6858003"/>
              <a:gd name="connsiteX8" fmla="*/ 987036 w 987036"/>
              <a:gd name="connsiteY8" fmla="*/ 0 h 6858003"/>
              <a:gd name="connsiteX9" fmla="*/ 987036 w 987036"/>
              <a:gd name="connsiteY9" fmla="*/ 2 h 6858003"/>
              <a:gd name="connsiteX10" fmla="*/ 769678 w 987036"/>
              <a:gd name="connsiteY10" fmla="*/ 2 h 6858003"/>
              <a:gd name="connsiteX0" fmla="*/ 0 w 987036"/>
              <a:gd name="connsiteY0" fmla="*/ 6858002 h 6858003"/>
              <a:gd name="connsiteX1" fmla="*/ 217358 w 987036"/>
              <a:gd name="connsiteY1" fmla="*/ 6858002 h 6858003"/>
              <a:gd name="connsiteX2" fmla="*/ 217357 w 987036"/>
              <a:gd name="connsiteY2" fmla="*/ 6858003 h 6858003"/>
              <a:gd name="connsiteX3" fmla="*/ 0 w 987036"/>
              <a:gd name="connsiteY3" fmla="*/ 6858002 h 6858003"/>
              <a:gd name="connsiteX4" fmla="*/ 757557 w 987036"/>
              <a:gd name="connsiteY4" fmla="*/ 108002 h 6858003"/>
              <a:gd name="connsiteX5" fmla="*/ 974915 w 987036"/>
              <a:gd name="connsiteY5" fmla="*/ 108002 h 6858003"/>
              <a:gd name="connsiteX6" fmla="*/ 229478 w 987036"/>
              <a:gd name="connsiteY6" fmla="*/ 6750002 h 6858003"/>
              <a:gd name="connsiteX7" fmla="*/ 12121 w 987036"/>
              <a:gd name="connsiteY7" fmla="*/ 6750002 h 6858003"/>
              <a:gd name="connsiteX8" fmla="*/ 757557 w 987036"/>
              <a:gd name="connsiteY8" fmla="*/ 108002 h 6858003"/>
              <a:gd name="connsiteX9" fmla="*/ 769678 w 987036"/>
              <a:gd name="connsiteY9" fmla="*/ 0 h 6858003"/>
              <a:gd name="connsiteX10" fmla="*/ 987036 w 987036"/>
              <a:gd name="connsiteY10" fmla="*/ 0 h 6858003"/>
              <a:gd name="connsiteX11" fmla="*/ 769678 w 987036"/>
              <a:gd name="connsiteY11" fmla="*/ 2 h 6858003"/>
              <a:gd name="connsiteX12" fmla="*/ 769678 w 987036"/>
              <a:gd name="connsiteY12" fmla="*/ 0 h 6858003"/>
              <a:gd name="connsiteX0" fmla="*/ 0 w 974915"/>
              <a:gd name="connsiteY0" fmla="*/ 6858002 h 6858003"/>
              <a:gd name="connsiteX1" fmla="*/ 217358 w 974915"/>
              <a:gd name="connsiteY1" fmla="*/ 6858002 h 6858003"/>
              <a:gd name="connsiteX2" fmla="*/ 217357 w 974915"/>
              <a:gd name="connsiteY2" fmla="*/ 6858003 h 6858003"/>
              <a:gd name="connsiteX3" fmla="*/ 0 w 974915"/>
              <a:gd name="connsiteY3" fmla="*/ 6858002 h 6858003"/>
              <a:gd name="connsiteX4" fmla="*/ 757557 w 974915"/>
              <a:gd name="connsiteY4" fmla="*/ 108002 h 6858003"/>
              <a:gd name="connsiteX5" fmla="*/ 974915 w 974915"/>
              <a:gd name="connsiteY5" fmla="*/ 108002 h 6858003"/>
              <a:gd name="connsiteX6" fmla="*/ 229478 w 974915"/>
              <a:gd name="connsiteY6" fmla="*/ 6750002 h 6858003"/>
              <a:gd name="connsiteX7" fmla="*/ 12121 w 974915"/>
              <a:gd name="connsiteY7" fmla="*/ 6750002 h 6858003"/>
              <a:gd name="connsiteX8" fmla="*/ 757557 w 974915"/>
              <a:gd name="connsiteY8" fmla="*/ 108002 h 6858003"/>
              <a:gd name="connsiteX9" fmla="*/ 769678 w 974915"/>
              <a:gd name="connsiteY9" fmla="*/ 0 h 6858003"/>
              <a:gd name="connsiteX10" fmla="*/ 769678 w 974915"/>
              <a:gd name="connsiteY10" fmla="*/ 2 h 6858003"/>
              <a:gd name="connsiteX11" fmla="*/ 769678 w 974915"/>
              <a:gd name="connsiteY11" fmla="*/ 0 h 6858003"/>
              <a:gd name="connsiteX0" fmla="*/ 0 w 974915"/>
              <a:gd name="connsiteY0" fmla="*/ 6750000 h 6750001"/>
              <a:gd name="connsiteX1" fmla="*/ 217358 w 974915"/>
              <a:gd name="connsiteY1" fmla="*/ 6750000 h 6750001"/>
              <a:gd name="connsiteX2" fmla="*/ 217357 w 974915"/>
              <a:gd name="connsiteY2" fmla="*/ 6750001 h 6750001"/>
              <a:gd name="connsiteX3" fmla="*/ 0 w 974915"/>
              <a:gd name="connsiteY3" fmla="*/ 6750000 h 6750001"/>
              <a:gd name="connsiteX4" fmla="*/ 757557 w 974915"/>
              <a:gd name="connsiteY4" fmla="*/ 0 h 6750001"/>
              <a:gd name="connsiteX5" fmla="*/ 974915 w 974915"/>
              <a:gd name="connsiteY5" fmla="*/ 0 h 6750001"/>
              <a:gd name="connsiteX6" fmla="*/ 229478 w 974915"/>
              <a:gd name="connsiteY6" fmla="*/ 6642000 h 6750001"/>
              <a:gd name="connsiteX7" fmla="*/ 12121 w 974915"/>
              <a:gd name="connsiteY7" fmla="*/ 6642000 h 6750001"/>
              <a:gd name="connsiteX8" fmla="*/ 757557 w 974915"/>
              <a:gd name="connsiteY8" fmla="*/ 0 h 6750001"/>
              <a:gd name="connsiteX0" fmla="*/ 0 w 974915"/>
              <a:gd name="connsiteY0" fmla="*/ 6750000 h 6750000"/>
              <a:gd name="connsiteX1" fmla="*/ 217358 w 974915"/>
              <a:gd name="connsiteY1" fmla="*/ 6750000 h 6750000"/>
              <a:gd name="connsiteX2" fmla="*/ 0 w 974915"/>
              <a:gd name="connsiteY2" fmla="*/ 6750000 h 6750000"/>
              <a:gd name="connsiteX3" fmla="*/ 757557 w 974915"/>
              <a:gd name="connsiteY3" fmla="*/ 0 h 6750000"/>
              <a:gd name="connsiteX4" fmla="*/ 974915 w 974915"/>
              <a:gd name="connsiteY4" fmla="*/ 0 h 6750000"/>
              <a:gd name="connsiteX5" fmla="*/ 229478 w 974915"/>
              <a:gd name="connsiteY5" fmla="*/ 6642000 h 6750000"/>
              <a:gd name="connsiteX6" fmla="*/ 12121 w 974915"/>
              <a:gd name="connsiteY6" fmla="*/ 6642000 h 6750000"/>
              <a:gd name="connsiteX7" fmla="*/ 757557 w 974915"/>
              <a:gd name="connsiteY7" fmla="*/ 0 h 6750000"/>
              <a:gd name="connsiteX0" fmla="*/ 745436 w 962794"/>
              <a:gd name="connsiteY0" fmla="*/ 0 h 6642000"/>
              <a:gd name="connsiteX1" fmla="*/ 962794 w 962794"/>
              <a:gd name="connsiteY1" fmla="*/ 0 h 6642000"/>
              <a:gd name="connsiteX2" fmla="*/ 217357 w 962794"/>
              <a:gd name="connsiteY2" fmla="*/ 6642000 h 6642000"/>
              <a:gd name="connsiteX3" fmla="*/ 0 w 962794"/>
              <a:gd name="connsiteY3" fmla="*/ 6642000 h 6642000"/>
              <a:gd name="connsiteX4" fmla="*/ 745436 w 962794"/>
              <a:gd name="connsiteY4" fmla="*/ 0 h 664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794" h="6642000">
                <a:moveTo>
                  <a:pt x="745436" y="0"/>
                </a:moveTo>
                <a:lnTo>
                  <a:pt x="962794" y="0"/>
                </a:lnTo>
                <a:lnTo>
                  <a:pt x="217357" y="6642000"/>
                </a:lnTo>
                <a:lnTo>
                  <a:pt x="0" y="6642000"/>
                </a:lnTo>
                <a:lnTo>
                  <a:pt x="745436" y="0"/>
                </a:lnTo>
                <a:close/>
              </a:path>
            </a:pathLst>
          </a:custGeom>
          <a:solidFill>
            <a:schemeClr val="bg1">
              <a:alpha val="40000"/>
            </a:schemeClr>
          </a:solidFill>
        </p:spPr>
        <p:txBody>
          <a:bodyPr wrap="square">
            <a:noAutofit/>
          </a:bodyPr>
          <a:lstStyle>
            <a:lvl1pPr>
              <a:buNone/>
              <a:defRPr>
                <a:noFill/>
              </a:defRPr>
            </a:lvl1pPr>
          </a:lstStyle>
          <a:p>
            <a:pPr lvl="0"/>
            <a:endParaRPr lang="en-GB"/>
          </a:p>
        </p:txBody>
      </p:sp>
      <p:pic>
        <p:nvPicPr>
          <p:cNvPr id="62" name="Picture 61" descr="Shape, background pattern&#10;&#10;Description automatically generated">
            <a:extLst>
              <a:ext uri="{FF2B5EF4-FFF2-40B4-BE49-F238E27FC236}">
                <a16:creationId xmlns:a16="http://schemas.microsoft.com/office/drawing/2014/main" id="{B4C19D12-F0F8-45F6-89F7-2EFED63B399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contrast="-100000"/>
                    </a14:imgEffect>
                  </a14:imgLayer>
                </a14:imgProps>
              </a:ext>
              <a:ext uri="{28A0092B-C50C-407E-A947-70E740481C1C}">
                <a14:useLocalDpi xmlns:a14="http://schemas.microsoft.com/office/drawing/2010/main" val="0"/>
              </a:ext>
            </a:extLst>
          </a:blip>
          <a:srcRect l="885" t="1575" r="54783" b="1575"/>
          <a:stretch/>
        </p:blipFill>
        <p:spPr>
          <a:xfrm>
            <a:off x="108000" y="108000"/>
            <a:ext cx="5404889" cy="6642000"/>
          </a:xfrm>
          <a:custGeom>
            <a:avLst/>
            <a:gdLst>
              <a:gd name="connsiteX0" fmla="*/ 0 w 5404889"/>
              <a:gd name="connsiteY0" fmla="*/ 0 h 6642000"/>
              <a:gd name="connsiteX1" fmla="*/ 5404889 w 5404889"/>
              <a:gd name="connsiteY1" fmla="*/ 0 h 6642000"/>
              <a:gd name="connsiteX2" fmla="*/ 4657372 w 5404889"/>
              <a:gd name="connsiteY2" fmla="*/ 6642000 h 6642000"/>
              <a:gd name="connsiteX3" fmla="*/ 0 w 5404889"/>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5404889" h="6642000">
                <a:moveTo>
                  <a:pt x="0" y="0"/>
                </a:moveTo>
                <a:lnTo>
                  <a:pt x="5404889" y="0"/>
                </a:lnTo>
                <a:lnTo>
                  <a:pt x="4657372" y="6642000"/>
                </a:lnTo>
                <a:lnTo>
                  <a:pt x="0" y="6642000"/>
                </a:lnTo>
                <a:close/>
              </a:path>
            </a:pathLst>
          </a:custGeom>
        </p:spPr>
      </p:pic>
      <p:sp>
        <p:nvSpPr>
          <p:cNvPr id="41" name="Title 1">
            <a:extLst>
              <a:ext uri="{FF2B5EF4-FFF2-40B4-BE49-F238E27FC236}">
                <a16:creationId xmlns:a16="http://schemas.microsoft.com/office/drawing/2014/main" id="{771AF2BA-B533-4456-94D9-5477CD509B4F}"/>
              </a:ext>
            </a:extLst>
          </p:cNvPr>
          <p:cNvSpPr>
            <a:spLocks noGrp="1"/>
          </p:cNvSpPr>
          <p:nvPr>
            <p:ph type="ctrTitle" hasCustomPrompt="1"/>
          </p:nvPr>
        </p:nvSpPr>
        <p:spPr>
          <a:xfrm>
            <a:off x="554302" y="1391424"/>
            <a:ext cx="4314296" cy="1588127"/>
          </a:xfrm>
          <a:noFill/>
        </p:spPr>
        <p:txBody>
          <a:bodyPr wrap="square" rtlCol="0" anchor="b" anchorCtr="0">
            <a:noAutofit/>
          </a:bodyPr>
          <a:lstStyle>
            <a:lvl1pPr algn="l">
              <a:lnSpc>
                <a:spcPct val="90000"/>
              </a:lnSpc>
              <a:defRPr lang="en-GB" sz="5400" b="1">
                <a:solidFill>
                  <a:schemeClr val="accent1"/>
                </a:solidFill>
                <a:latin typeface="+mn-lt"/>
                <a:ea typeface="+mn-ea"/>
                <a:cs typeface="+mn-cs"/>
              </a:defRPr>
            </a:lvl1pPr>
          </a:lstStyle>
          <a:p>
            <a:pPr marL="0" lvl="0"/>
            <a:r>
              <a:rPr lang="en-US"/>
              <a:t>Find </a:t>
            </a:r>
            <a:br>
              <a:rPr lang="en-US"/>
            </a:br>
            <a:r>
              <a:rPr lang="en-US"/>
              <a:t>out more</a:t>
            </a:r>
            <a:endParaRPr lang="en-GB"/>
          </a:p>
        </p:txBody>
      </p:sp>
      <p:grpSp>
        <p:nvGrpSpPr>
          <p:cNvPr id="11" name="Group 10">
            <a:extLst>
              <a:ext uri="{FF2B5EF4-FFF2-40B4-BE49-F238E27FC236}">
                <a16:creationId xmlns:a16="http://schemas.microsoft.com/office/drawing/2014/main" id="{0715CB3A-64CF-42B7-93A8-ED6FAEC3DEE4}"/>
              </a:ext>
            </a:extLst>
          </p:cNvPr>
          <p:cNvGrpSpPr/>
          <p:nvPr userDrawn="1"/>
        </p:nvGrpSpPr>
        <p:grpSpPr>
          <a:xfrm>
            <a:off x="669925" y="4603644"/>
            <a:ext cx="1852559" cy="327489"/>
            <a:chOff x="669925" y="4496873"/>
            <a:chExt cx="1852559" cy="327489"/>
          </a:xfrm>
        </p:grpSpPr>
        <p:sp>
          <p:nvSpPr>
            <p:cNvPr id="12" name="Freeform 5">
              <a:extLst>
                <a:ext uri="{FF2B5EF4-FFF2-40B4-BE49-F238E27FC236}">
                  <a16:creationId xmlns:a16="http://schemas.microsoft.com/office/drawing/2014/main" id="{79FA3EC9-3E61-47A2-BC0A-E657ECCE8D87}"/>
                </a:ext>
              </a:extLst>
            </p:cNvPr>
            <p:cNvSpPr>
              <a:spLocks noEditPoints="1"/>
            </p:cNvSpPr>
            <p:nvPr/>
          </p:nvSpPr>
          <p:spPr bwMode="auto">
            <a:xfrm>
              <a:off x="669925" y="4496873"/>
              <a:ext cx="327488" cy="327489"/>
            </a:xfrm>
            <a:custGeom>
              <a:avLst/>
              <a:gdLst>
                <a:gd name="T0" fmla="*/ 1415 w 2016"/>
                <a:gd name="T1" fmla="*/ 188 h 2016"/>
                <a:gd name="T2" fmla="*/ 1718 w 2016"/>
                <a:gd name="T3" fmla="*/ 298 h 2016"/>
                <a:gd name="T4" fmla="*/ 1828 w 2016"/>
                <a:gd name="T5" fmla="*/ 601 h 2016"/>
                <a:gd name="T6" fmla="*/ 1828 w 2016"/>
                <a:gd name="T7" fmla="*/ 1415 h 2016"/>
                <a:gd name="T8" fmla="*/ 1718 w 2016"/>
                <a:gd name="T9" fmla="*/ 1718 h 2016"/>
                <a:gd name="T10" fmla="*/ 1415 w 2016"/>
                <a:gd name="T11" fmla="*/ 1828 h 2016"/>
                <a:gd name="T12" fmla="*/ 601 w 2016"/>
                <a:gd name="T13" fmla="*/ 1828 h 2016"/>
                <a:gd name="T14" fmla="*/ 298 w 2016"/>
                <a:gd name="T15" fmla="*/ 1718 h 2016"/>
                <a:gd name="T16" fmla="*/ 188 w 2016"/>
                <a:gd name="T17" fmla="*/ 1415 h 2016"/>
                <a:gd name="T18" fmla="*/ 188 w 2016"/>
                <a:gd name="T19" fmla="*/ 601 h 2016"/>
                <a:gd name="T20" fmla="*/ 298 w 2016"/>
                <a:gd name="T21" fmla="*/ 298 h 2016"/>
                <a:gd name="T22" fmla="*/ 601 w 2016"/>
                <a:gd name="T23" fmla="*/ 188 h 2016"/>
                <a:gd name="T24" fmla="*/ 1008 w 2016"/>
                <a:gd name="T25" fmla="*/ 0 h 2016"/>
                <a:gd name="T26" fmla="*/ 348 w 2016"/>
                <a:gd name="T27" fmla="*/ 53 h 2016"/>
                <a:gd name="T28" fmla="*/ 53 w 2016"/>
                <a:gd name="T29" fmla="*/ 348 h 2016"/>
                <a:gd name="T30" fmla="*/ 0 w 2016"/>
                <a:gd name="T31" fmla="*/ 1008 h 2016"/>
                <a:gd name="T32" fmla="*/ 53 w 2016"/>
                <a:gd name="T33" fmla="*/ 1668 h 2016"/>
                <a:gd name="T34" fmla="*/ 348 w 2016"/>
                <a:gd name="T35" fmla="*/ 1963 h 2016"/>
                <a:gd name="T36" fmla="*/ 1008 w 2016"/>
                <a:gd name="T37" fmla="*/ 2016 h 2016"/>
                <a:gd name="T38" fmla="*/ 1668 w 2016"/>
                <a:gd name="T39" fmla="*/ 1963 h 2016"/>
                <a:gd name="T40" fmla="*/ 1963 w 2016"/>
                <a:gd name="T41" fmla="*/ 1668 h 2016"/>
                <a:gd name="T42" fmla="*/ 2016 w 2016"/>
                <a:gd name="T43" fmla="*/ 1008 h 2016"/>
                <a:gd name="T44" fmla="*/ 1963 w 2016"/>
                <a:gd name="T45" fmla="*/ 348 h 2016"/>
                <a:gd name="T46" fmla="*/ 1668 w 2016"/>
                <a:gd name="T47" fmla="*/ 53 h 2016"/>
                <a:gd name="T48" fmla="*/ 1008 w 2016"/>
                <a:gd name="T49" fmla="*/ 0 h 2016"/>
                <a:gd name="T50" fmla="*/ 491 w 2016"/>
                <a:gd name="T51" fmla="*/ 1008 h 2016"/>
                <a:gd name="T52" fmla="*/ 1525 w 2016"/>
                <a:gd name="T53" fmla="*/ 1008 h 2016"/>
                <a:gd name="T54" fmla="*/ 1008 w 2016"/>
                <a:gd name="T55" fmla="*/ 1344 h 2016"/>
                <a:gd name="T56" fmla="*/ 1008 w 2016"/>
                <a:gd name="T57" fmla="*/ 672 h 2016"/>
                <a:gd name="T58" fmla="*/ 1008 w 2016"/>
                <a:gd name="T59" fmla="*/ 1344 h 2016"/>
                <a:gd name="T60" fmla="*/ 1425 w 2016"/>
                <a:gd name="T61" fmla="*/ 470 h 2016"/>
                <a:gd name="T62" fmla="*/ 1667 w 2016"/>
                <a:gd name="T63" fmla="*/ 47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moveTo>
                    <a:pt x="1008" y="491"/>
                  </a:moveTo>
                  <a:cubicBezTo>
                    <a:pt x="722" y="491"/>
                    <a:pt x="491" y="722"/>
                    <a:pt x="491" y="1008"/>
                  </a:cubicBezTo>
                  <a:cubicBezTo>
                    <a:pt x="491" y="1294"/>
                    <a:pt x="722" y="1525"/>
                    <a:pt x="1008" y="1525"/>
                  </a:cubicBezTo>
                  <a:cubicBezTo>
                    <a:pt x="1294" y="1525"/>
                    <a:pt x="1525" y="1294"/>
                    <a:pt x="1525" y="1008"/>
                  </a:cubicBezTo>
                  <a:cubicBezTo>
                    <a:pt x="1525" y="722"/>
                    <a:pt x="1294" y="491"/>
                    <a:pt x="1008" y="491"/>
                  </a:cubicBezTo>
                  <a:close/>
                  <a:moveTo>
                    <a:pt x="1008" y="1344"/>
                  </a:moveTo>
                  <a:cubicBezTo>
                    <a:pt x="822" y="1344"/>
                    <a:pt x="672" y="1194"/>
                    <a:pt x="672" y="1008"/>
                  </a:cubicBezTo>
                  <a:cubicBezTo>
                    <a:pt x="672" y="822"/>
                    <a:pt x="822" y="672"/>
                    <a:pt x="1008" y="672"/>
                  </a:cubicBezTo>
                  <a:cubicBezTo>
                    <a:pt x="1194" y="672"/>
                    <a:pt x="1344" y="822"/>
                    <a:pt x="1344" y="1008"/>
                  </a:cubicBezTo>
                  <a:cubicBezTo>
                    <a:pt x="1344" y="1194"/>
                    <a:pt x="1194" y="1344"/>
                    <a:pt x="1008" y="1344"/>
                  </a:cubicBezTo>
                  <a:close/>
                  <a:moveTo>
                    <a:pt x="1546" y="349"/>
                  </a:moveTo>
                  <a:cubicBezTo>
                    <a:pt x="1479" y="349"/>
                    <a:pt x="1425" y="403"/>
                    <a:pt x="1425" y="470"/>
                  </a:cubicBezTo>
                  <a:cubicBezTo>
                    <a:pt x="1425" y="537"/>
                    <a:pt x="1479" y="591"/>
                    <a:pt x="1546" y="591"/>
                  </a:cubicBezTo>
                  <a:cubicBezTo>
                    <a:pt x="1613" y="591"/>
                    <a:pt x="1667" y="537"/>
                    <a:pt x="1667" y="470"/>
                  </a:cubicBezTo>
                  <a:cubicBezTo>
                    <a:pt x="1667" y="403"/>
                    <a:pt x="1613" y="349"/>
                    <a:pt x="1546" y="349"/>
                  </a:cubicBezTo>
                  <a:close/>
                </a:path>
              </a:pathLst>
            </a:custGeom>
            <a:solidFill>
              <a:schemeClr val="tx1"/>
            </a:solidFill>
            <a:ln>
              <a:noFill/>
            </a:ln>
          </p:spPr>
          <p:txBody>
            <a:bodyPr vert="horz" wrap="square" lIns="91440" tIns="45720" rIns="91440" bIns="45720" numCol="1" anchor="ctr" anchorCtr="0" compatLnSpc="1">
              <a:prstTxWarp prst="textNoShape">
                <a:avLst/>
              </a:prstTxWarp>
            </a:bodyPr>
            <a:lstStyle/>
            <a:p>
              <a:endParaRPr lang="en-GB" sz="1400"/>
            </a:p>
          </p:txBody>
        </p:sp>
        <p:sp>
          <p:nvSpPr>
            <p:cNvPr id="13" name="TextBox 12">
              <a:extLst>
                <a:ext uri="{FF2B5EF4-FFF2-40B4-BE49-F238E27FC236}">
                  <a16:creationId xmlns:a16="http://schemas.microsoft.com/office/drawing/2014/main" id="{3DE39E4F-C1C6-40EE-B6D7-0FA18A42A4FD}"/>
                </a:ext>
              </a:extLst>
            </p:cNvPr>
            <p:cNvSpPr txBox="1"/>
            <p:nvPr/>
          </p:nvSpPr>
          <p:spPr>
            <a:xfrm>
              <a:off x="1033826" y="4503651"/>
              <a:ext cx="1488658" cy="313932"/>
            </a:xfrm>
            <a:prstGeom prst="rect">
              <a:avLst/>
            </a:prstGeom>
            <a:noFill/>
          </p:spPr>
          <p:txBody>
            <a:bodyPr wrap="square" rtlCol="0" anchor="ctr" anchorCtr="0">
              <a:spAutoFit/>
            </a:bodyPr>
            <a:lstStyle/>
            <a:p>
              <a:pPr>
                <a:lnSpc>
                  <a:spcPct val="90000"/>
                </a:lnSpc>
              </a:pPr>
              <a:r>
                <a:rPr lang="en-GB" sz="1600">
                  <a:solidFill>
                    <a:schemeClr val="tx1"/>
                  </a:solidFill>
                </a:rPr>
                <a:t>Instagram</a:t>
              </a:r>
            </a:p>
          </p:txBody>
        </p:sp>
      </p:grpSp>
      <p:grpSp>
        <p:nvGrpSpPr>
          <p:cNvPr id="14" name="Group 13">
            <a:extLst>
              <a:ext uri="{FF2B5EF4-FFF2-40B4-BE49-F238E27FC236}">
                <a16:creationId xmlns:a16="http://schemas.microsoft.com/office/drawing/2014/main" id="{0AC5C3C0-7A94-418C-8639-47F191E5614E}"/>
              </a:ext>
            </a:extLst>
          </p:cNvPr>
          <p:cNvGrpSpPr/>
          <p:nvPr userDrawn="1"/>
        </p:nvGrpSpPr>
        <p:grpSpPr>
          <a:xfrm>
            <a:off x="670843" y="5189074"/>
            <a:ext cx="1851641" cy="327489"/>
            <a:chOff x="670843" y="5051470"/>
            <a:chExt cx="1851641" cy="327489"/>
          </a:xfrm>
        </p:grpSpPr>
        <p:sp>
          <p:nvSpPr>
            <p:cNvPr id="15" name="Freeform: Shape 14">
              <a:extLst>
                <a:ext uri="{FF2B5EF4-FFF2-40B4-BE49-F238E27FC236}">
                  <a16:creationId xmlns:a16="http://schemas.microsoft.com/office/drawing/2014/main" id="{0DEC7373-500D-4A6E-9DD6-D15996C0A38C}"/>
                </a:ext>
              </a:extLst>
            </p:cNvPr>
            <p:cNvSpPr>
              <a:spLocks/>
            </p:cNvSpPr>
            <p:nvPr/>
          </p:nvSpPr>
          <p:spPr bwMode="auto">
            <a:xfrm>
              <a:off x="670843" y="5051470"/>
              <a:ext cx="327360" cy="327489"/>
            </a:xfrm>
            <a:custGeom>
              <a:avLst/>
              <a:gdLst>
                <a:gd name="connsiteX0" fmla="*/ 222580 w 4029075"/>
                <a:gd name="connsiteY0" fmla="*/ 0 h 4030662"/>
                <a:gd name="connsiteX1" fmla="*/ 3806495 w 4029075"/>
                <a:gd name="connsiteY1" fmla="*/ 0 h 4030662"/>
                <a:gd name="connsiteX2" fmla="*/ 4029075 w 4029075"/>
                <a:gd name="connsiteY2" fmla="*/ 222668 h 4030662"/>
                <a:gd name="connsiteX3" fmla="*/ 4029075 w 4029075"/>
                <a:gd name="connsiteY3" fmla="*/ 3807994 h 4030662"/>
                <a:gd name="connsiteX4" fmla="*/ 3806495 w 4029075"/>
                <a:gd name="connsiteY4" fmla="*/ 4030662 h 4030662"/>
                <a:gd name="connsiteX5" fmla="*/ 2781290 w 4029075"/>
                <a:gd name="connsiteY5" fmla="*/ 4030662 h 4030662"/>
                <a:gd name="connsiteX6" fmla="*/ 2781290 w 4029075"/>
                <a:gd name="connsiteY6" fmla="*/ 2468394 h 4030662"/>
                <a:gd name="connsiteX7" fmla="*/ 3305539 w 4029075"/>
                <a:gd name="connsiteY7" fmla="*/ 2468394 h 4030662"/>
                <a:gd name="connsiteX8" fmla="*/ 3380971 w 4029075"/>
                <a:gd name="connsiteY8" fmla="*/ 1860845 h 4030662"/>
                <a:gd name="connsiteX9" fmla="*/ 2781290 w 4029075"/>
                <a:gd name="connsiteY9" fmla="*/ 1860845 h 4030662"/>
                <a:gd name="connsiteX10" fmla="*/ 2781290 w 4029075"/>
                <a:gd name="connsiteY10" fmla="*/ 1472165 h 4030662"/>
                <a:gd name="connsiteX11" fmla="*/ 3083016 w 4029075"/>
                <a:gd name="connsiteY11" fmla="*/ 1177825 h 4030662"/>
                <a:gd name="connsiteX12" fmla="*/ 3403600 w 4029075"/>
                <a:gd name="connsiteY12" fmla="*/ 1177825 h 4030662"/>
                <a:gd name="connsiteX13" fmla="*/ 3403600 w 4029075"/>
                <a:gd name="connsiteY13" fmla="*/ 634427 h 4030662"/>
                <a:gd name="connsiteX14" fmla="*/ 2935925 w 4029075"/>
                <a:gd name="connsiteY14" fmla="*/ 608012 h 4030662"/>
                <a:gd name="connsiteX15" fmla="*/ 2151436 w 4029075"/>
                <a:gd name="connsiteY15" fmla="*/ 1411788 h 4030662"/>
                <a:gd name="connsiteX16" fmla="*/ 2151436 w 4029075"/>
                <a:gd name="connsiteY16" fmla="*/ 1860845 h 4030662"/>
                <a:gd name="connsiteX17" fmla="*/ 1627187 w 4029075"/>
                <a:gd name="connsiteY17" fmla="*/ 1860845 h 4030662"/>
                <a:gd name="connsiteX18" fmla="*/ 1627187 w 4029075"/>
                <a:gd name="connsiteY18" fmla="*/ 2468394 h 4030662"/>
                <a:gd name="connsiteX19" fmla="*/ 2151436 w 4029075"/>
                <a:gd name="connsiteY19" fmla="*/ 2468394 h 4030662"/>
                <a:gd name="connsiteX20" fmla="*/ 2151436 w 4029075"/>
                <a:gd name="connsiteY20" fmla="*/ 4030662 h 4030662"/>
                <a:gd name="connsiteX21" fmla="*/ 222580 w 4029075"/>
                <a:gd name="connsiteY21" fmla="*/ 4030662 h 4030662"/>
                <a:gd name="connsiteX22" fmla="*/ 0 w 4029075"/>
                <a:gd name="connsiteY22" fmla="*/ 3807994 h 4030662"/>
                <a:gd name="connsiteX23" fmla="*/ 0 w 4029075"/>
                <a:gd name="connsiteY23" fmla="*/ 222668 h 4030662"/>
                <a:gd name="connsiteX24" fmla="*/ 222580 w 4029075"/>
                <a:gd name="connsiteY24" fmla="*/ 0 h 4030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029075" h="4030662">
                  <a:moveTo>
                    <a:pt x="222580" y="0"/>
                  </a:moveTo>
                  <a:cubicBezTo>
                    <a:pt x="222580" y="0"/>
                    <a:pt x="222580" y="0"/>
                    <a:pt x="3806495" y="0"/>
                  </a:cubicBezTo>
                  <a:cubicBezTo>
                    <a:pt x="3927216" y="0"/>
                    <a:pt x="4029075" y="101899"/>
                    <a:pt x="4029075" y="222668"/>
                  </a:cubicBezTo>
                  <a:cubicBezTo>
                    <a:pt x="4029075" y="222668"/>
                    <a:pt x="4029075" y="222668"/>
                    <a:pt x="4029075" y="3807994"/>
                  </a:cubicBezTo>
                  <a:cubicBezTo>
                    <a:pt x="4029075" y="3928763"/>
                    <a:pt x="3927216" y="4030662"/>
                    <a:pt x="3806495" y="4030662"/>
                  </a:cubicBezTo>
                  <a:lnTo>
                    <a:pt x="2781290" y="4030662"/>
                  </a:lnTo>
                  <a:cubicBezTo>
                    <a:pt x="2781290" y="2468394"/>
                    <a:pt x="2781290" y="2468394"/>
                    <a:pt x="2781290" y="2468394"/>
                  </a:cubicBezTo>
                  <a:cubicBezTo>
                    <a:pt x="3305539" y="2468394"/>
                    <a:pt x="3305539" y="2468394"/>
                    <a:pt x="3305539" y="2468394"/>
                  </a:cubicBezTo>
                  <a:cubicBezTo>
                    <a:pt x="3380971" y="1860845"/>
                    <a:pt x="3380971" y="1860845"/>
                    <a:pt x="3380971" y="1860845"/>
                  </a:cubicBezTo>
                  <a:cubicBezTo>
                    <a:pt x="2781290" y="1860845"/>
                    <a:pt x="2781290" y="1860845"/>
                    <a:pt x="2781290" y="1860845"/>
                  </a:cubicBezTo>
                  <a:cubicBezTo>
                    <a:pt x="2781290" y="1472165"/>
                    <a:pt x="2781290" y="1472165"/>
                    <a:pt x="2781290" y="1472165"/>
                  </a:cubicBezTo>
                  <a:cubicBezTo>
                    <a:pt x="2781290" y="1298580"/>
                    <a:pt x="2830320" y="1177825"/>
                    <a:pt x="3083016" y="1177825"/>
                  </a:cubicBezTo>
                  <a:cubicBezTo>
                    <a:pt x="3403600" y="1177825"/>
                    <a:pt x="3403600" y="1177825"/>
                    <a:pt x="3403600" y="1177825"/>
                  </a:cubicBezTo>
                  <a:cubicBezTo>
                    <a:pt x="3403600" y="634427"/>
                    <a:pt x="3403600" y="634427"/>
                    <a:pt x="3403600" y="634427"/>
                  </a:cubicBezTo>
                  <a:cubicBezTo>
                    <a:pt x="3347026" y="626880"/>
                    <a:pt x="3158448" y="608012"/>
                    <a:pt x="2935925" y="608012"/>
                  </a:cubicBezTo>
                  <a:cubicBezTo>
                    <a:pt x="2472021" y="608012"/>
                    <a:pt x="2151436" y="894805"/>
                    <a:pt x="2151436" y="1411788"/>
                  </a:cubicBezTo>
                  <a:cubicBezTo>
                    <a:pt x="2151436" y="1860845"/>
                    <a:pt x="2151436" y="1860845"/>
                    <a:pt x="2151436" y="1860845"/>
                  </a:cubicBezTo>
                  <a:cubicBezTo>
                    <a:pt x="1627187" y="1860845"/>
                    <a:pt x="1627187" y="1860845"/>
                    <a:pt x="1627187" y="1860845"/>
                  </a:cubicBezTo>
                  <a:cubicBezTo>
                    <a:pt x="1627187" y="2468394"/>
                    <a:pt x="1627187" y="2468394"/>
                    <a:pt x="1627187" y="2468394"/>
                  </a:cubicBezTo>
                  <a:cubicBezTo>
                    <a:pt x="2151436" y="2468394"/>
                    <a:pt x="2151436" y="2468394"/>
                    <a:pt x="2151436" y="2468394"/>
                  </a:cubicBezTo>
                  <a:cubicBezTo>
                    <a:pt x="2151436" y="4030662"/>
                    <a:pt x="2151436" y="4030662"/>
                    <a:pt x="2151436" y="4030662"/>
                  </a:cubicBezTo>
                  <a:lnTo>
                    <a:pt x="222580" y="4030662"/>
                  </a:lnTo>
                  <a:cubicBezTo>
                    <a:pt x="101859" y="4030662"/>
                    <a:pt x="0" y="3928763"/>
                    <a:pt x="0" y="3807994"/>
                  </a:cubicBezTo>
                  <a:cubicBezTo>
                    <a:pt x="0" y="3807994"/>
                    <a:pt x="0" y="3807994"/>
                    <a:pt x="0" y="222668"/>
                  </a:cubicBezTo>
                  <a:cubicBezTo>
                    <a:pt x="0" y="101899"/>
                    <a:pt x="101859" y="0"/>
                    <a:pt x="222580" y="0"/>
                  </a:cubicBezTo>
                  <a:close/>
                </a:path>
              </a:pathLst>
            </a:custGeom>
            <a:solidFill>
              <a:schemeClr val="tx1"/>
            </a:solidFill>
            <a:ln>
              <a:noFill/>
            </a:ln>
          </p:spPr>
          <p:txBody>
            <a:bodyPr vert="horz" wrap="square" lIns="91440" tIns="45720" rIns="91440" bIns="45720" numCol="1" anchor="ctr" anchorCtr="0" compatLnSpc="1">
              <a:prstTxWarp prst="textNoShape">
                <a:avLst/>
              </a:prstTxWarp>
              <a:noAutofit/>
            </a:bodyPr>
            <a:lstStyle/>
            <a:p>
              <a:endParaRPr lang="en-GB" sz="1400"/>
            </a:p>
          </p:txBody>
        </p:sp>
        <p:sp>
          <p:nvSpPr>
            <p:cNvPr id="16" name="TextBox 15">
              <a:extLst>
                <a:ext uri="{FF2B5EF4-FFF2-40B4-BE49-F238E27FC236}">
                  <a16:creationId xmlns:a16="http://schemas.microsoft.com/office/drawing/2014/main" id="{2A1E0972-3ECC-4DAE-A7C9-8B948E0E356C}"/>
                </a:ext>
              </a:extLst>
            </p:cNvPr>
            <p:cNvSpPr txBox="1"/>
            <p:nvPr/>
          </p:nvSpPr>
          <p:spPr>
            <a:xfrm>
              <a:off x="1033826" y="5058248"/>
              <a:ext cx="1488658" cy="313932"/>
            </a:xfrm>
            <a:prstGeom prst="rect">
              <a:avLst/>
            </a:prstGeom>
            <a:noFill/>
          </p:spPr>
          <p:txBody>
            <a:bodyPr wrap="square" rtlCol="0" anchor="ctr" anchorCtr="0">
              <a:spAutoFit/>
            </a:bodyPr>
            <a:lstStyle/>
            <a:p>
              <a:pPr>
                <a:lnSpc>
                  <a:spcPct val="90000"/>
                </a:lnSpc>
              </a:pPr>
              <a:r>
                <a:rPr lang="en-GB" sz="1600">
                  <a:solidFill>
                    <a:schemeClr val="tx1"/>
                  </a:solidFill>
                </a:rPr>
                <a:t>Facebook</a:t>
              </a:r>
            </a:p>
          </p:txBody>
        </p:sp>
      </p:grpSp>
      <p:grpSp>
        <p:nvGrpSpPr>
          <p:cNvPr id="17" name="Group 16">
            <a:extLst>
              <a:ext uri="{FF2B5EF4-FFF2-40B4-BE49-F238E27FC236}">
                <a16:creationId xmlns:a16="http://schemas.microsoft.com/office/drawing/2014/main" id="{E9D93189-4870-49F6-B6DE-8EB89D9A6BAE}"/>
              </a:ext>
            </a:extLst>
          </p:cNvPr>
          <p:cNvGrpSpPr/>
          <p:nvPr userDrawn="1"/>
        </p:nvGrpSpPr>
        <p:grpSpPr>
          <a:xfrm>
            <a:off x="651267" y="3438850"/>
            <a:ext cx="3687819" cy="334980"/>
            <a:chOff x="651267" y="3555099"/>
            <a:chExt cx="3687819" cy="334980"/>
          </a:xfrm>
        </p:grpSpPr>
        <p:grpSp>
          <p:nvGrpSpPr>
            <p:cNvPr id="18" name="Graphic 41">
              <a:extLst>
                <a:ext uri="{FF2B5EF4-FFF2-40B4-BE49-F238E27FC236}">
                  <a16:creationId xmlns:a16="http://schemas.microsoft.com/office/drawing/2014/main" id="{8170C00D-D29B-485D-962E-6DCB718E49C2}"/>
                </a:ext>
              </a:extLst>
            </p:cNvPr>
            <p:cNvGrpSpPr/>
            <p:nvPr/>
          </p:nvGrpSpPr>
          <p:grpSpPr>
            <a:xfrm>
              <a:off x="651267" y="3555099"/>
              <a:ext cx="334980" cy="334980"/>
              <a:chOff x="651267" y="3786189"/>
              <a:chExt cx="334980" cy="334980"/>
            </a:xfrm>
          </p:grpSpPr>
          <p:sp>
            <p:nvSpPr>
              <p:cNvPr id="20" name="Freeform: Shape 19">
                <a:extLst>
                  <a:ext uri="{FF2B5EF4-FFF2-40B4-BE49-F238E27FC236}">
                    <a16:creationId xmlns:a16="http://schemas.microsoft.com/office/drawing/2014/main" id="{B36B6D4F-E3A1-47A9-A927-0124AE45A25B}"/>
                  </a:ext>
                </a:extLst>
              </p:cNvPr>
              <p:cNvSpPr/>
              <p:nvPr/>
            </p:nvSpPr>
            <p:spPr>
              <a:xfrm>
                <a:off x="651267" y="3786189"/>
                <a:ext cx="333863" cy="334980"/>
              </a:xfrm>
              <a:custGeom>
                <a:avLst/>
                <a:gdLst>
                  <a:gd name="connsiteX0" fmla="*/ 228903 w 333863"/>
                  <a:gd name="connsiteY0" fmla="*/ 299249 h 334980"/>
                  <a:gd name="connsiteX1" fmla="*/ 221087 w 333863"/>
                  <a:gd name="connsiteY1" fmla="*/ 302599 h 334980"/>
                  <a:gd name="connsiteX2" fmla="*/ 226670 w 333863"/>
                  <a:gd name="connsiteY2" fmla="*/ 293666 h 334980"/>
                  <a:gd name="connsiteX3" fmla="*/ 215504 w 333863"/>
                  <a:gd name="connsiteY3" fmla="*/ 266867 h 334980"/>
                  <a:gd name="connsiteX4" fmla="*/ 178656 w 333863"/>
                  <a:gd name="connsiteY4" fmla="*/ 310415 h 334980"/>
                  <a:gd name="connsiteX5" fmla="*/ 178656 w 333863"/>
                  <a:gd name="connsiteY5" fmla="*/ 256818 h 334980"/>
                  <a:gd name="connsiteX6" fmla="*/ 213271 w 333863"/>
                  <a:gd name="connsiteY6" fmla="*/ 260168 h 334980"/>
                  <a:gd name="connsiteX7" fmla="*/ 203221 w 333863"/>
                  <a:gd name="connsiteY7" fmla="*/ 236719 h 334980"/>
                  <a:gd name="connsiteX8" fmla="*/ 178656 w 333863"/>
                  <a:gd name="connsiteY8" fmla="*/ 234486 h 334980"/>
                  <a:gd name="connsiteX9" fmla="*/ 178656 w 333863"/>
                  <a:gd name="connsiteY9" fmla="*/ 178656 h 334980"/>
                  <a:gd name="connsiteX10" fmla="*/ 234486 w 333863"/>
                  <a:gd name="connsiteY10" fmla="*/ 178656 h 334980"/>
                  <a:gd name="connsiteX11" fmla="*/ 232253 w 333863"/>
                  <a:gd name="connsiteY11" fmla="*/ 200988 h 334980"/>
                  <a:gd name="connsiteX12" fmla="*/ 253468 w 333863"/>
                  <a:gd name="connsiteY12" fmla="*/ 209921 h 334980"/>
                  <a:gd name="connsiteX13" fmla="*/ 255701 w 333863"/>
                  <a:gd name="connsiteY13" fmla="*/ 178656 h 334980"/>
                  <a:gd name="connsiteX14" fmla="*/ 311531 w 333863"/>
                  <a:gd name="connsiteY14" fmla="*/ 178656 h 334980"/>
                  <a:gd name="connsiteX15" fmla="*/ 298132 w 333863"/>
                  <a:gd name="connsiteY15" fmla="*/ 228903 h 334980"/>
                  <a:gd name="connsiteX16" fmla="*/ 318231 w 333863"/>
                  <a:gd name="connsiteY16" fmla="*/ 237836 h 334980"/>
                  <a:gd name="connsiteX17" fmla="*/ 333863 w 333863"/>
                  <a:gd name="connsiteY17" fmla="*/ 167490 h 334980"/>
                  <a:gd name="connsiteX18" fmla="*/ 276917 w 333863"/>
                  <a:gd name="connsiteY18" fmla="*/ 42431 h 334980"/>
                  <a:gd name="connsiteX19" fmla="*/ 167490 w 333863"/>
                  <a:gd name="connsiteY19" fmla="*/ 0 h 334980"/>
                  <a:gd name="connsiteX20" fmla="*/ 56947 w 333863"/>
                  <a:gd name="connsiteY20" fmla="*/ 41314 h 334980"/>
                  <a:gd name="connsiteX21" fmla="*/ 0 w 333863"/>
                  <a:gd name="connsiteY21" fmla="*/ 167490 h 334980"/>
                  <a:gd name="connsiteX22" fmla="*/ 56947 w 333863"/>
                  <a:gd name="connsiteY22" fmla="*/ 292549 h 334980"/>
                  <a:gd name="connsiteX23" fmla="*/ 167490 w 333863"/>
                  <a:gd name="connsiteY23" fmla="*/ 334980 h 334980"/>
                  <a:gd name="connsiteX24" fmla="*/ 237836 w 333863"/>
                  <a:gd name="connsiteY24" fmla="*/ 319348 h 334980"/>
                  <a:gd name="connsiteX25" fmla="*/ 228903 w 333863"/>
                  <a:gd name="connsiteY25" fmla="*/ 299249 h 334980"/>
                  <a:gd name="connsiteX26" fmla="*/ 281383 w 333863"/>
                  <a:gd name="connsiteY26" fmla="*/ 77045 h 334980"/>
                  <a:gd name="connsiteX27" fmla="*/ 312648 w 333863"/>
                  <a:gd name="connsiteY27" fmla="*/ 156324 h 334980"/>
                  <a:gd name="connsiteX28" fmla="*/ 256818 w 333863"/>
                  <a:gd name="connsiteY28" fmla="*/ 156324 h 334980"/>
                  <a:gd name="connsiteX29" fmla="*/ 246769 w 333863"/>
                  <a:gd name="connsiteY29" fmla="*/ 90445 h 334980"/>
                  <a:gd name="connsiteX30" fmla="*/ 281383 w 333863"/>
                  <a:gd name="connsiteY30" fmla="*/ 77045 h 334980"/>
                  <a:gd name="connsiteX31" fmla="*/ 263518 w 333863"/>
                  <a:gd name="connsiteY31" fmla="*/ 59180 h 334980"/>
                  <a:gd name="connsiteX32" fmla="*/ 264634 w 333863"/>
                  <a:gd name="connsiteY32" fmla="*/ 60296 h 334980"/>
                  <a:gd name="connsiteX33" fmla="*/ 240069 w 333863"/>
                  <a:gd name="connsiteY33" fmla="*/ 69229 h 334980"/>
                  <a:gd name="connsiteX34" fmla="*/ 221087 w 333863"/>
                  <a:gd name="connsiteY34" fmla="*/ 33498 h 334980"/>
                  <a:gd name="connsiteX35" fmla="*/ 263518 w 333863"/>
                  <a:gd name="connsiteY35" fmla="*/ 59180 h 334980"/>
                  <a:gd name="connsiteX36" fmla="*/ 178656 w 333863"/>
                  <a:gd name="connsiteY36" fmla="*/ 24565 h 334980"/>
                  <a:gd name="connsiteX37" fmla="*/ 217737 w 333863"/>
                  <a:gd name="connsiteY37" fmla="*/ 73696 h 334980"/>
                  <a:gd name="connsiteX38" fmla="*/ 178656 w 333863"/>
                  <a:gd name="connsiteY38" fmla="*/ 78162 h 334980"/>
                  <a:gd name="connsiteX39" fmla="*/ 178656 w 333863"/>
                  <a:gd name="connsiteY39" fmla="*/ 24565 h 334980"/>
                  <a:gd name="connsiteX40" fmla="*/ 178656 w 333863"/>
                  <a:gd name="connsiteY40" fmla="*/ 100494 h 334980"/>
                  <a:gd name="connsiteX41" fmla="*/ 225553 w 333863"/>
                  <a:gd name="connsiteY41" fmla="*/ 94911 h 334980"/>
                  <a:gd name="connsiteX42" fmla="*/ 234486 w 333863"/>
                  <a:gd name="connsiteY42" fmla="*/ 156324 h 334980"/>
                  <a:gd name="connsiteX43" fmla="*/ 178656 w 333863"/>
                  <a:gd name="connsiteY43" fmla="*/ 156324 h 334980"/>
                  <a:gd name="connsiteX44" fmla="*/ 178656 w 333863"/>
                  <a:gd name="connsiteY44" fmla="*/ 100494 h 334980"/>
                  <a:gd name="connsiteX45" fmla="*/ 71462 w 333863"/>
                  <a:gd name="connsiteY45" fmla="*/ 58063 h 334980"/>
                  <a:gd name="connsiteX46" fmla="*/ 113893 w 333863"/>
                  <a:gd name="connsiteY46" fmla="*/ 32381 h 334980"/>
                  <a:gd name="connsiteX47" fmla="*/ 94911 w 333863"/>
                  <a:gd name="connsiteY47" fmla="*/ 68113 h 334980"/>
                  <a:gd name="connsiteX48" fmla="*/ 70346 w 333863"/>
                  <a:gd name="connsiteY48" fmla="*/ 60296 h 334980"/>
                  <a:gd name="connsiteX49" fmla="*/ 71462 w 333863"/>
                  <a:gd name="connsiteY49" fmla="*/ 58063 h 334980"/>
                  <a:gd name="connsiteX50" fmla="*/ 53597 w 333863"/>
                  <a:gd name="connsiteY50" fmla="*/ 77045 h 334980"/>
                  <a:gd name="connsiteX51" fmla="*/ 87095 w 333863"/>
                  <a:gd name="connsiteY51" fmla="*/ 89328 h 334980"/>
                  <a:gd name="connsiteX52" fmla="*/ 78162 w 333863"/>
                  <a:gd name="connsiteY52" fmla="*/ 156324 h 334980"/>
                  <a:gd name="connsiteX53" fmla="*/ 22332 w 333863"/>
                  <a:gd name="connsiteY53" fmla="*/ 156324 h 334980"/>
                  <a:gd name="connsiteX54" fmla="*/ 53597 w 333863"/>
                  <a:gd name="connsiteY54" fmla="*/ 77045 h 334980"/>
                  <a:gd name="connsiteX55" fmla="*/ 53597 w 333863"/>
                  <a:gd name="connsiteY55" fmla="*/ 257935 h 334980"/>
                  <a:gd name="connsiteX56" fmla="*/ 22332 w 333863"/>
                  <a:gd name="connsiteY56" fmla="*/ 178656 h 334980"/>
                  <a:gd name="connsiteX57" fmla="*/ 78162 w 333863"/>
                  <a:gd name="connsiteY57" fmla="*/ 178656 h 334980"/>
                  <a:gd name="connsiteX58" fmla="*/ 88211 w 333863"/>
                  <a:gd name="connsiteY58" fmla="*/ 244535 h 334980"/>
                  <a:gd name="connsiteX59" fmla="*/ 53597 w 333863"/>
                  <a:gd name="connsiteY59" fmla="*/ 257935 h 334980"/>
                  <a:gd name="connsiteX60" fmla="*/ 71462 w 333863"/>
                  <a:gd name="connsiteY60" fmla="*/ 275800 h 334980"/>
                  <a:gd name="connsiteX61" fmla="*/ 70346 w 333863"/>
                  <a:gd name="connsiteY61" fmla="*/ 274684 h 334980"/>
                  <a:gd name="connsiteX62" fmla="*/ 94911 w 333863"/>
                  <a:gd name="connsiteY62" fmla="*/ 265751 h 334980"/>
                  <a:gd name="connsiteX63" fmla="*/ 113893 w 333863"/>
                  <a:gd name="connsiteY63" fmla="*/ 301482 h 334980"/>
                  <a:gd name="connsiteX64" fmla="*/ 71462 w 333863"/>
                  <a:gd name="connsiteY64" fmla="*/ 275800 h 334980"/>
                  <a:gd name="connsiteX65" fmla="*/ 156324 w 333863"/>
                  <a:gd name="connsiteY65" fmla="*/ 310415 h 334980"/>
                  <a:gd name="connsiteX66" fmla="*/ 117243 w 333863"/>
                  <a:gd name="connsiteY66" fmla="*/ 261284 h 334980"/>
                  <a:gd name="connsiteX67" fmla="*/ 156324 w 333863"/>
                  <a:gd name="connsiteY67" fmla="*/ 256818 h 334980"/>
                  <a:gd name="connsiteX68" fmla="*/ 156324 w 333863"/>
                  <a:gd name="connsiteY68" fmla="*/ 310415 h 334980"/>
                  <a:gd name="connsiteX69" fmla="*/ 156324 w 333863"/>
                  <a:gd name="connsiteY69" fmla="*/ 234486 h 334980"/>
                  <a:gd name="connsiteX70" fmla="*/ 109427 w 333863"/>
                  <a:gd name="connsiteY70" fmla="*/ 240069 h 334980"/>
                  <a:gd name="connsiteX71" fmla="*/ 100494 w 333863"/>
                  <a:gd name="connsiteY71" fmla="*/ 178656 h 334980"/>
                  <a:gd name="connsiteX72" fmla="*/ 156324 w 333863"/>
                  <a:gd name="connsiteY72" fmla="*/ 178656 h 334980"/>
                  <a:gd name="connsiteX73" fmla="*/ 156324 w 333863"/>
                  <a:gd name="connsiteY73" fmla="*/ 234486 h 334980"/>
                  <a:gd name="connsiteX74" fmla="*/ 156324 w 333863"/>
                  <a:gd name="connsiteY74" fmla="*/ 156324 h 334980"/>
                  <a:gd name="connsiteX75" fmla="*/ 100494 w 333863"/>
                  <a:gd name="connsiteY75" fmla="*/ 156324 h 334980"/>
                  <a:gd name="connsiteX76" fmla="*/ 109427 w 333863"/>
                  <a:gd name="connsiteY76" fmla="*/ 94911 h 334980"/>
                  <a:gd name="connsiteX77" fmla="*/ 156324 w 333863"/>
                  <a:gd name="connsiteY77" fmla="*/ 100494 h 334980"/>
                  <a:gd name="connsiteX78" fmla="*/ 156324 w 333863"/>
                  <a:gd name="connsiteY78" fmla="*/ 156324 h 334980"/>
                  <a:gd name="connsiteX79" fmla="*/ 156324 w 333863"/>
                  <a:gd name="connsiteY79" fmla="*/ 78162 h 334980"/>
                  <a:gd name="connsiteX80" fmla="*/ 117243 w 333863"/>
                  <a:gd name="connsiteY80" fmla="*/ 73696 h 334980"/>
                  <a:gd name="connsiteX81" fmla="*/ 156324 w 333863"/>
                  <a:gd name="connsiteY81" fmla="*/ 24565 h 334980"/>
                  <a:gd name="connsiteX82" fmla="*/ 156324 w 333863"/>
                  <a:gd name="connsiteY82" fmla="*/ 78162 h 334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333863" h="334980">
                    <a:moveTo>
                      <a:pt x="228903" y="299249"/>
                    </a:moveTo>
                    <a:cubicBezTo>
                      <a:pt x="226670" y="300365"/>
                      <a:pt x="223320" y="301482"/>
                      <a:pt x="221087" y="302599"/>
                    </a:cubicBezTo>
                    <a:cubicBezTo>
                      <a:pt x="223320" y="299249"/>
                      <a:pt x="225553" y="297016"/>
                      <a:pt x="226670" y="293666"/>
                    </a:cubicBezTo>
                    <a:lnTo>
                      <a:pt x="215504" y="266867"/>
                    </a:lnTo>
                    <a:cubicBezTo>
                      <a:pt x="205454" y="289199"/>
                      <a:pt x="192055" y="304832"/>
                      <a:pt x="178656" y="310415"/>
                    </a:cubicBezTo>
                    <a:lnTo>
                      <a:pt x="178656" y="256818"/>
                    </a:lnTo>
                    <a:cubicBezTo>
                      <a:pt x="189822" y="256818"/>
                      <a:pt x="202105" y="257935"/>
                      <a:pt x="213271" y="260168"/>
                    </a:cubicBezTo>
                    <a:lnTo>
                      <a:pt x="203221" y="236719"/>
                    </a:lnTo>
                    <a:cubicBezTo>
                      <a:pt x="195405" y="235603"/>
                      <a:pt x="187589" y="235603"/>
                      <a:pt x="178656" y="234486"/>
                    </a:cubicBezTo>
                    <a:lnTo>
                      <a:pt x="178656" y="178656"/>
                    </a:lnTo>
                    <a:lnTo>
                      <a:pt x="234486" y="178656"/>
                    </a:lnTo>
                    <a:cubicBezTo>
                      <a:pt x="234486" y="186472"/>
                      <a:pt x="233369" y="194288"/>
                      <a:pt x="232253" y="200988"/>
                    </a:cubicBezTo>
                    <a:lnTo>
                      <a:pt x="253468" y="209921"/>
                    </a:lnTo>
                    <a:cubicBezTo>
                      <a:pt x="254585" y="199871"/>
                      <a:pt x="255701" y="188705"/>
                      <a:pt x="255701" y="178656"/>
                    </a:cubicBezTo>
                    <a:lnTo>
                      <a:pt x="311531" y="178656"/>
                    </a:lnTo>
                    <a:cubicBezTo>
                      <a:pt x="310415" y="196522"/>
                      <a:pt x="305948" y="213271"/>
                      <a:pt x="298132" y="228903"/>
                    </a:cubicBezTo>
                    <a:lnTo>
                      <a:pt x="318231" y="237836"/>
                    </a:lnTo>
                    <a:cubicBezTo>
                      <a:pt x="328280" y="215504"/>
                      <a:pt x="333863" y="192055"/>
                      <a:pt x="333863" y="167490"/>
                    </a:cubicBezTo>
                    <a:cubicBezTo>
                      <a:pt x="333863" y="119476"/>
                      <a:pt x="312648" y="73696"/>
                      <a:pt x="276917" y="42431"/>
                    </a:cubicBezTo>
                    <a:cubicBezTo>
                      <a:pt x="247885" y="14516"/>
                      <a:pt x="208804" y="0"/>
                      <a:pt x="167490" y="0"/>
                    </a:cubicBezTo>
                    <a:cubicBezTo>
                      <a:pt x="126176" y="0"/>
                      <a:pt x="87095" y="14516"/>
                      <a:pt x="56947" y="41314"/>
                    </a:cubicBezTo>
                    <a:cubicBezTo>
                      <a:pt x="21215" y="73696"/>
                      <a:pt x="0" y="119476"/>
                      <a:pt x="0" y="167490"/>
                    </a:cubicBezTo>
                    <a:cubicBezTo>
                      <a:pt x="0" y="215504"/>
                      <a:pt x="21215" y="261284"/>
                      <a:pt x="56947" y="292549"/>
                    </a:cubicBezTo>
                    <a:cubicBezTo>
                      <a:pt x="87095" y="320464"/>
                      <a:pt x="126176" y="334980"/>
                      <a:pt x="167490" y="334980"/>
                    </a:cubicBezTo>
                    <a:cubicBezTo>
                      <a:pt x="192055" y="334980"/>
                      <a:pt x="215504" y="329397"/>
                      <a:pt x="237836" y="319348"/>
                    </a:cubicBezTo>
                    <a:lnTo>
                      <a:pt x="228903" y="299249"/>
                    </a:lnTo>
                    <a:close/>
                    <a:moveTo>
                      <a:pt x="281383" y="77045"/>
                    </a:moveTo>
                    <a:cubicBezTo>
                      <a:pt x="299249" y="99377"/>
                      <a:pt x="310415" y="127292"/>
                      <a:pt x="312648" y="156324"/>
                    </a:cubicBezTo>
                    <a:lnTo>
                      <a:pt x="256818" y="156324"/>
                    </a:lnTo>
                    <a:cubicBezTo>
                      <a:pt x="255701" y="132875"/>
                      <a:pt x="252352" y="110543"/>
                      <a:pt x="246769" y="90445"/>
                    </a:cubicBezTo>
                    <a:cubicBezTo>
                      <a:pt x="259051" y="85978"/>
                      <a:pt x="271334" y="82628"/>
                      <a:pt x="281383" y="77045"/>
                    </a:cubicBezTo>
                    <a:close/>
                    <a:moveTo>
                      <a:pt x="263518" y="59180"/>
                    </a:moveTo>
                    <a:cubicBezTo>
                      <a:pt x="263518" y="59180"/>
                      <a:pt x="264634" y="60296"/>
                      <a:pt x="264634" y="60296"/>
                    </a:cubicBezTo>
                    <a:cubicBezTo>
                      <a:pt x="256818" y="63646"/>
                      <a:pt x="249002" y="66996"/>
                      <a:pt x="240069" y="69229"/>
                    </a:cubicBezTo>
                    <a:cubicBezTo>
                      <a:pt x="234486" y="55830"/>
                      <a:pt x="227786" y="43547"/>
                      <a:pt x="221087" y="33498"/>
                    </a:cubicBezTo>
                    <a:cubicBezTo>
                      <a:pt x="236719" y="39081"/>
                      <a:pt x="251235" y="48014"/>
                      <a:pt x="263518" y="59180"/>
                    </a:cubicBezTo>
                    <a:close/>
                    <a:moveTo>
                      <a:pt x="178656" y="24565"/>
                    </a:moveTo>
                    <a:cubicBezTo>
                      <a:pt x="193172" y="30148"/>
                      <a:pt x="207688" y="48014"/>
                      <a:pt x="217737" y="73696"/>
                    </a:cubicBezTo>
                    <a:cubicBezTo>
                      <a:pt x="205454" y="75929"/>
                      <a:pt x="192055" y="77045"/>
                      <a:pt x="178656" y="78162"/>
                    </a:cubicBezTo>
                    <a:lnTo>
                      <a:pt x="178656" y="24565"/>
                    </a:lnTo>
                    <a:close/>
                    <a:moveTo>
                      <a:pt x="178656" y="100494"/>
                    </a:moveTo>
                    <a:cubicBezTo>
                      <a:pt x="194288" y="100494"/>
                      <a:pt x="209921" y="98261"/>
                      <a:pt x="225553" y="94911"/>
                    </a:cubicBezTo>
                    <a:cubicBezTo>
                      <a:pt x="230020" y="112777"/>
                      <a:pt x="233369" y="132875"/>
                      <a:pt x="234486" y="156324"/>
                    </a:cubicBezTo>
                    <a:lnTo>
                      <a:pt x="178656" y="156324"/>
                    </a:lnTo>
                    <a:lnTo>
                      <a:pt x="178656" y="100494"/>
                    </a:lnTo>
                    <a:close/>
                    <a:moveTo>
                      <a:pt x="71462" y="58063"/>
                    </a:moveTo>
                    <a:cubicBezTo>
                      <a:pt x="83745" y="46897"/>
                      <a:pt x="98261" y="37964"/>
                      <a:pt x="113893" y="32381"/>
                    </a:cubicBezTo>
                    <a:cubicBezTo>
                      <a:pt x="106077" y="42431"/>
                      <a:pt x="100494" y="54713"/>
                      <a:pt x="94911" y="68113"/>
                    </a:cubicBezTo>
                    <a:cubicBezTo>
                      <a:pt x="85978" y="65879"/>
                      <a:pt x="78162" y="63646"/>
                      <a:pt x="70346" y="60296"/>
                    </a:cubicBezTo>
                    <a:cubicBezTo>
                      <a:pt x="70346" y="59180"/>
                      <a:pt x="71462" y="59180"/>
                      <a:pt x="71462" y="58063"/>
                    </a:cubicBezTo>
                    <a:close/>
                    <a:moveTo>
                      <a:pt x="53597" y="77045"/>
                    </a:moveTo>
                    <a:cubicBezTo>
                      <a:pt x="63646" y="81512"/>
                      <a:pt x="74812" y="85978"/>
                      <a:pt x="87095" y="89328"/>
                    </a:cubicBezTo>
                    <a:cubicBezTo>
                      <a:pt x="82628" y="110543"/>
                      <a:pt x="79279" y="132875"/>
                      <a:pt x="78162" y="156324"/>
                    </a:cubicBezTo>
                    <a:lnTo>
                      <a:pt x="22332" y="156324"/>
                    </a:lnTo>
                    <a:cubicBezTo>
                      <a:pt x="25682" y="127292"/>
                      <a:pt x="35731" y="99377"/>
                      <a:pt x="53597" y="77045"/>
                    </a:cubicBezTo>
                    <a:close/>
                    <a:moveTo>
                      <a:pt x="53597" y="257935"/>
                    </a:moveTo>
                    <a:cubicBezTo>
                      <a:pt x="35731" y="235603"/>
                      <a:pt x="24565" y="207688"/>
                      <a:pt x="22332" y="178656"/>
                    </a:cubicBezTo>
                    <a:lnTo>
                      <a:pt x="78162" y="178656"/>
                    </a:lnTo>
                    <a:cubicBezTo>
                      <a:pt x="79279" y="202105"/>
                      <a:pt x="82628" y="224437"/>
                      <a:pt x="88211" y="244535"/>
                    </a:cubicBezTo>
                    <a:cubicBezTo>
                      <a:pt x="75929" y="249002"/>
                      <a:pt x="63646" y="252352"/>
                      <a:pt x="53597" y="257935"/>
                    </a:cubicBezTo>
                    <a:close/>
                    <a:moveTo>
                      <a:pt x="71462" y="275800"/>
                    </a:moveTo>
                    <a:cubicBezTo>
                      <a:pt x="71462" y="275800"/>
                      <a:pt x="70346" y="274684"/>
                      <a:pt x="70346" y="274684"/>
                    </a:cubicBezTo>
                    <a:cubicBezTo>
                      <a:pt x="78162" y="271334"/>
                      <a:pt x="85978" y="267984"/>
                      <a:pt x="94911" y="265751"/>
                    </a:cubicBezTo>
                    <a:cubicBezTo>
                      <a:pt x="100494" y="279150"/>
                      <a:pt x="107194" y="291433"/>
                      <a:pt x="113893" y="301482"/>
                    </a:cubicBezTo>
                    <a:cubicBezTo>
                      <a:pt x="98261" y="295899"/>
                      <a:pt x="83745" y="286966"/>
                      <a:pt x="71462" y="275800"/>
                    </a:cubicBezTo>
                    <a:close/>
                    <a:moveTo>
                      <a:pt x="156324" y="310415"/>
                    </a:moveTo>
                    <a:cubicBezTo>
                      <a:pt x="141808" y="304832"/>
                      <a:pt x="127292" y="286966"/>
                      <a:pt x="117243" y="261284"/>
                    </a:cubicBezTo>
                    <a:cubicBezTo>
                      <a:pt x="129526" y="259051"/>
                      <a:pt x="142925" y="257935"/>
                      <a:pt x="156324" y="256818"/>
                    </a:cubicBezTo>
                    <a:lnTo>
                      <a:pt x="156324" y="310415"/>
                    </a:lnTo>
                    <a:close/>
                    <a:moveTo>
                      <a:pt x="156324" y="234486"/>
                    </a:moveTo>
                    <a:cubicBezTo>
                      <a:pt x="140692" y="234486"/>
                      <a:pt x="125059" y="236719"/>
                      <a:pt x="109427" y="240069"/>
                    </a:cubicBezTo>
                    <a:cubicBezTo>
                      <a:pt x="104960" y="222203"/>
                      <a:pt x="101611" y="200988"/>
                      <a:pt x="100494" y="178656"/>
                    </a:cubicBezTo>
                    <a:lnTo>
                      <a:pt x="156324" y="178656"/>
                    </a:lnTo>
                    <a:lnTo>
                      <a:pt x="156324" y="234486"/>
                    </a:lnTo>
                    <a:close/>
                    <a:moveTo>
                      <a:pt x="156324" y="156324"/>
                    </a:moveTo>
                    <a:lnTo>
                      <a:pt x="100494" y="156324"/>
                    </a:lnTo>
                    <a:cubicBezTo>
                      <a:pt x="101611" y="133992"/>
                      <a:pt x="104960" y="112777"/>
                      <a:pt x="109427" y="94911"/>
                    </a:cubicBezTo>
                    <a:cubicBezTo>
                      <a:pt x="123943" y="98261"/>
                      <a:pt x="139575" y="99377"/>
                      <a:pt x="156324" y="100494"/>
                    </a:cubicBezTo>
                    <a:lnTo>
                      <a:pt x="156324" y="156324"/>
                    </a:lnTo>
                    <a:close/>
                    <a:moveTo>
                      <a:pt x="156324" y="78162"/>
                    </a:moveTo>
                    <a:cubicBezTo>
                      <a:pt x="142925" y="78162"/>
                      <a:pt x="129526" y="75929"/>
                      <a:pt x="117243" y="73696"/>
                    </a:cubicBezTo>
                    <a:cubicBezTo>
                      <a:pt x="127292" y="48014"/>
                      <a:pt x="141808" y="30148"/>
                      <a:pt x="156324" y="24565"/>
                    </a:cubicBezTo>
                    <a:lnTo>
                      <a:pt x="156324" y="78162"/>
                    </a:lnTo>
                    <a:close/>
                  </a:path>
                </a:pathLst>
              </a:custGeom>
              <a:solidFill>
                <a:schemeClr val="tx1"/>
              </a:solidFill>
              <a:ln w="11013" cap="flat">
                <a:noFill/>
                <a:prstDash val="solid"/>
                <a:miter/>
              </a:ln>
            </p:spPr>
            <p:txBody>
              <a:bodyPr rtlCol="0" anchor="ctr" anchorCtr="0"/>
              <a:lstStyle/>
              <a:p>
                <a:endParaRPr lang="en-GB" sz="1400"/>
              </a:p>
            </p:txBody>
          </p:sp>
          <p:sp>
            <p:nvSpPr>
              <p:cNvPr id="21" name="Freeform: Shape 20">
                <a:extLst>
                  <a:ext uri="{FF2B5EF4-FFF2-40B4-BE49-F238E27FC236}">
                    <a16:creationId xmlns:a16="http://schemas.microsoft.com/office/drawing/2014/main" id="{8B2F5DCF-FE45-4955-B086-CC505524D8A9}"/>
                  </a:ext>
                </a:extLst>
              </p:cNvPr>
              <p:cNvSpPr/>
              <p:nvPr/>
            </p:nvSpPr>
            <p:spPr>
              <a:xfrm>
                <a:off x="852255" y="3987177"/>
                <a:ext cx="133992" cy="133992"/>
              </a:xfrm>
              <a:custGeom>
                <a:avLst/>
                <a:gdLst>
                  <a:gd name="connsiteX0" fmla="*/ 133992 w 133992"/>
                  <a:gd name="connsiteY0" fmla="*/ 118360 h 133992"/>
                  <a:gd name="connsiteX1" fmla="*/ 83745 w 133992"/>
                  <a:gd name="connsiteY1" fmla="*/ 68113 h 133992"/>
                  <a:gd name="connsiteX2" fmla="*/ 132875 w 133992"/>
                  <a:gd name="connsiteY2" fmla="*/ 55830 h 133992"/>
                  <a:gd name="connsiteX3" fmla="*/ 0 w 133992"/>
                  <a:gd name="connsiteY3" fmla="*/ 0 h 133992"/>
                  <a:gd name="connsiteX4" fmla="*/ 55830 w 133992"/>
                  <a:gd name="connsiteY4" fmla="*/ 132875 h 133992"/>
                  <a:gd name="connsiteX5" fmla="*/ 68113 w 133992"/>
                  <a:gd name="connsiteY5" fmla="*/ 83745 h 133992"/>
                  <a:gd name="connsiteX6" fmla="*/ 118360 w 133992"/>
                  <a:gd name="connsiteY6" fmla="*/ 133992 h 133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992" h="133992">
                    <a:moveTo>
                      <a:pt x="133992" y="118360"/>
                    </a:moveTo>
                    <a:lnTo>
                      <a:pt x="83745" y="68113"/>
                    </a:lnTo>
                    <a:lnTo>
                      <a:pt x="132875" y="55830"/>
                    </a:lnTo>
                    <a:lnTo>
                      <a:pt x="0" y="0"/>
                    </a:lnTo>
                    <a:lnTo>
                      <a:pt x="55830" y="132875"/>
                    </a:lnTo>
                    <a:lnTo>
                      <a:pt x="68113" y="83745"/>
                    </a:lnTo>
                    <a:lnTo>
                      <a:pt x="118360" y="133992"/>
                    </a:lnTo>
                    <a:close/>
                  </a:path>
                </a:pathLst>
              </a:custGeom>
              <a:solidFill>
                <a:schemeClr val="tx1"/>
              </a:solidFill>
              <a:ln w="11013" cap="flat">
                <a:noFill/>
                <a:prstDash val="solid"/>
                <a:miter/>
              </a:ln>
            </p:spPr>
            <p:txBody>
              <a:bodyPr rtlCol="0" anchor="ctr" anchorCtr="0"/>
              <a:lstStyle/>
              <a:p>
                <a:endParaRPr lang="en-GB" sz="1400"/>
              </a:p>
            </p:txBody>
          </p:sp>
        </p:grpSp>
        <p:sp>
          <p:nvSpPr>
            <p:cNvPr id="19" name="TextBox 18">
              <a:extLst>
                <a:ext uri="{FF2B5EF4-FFF2-40B4-BE49-F238E27FC236}">
                  <a16:creationId xmlns:a16="http://schemas.microsoft.com/office/drawing/2014/main" id="{08AE69F0-248D-4227-AE82-6E2FE5D8A811}"/>
                </a:ext>
              </a:extLst>
            </p:cNvPr>
            <p:cNvSpPr txBox="1"/>
            <p:nvPr/>
          </p:nvSpPr>
          <p:spPr>
            <a:xfrm>
              <a:off x="1033826" y="3565623"/>
              <a:ext cx="3305260" cy="313932"/>
            </a:xfrm>
            <a:prstGeom prst="rect">
              <a:avLst/>
            </a:prstGeom>
            <a:noFill/>
          </p:spPr>
          <p:txBody>
            <a:bodyPr wrap="square" rtlCol="0" anchor="ctr" anchorCtr="0">
              <a:spAutoFit/>
            </a:bodyPr>
            <a:lstStyle/>
            <a:p>
              <a:pPr>
                <a:lnSpc>
                  <a:spcPct val="90000"/>
                </a:lnSpc>
              </a:pPr>
              <a:r>
                <a:rPr lang="en-GB" sz="1600">
                  <a:solidFill>
                    <a:schemeClr val="tx1"/>
                  </a:solidFill>
                </a:rPr>
                <a:t>highwaysengland.co.uk</a:t>
              </a:r>
            </a:p>
          </p:txBody>
        </p:sp>
      </p:grpSp>
      <p:grpSp>
        <p:nvGrpSpPr>
          <p:cNvPr id="22" name="Group 21">
            <a:extLst>
              <a:ext uri="{FF2B5EF4-FFF2-40B4-BE49-F238E27FC236}">
                <a16:creationId xmlns:a16="http://schemas.microsoft.com/office/drawing/2014/main" id="{78C8B524-62C3-41EA-BFE9-9BF66A051521}"/>
              </a:ext>
            </a:extLst>
          </p:cNvPr>
          <p:cNvGrpSpPr/>
          <p:nvPr userDrawn="1"/>
        </p:nvGrpSpPr>
        <p:grpSpPr>
          <a:xfrm>
            <a:off x="642324" y="4031771"/>
            <a:ext cx="3696762" cy="313932"/>
            <a:chOff x="642324" y="4022120"/>
            <a:chExt cx="3696762" cy="313932"/>
          </a:xfrm>
        </p:grpSpPr>
        <p:sp>
          <p:nvSpPr>
            <p:cNvPr id="23" name="Graphic 52">
              <a:extLst>
                <a:ext uri="{FF2B5EF4-FFF2-40B4-BE49-F238E27FC236}">
                  <a16:creationId xmlns:a16="http://schemas.microsoft.com/office/drawing/2014/main" id="{1D936619-9B69-492D-8F09-F101804FDE6B}"/>
                </a:ext>
              </a:extLst>
            </p:cNvPr>
            <p:cNvSpPr/>
            <p:nvPr/>
          </p:nvSpPr>
          <p:spPr>
            <a:xfrm>
              <a:off x="642324" y="4027397"/>
              <a:ext cx="373296" cy="303379"/>
            </a:xfrm>
            <a:custGeom>
              <a:avLst/>
              <a:gdLst>
                <a:gd name="connsiteX0" fmla="*/ 892134 w 2838459"/>
                <a:gd name="connsiteY0" fmla="*/ 2306263 h 2306831"/>
                <a:gd name="connsiteX1" fmla="*/ 2549065 w 2838459"/>
                <a:gd name="connsiteY1" fmla="*/ 649332 h 2306831"/>
                <a:gd name="connsiteX2" fmla="*/ 2547427 w 2838459"/>
                <a:gd name="connsiteY2" fmla="*/ 574046 h 2306831"/>
                <a:gd name="connsiteX3" fmla="*/ 2837920 w 2838459"/>
                <a:gd name="connsiteY3" fmla="*/ 272494 h 2306831"/>
                <a:gd name="connsiteX4" fmla="*/ 2503488 w 2838459"/>
                <a:gd name="connsiteY4" fmla="*/ 364172 h 2306831"/>
                <a:gd name="connsiteX5" fmla="*/ 2759577 w 2838459"/>
                <a:gd name="connsiteY5" fmla="*/ 42065 h 2306831"/>
                <a:gd name="connsiteX6" fmla="*/ 2389778 w 2838459"/>
                <a:gd name="connsiteY6" fmla="*/ 183416 h 2306831"/>
                <a:gd name="connsiteX7" fmla="*/ 1964687 w 2838459"/>
                <a:gd name="connsiteY7" fmla="*/ -569 h 2306831"/>
                <a:gd name="connsiteX8" fmla="*/ 1382290 w 2838459"/>
                <a:gd name="connsiteY8" fmla="*/ 581714 h 2306831"/>
                <a:gd name="connsiteX9" fmla="*/ 1397388 w 2838459"/>
                <a:gd name="connsiteY9" fmla="*/ 714502 h 2306831"/>
                <a:gd name="connsiteX10" fmla="*/ 197000 w 2838459"/>
                <a:gd name="connsiteY10" fmla="*/ 106045 h 2306831"/>
                <a:gd name="connsiteX11" fmla="*/ 118142 w 2838459"/>
                <a:gd name="connsiteY11" fmla="*/ 398748 h 2306831"/>
                <a:gd name="connsiteX12" fmla="*/ 377298 w 2838459"/>
                <a:gd name="connsiteY12" fmla="*/ 883504 h 2306831"/>
                <a:gd name="connsiteX13" fmla="*/ 113542 w 2838459"/>
                <a:gd name="connsiteY13" fmla="*/ 810666 h 2306831"/>
                <a:gd name="connsiteX14" fmla="*/ 113456 w 2838459"/>
                <a:gd name="connsiteY14" fmla="*/ 818105 h 2306831"/>
                <a:gd name="connsiteX15" fmla="*/ 580676 w 2838459"/>
                <a:gd name="connsiteY15" fmla="*/ 1388977 h 2306831"/>
                <a:gd name="connsiteX16" fmla="*/ 427114 w 2838459"/>
                <a:gd name="connsiteY16" fmla="*/ 1409474 h 2306831"/>
                <a:gd name="connsiteX17" fmla="*/ 317662 w 2838459"/>
                <a:gd name="connsiteY17" fmla="*/ 1398968 h 2306831"/>
                <a:gd name="connsiteX18" fmla="*/ 861683 w 2838459"/>
                <a:gd name="connsiteY18" fmla="*/ 1803457 h 2306831"/>
                <a:gd name="connsiteX19" fmla="*/ 138383 w 2838459"/>
                <a:gd name="connsiteY19" fmla="*/ 2052726 h 2306831"/>
                <a:gd name="connsiteX20" fmla="*/ -539 w 2838459"/>
                <a:gd name="connsiteY20" fmla="*/ 2044668 h 2306831"/>
                <a:gd name="connsiteX21" fmla="*/ 892163 w 2838459"/>
                <a:gd name="connsiteY21" fmla="*/ 2306263 h 2306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838459" h="2306831">
                  <a:moveTo>
                    <a:pt x="892134" y="2306263"/>
                  </a:moveTo>
                  <a:cubicBezTo>
                    <a:pt x="1963325" y="2306263"/>
                    <a:pt x="2549065" y="1418838"/>
                    <a:pt x="2549065" y="649332"/>
                  </a:cubicBezTo>
                  <a:cubicBezTo>
                    <a:pt x="2549065" y="624119"/>
                    <a:pt x="2548561" y="599030"/>
                    <a:pt x="2547427" y="574046"/>
                  </a:cubicBezTo>
                  <a:cubicBezTo>
                    <a:pt x="2661136" y="491845"/>
                    <a:pt x="2759967" y="389271"/>
                    <a:pt x="2837920" y="272494"/>
                  </a:cubicBezTo>
                  <a:cubicBezTo>
                    <a:pt x="2733574" y="318872"/>
                    <a:pt x="2621283" y="350094"/>
                    <a:pt x="2503488" y="364172"/>
                  </a:cubicBezTo>
                  <a:cubicBezTo>
                    <a:pt x="2623722" y="292077"/>
                    <a:pt x="2716029" y="178025"/>
                    <a:pt x="2759577" y="42065"/>
                  </a:cubicBezTo>
                  <a:cubicBezTo>
                    <a:pt x="2647059" y="108769"/>
                    <a:pt x="2522443" y="157251"/>
                    <a:pt x="2389778" y="183416"/>
                  </a:cubicBezTo>
                  <a:cubicBezTo>
                    <a:pt x="2283508" y="70221"/>
                    <a:pt x="2132213" y="-569"/>
                    <a:pt x="1964687" y="-569"/>
                  </a:cubicBezTo>
                  <a:cubicBezTo>
                    <a:pt x="1643085" y="-569"/>
                    <a:pt x="1382290" y="260226"/>
                    <a:pt x="1382290" y="581714"/>
                  </a:cubicBezTo>
                  <a:cubicBezTo>
                    <a:pt x="1382290" y="627415"/>
                    <a:pt x="1387396" y="671868"/>
                    <a:pt x="1397388" y="714502"/>
                  </a:cubicBezTo>
                  <a:cubicBezTo>
                    <a:pt x="913375" y="690147"/>
                    <a:pt x="484188" y="458412"/>
                    <a:pt x="197000" y="106045"/>
                  </a:cubicBezTo>
                  <a:cubicBezTo>
                    <a:pt x="146984" y="192103"/>
                    <a:pt x="118142" y="292077"/>
                    <a:pt x="118142" y="398748"/>
                  </a:cubicBezTo>
                  <a:cubicBezTo>
                    <a:pt x="118142" y="600792"/>
                    <a:pt x="220955" y="779157"/>
                    <a:pt x="377298" y="883504"/>
                  </a:cubicBezTo>
                  <a:cubicBezTo>
                    <a:pt x="281753" y="880551"/>
                    <a:pt x="191999" y="854319"/>
                    <a:pt x="113542" y="810666"/>
                  </a:cubicBezTo>
                  <a:cubicBezTo>
                    <a:pt x="113456" y="813114"/>
                    <a:pt x="113456" y="815495"/>
                    <a:pt x="113456" y="818105"/>
                  </a:cubicBezTo>
                  <a:cubicBezTo>
                    <a:pt x="113456" y="1100131"/>
                    <a:pt x="314195" y="1335618"/>
                    <a:pt x="580676" y="1388977"/>
                  </a:cubicBezTo>
                  <a:cubicBezTo>
                    <a:pt x="531737" y="1402321"/>
                    <a:pt x="480245" y="1409474"/>
                    <a:pt x="427114" y="1409474"/>
                  </a:cubicBezTo>
                  <a:cubicBezTo>
                    <a:pt x="389643" y="1409474"/>
                    <a:pt x="353143" y="1405788"/>
                    <a:pt x="317662" y="1398968"/>
                  </a:cubicBezTo>
                  <a:cubicBezTo>
                    <a:pt x="391796" y="1630359"/>
                    <a:pt x="606784" y="1798742"/>
                    <a:pt x="861683" y="1803457"/>
                  </a:cubicBezTo>
                  <a:cubicBezTo>
                    <a:pt x="662363" y="1959686"/>
                    <a:pt x="411274" y="2052726"/>
                    <a:pt x="138383" y="2052726"/>
                  </a:cubicBezTo>
                  <a:cubicBezTo>
                    <a:pt x="91434" y="2052726"/>
                    <a:pt x="45048" y="2050059"/>
                    <a:pt x="-539" y="2044668"/>
                  </a:cubicBezTo>
                  <a:cubicBezTo>
                    <a:pt x="257197" y="2209870"/>
                    <a:pt x="563246" y="2306263"/>
                    <a:pt x="892163" y="2306263"/>
                  </a:cubicBezTo>
                </a:path>
              </a:pathLst>
            </a:custGeom>
            <a:solidFill>
              <a:schemeClr val="tx1"/>
            </a:solidFill>
            <a:ln w="9525" cap="flat">
              <a:noFill/>
              <a:prstDash val="solid"/>
              <a:miter/>
            </a:ln>
          </p:spPr>
          <p:txBody>
            <a:bodyPr rtlCol="0" anchor="ctr" anchorCtr="0"/>
            <a:lstStyle/>
            <a:p>
              <a:endParaRPr lang="en-GB" sz="1400"/>
            </a:p>
          </p:txBody>
        </p:sp>
        <p:sp>
          <p:nvSpPr>
            <p:cNvPr id="24" name="TextBox 23">
              <a:extLst>
                <a:ext uri="{FF2B5EF4-FFF2-40B4-BE49-F238E27FC236}">
                  <a16:creationId xmlns:a16="http://schemas.microsoft.com/office/drawing/2014/main" id="{EB17C879-28D5-472B-A84E-99227C2B54B4}"/>
                </a:ext>
              </a:extLst>
            </p:cNvPr>
            <p:cNvSpPr txBox="1"/>
            <p:nvPr/>
          </p:nvSpPr>
          <p:spPr>
            <a:xfrm>
              <a:off x="1033826" y="4022120"/>
              <a:ext cx="3305260" cy="313932"/>
            </a:xfrm>
            <a:prstGeom prst="rect">
              <a:avLst/>
            </a:prstGeom>
            <a:noFill/>
          </p:spPr>
          <p:txBody>
            <a:bodyPr wrap="square" rtlCol="0" anchor="ctr" anchorCtr="0">
              <a:spAutoFit/>
            </a:bodyPr>
            <a:lstStyle/>
            <a:p>
              <a:pPr>
                <a:lnSpc>
                  <a:spcPct val="90000"/>
                </a:lnSpc>
              </a:pPr>
              <a:r>
                <a:rPr lang="en-GB" sz="1600">
                  <a:solidFill>
                    <a:schemeClr val="tx1"/>
                  </a:solidFill>
                </a:rPr>
                <a:t>Twitter</a:t>
              </a:r>
              <a:r>
                <a:rPr lang="en-GB" sz="1600">
                  <a:solidFill>
                    <a:schemeClr val="accent1"/>
                  </a:solidFill>
                </a:rPr>
                <a:t> @HighwaysEngland</a:t>
              </a:r>
            </a:p>
          </p:txBody>
        </p:sp>
      </p:grpSp>
      <p:sp>
        <p:nvSpPr>
          <p:cNvPr id="25" name="Footer Placeholder 22">
            <a:extLst>
              <a:ext uri="{FF2B5EF4-FFF2-40B4-BE49-F238E27FC236}">
                <a16:creationId xmlns:a16="http://schemas.microsoft.com/office/drawing/2014/main" id="{3FCFEDDE-61C7-47BB-B4ED-579722986406}"/>
              </a:ext>
            </a:extLst>
          </p:cNvPr>
          <p:cNvSpPr>
            <a:spLocks noGrp="1"/>
          </p:cNvSpPr>
          <p:nvPr>
            <p:ph type="ftr" sz="quarter" idx="21"/>
          </p:nvPr>
        </p:nvSpPr>
        <p:spPr>
          <a:xfrm>
            <a:off x="590731" y="6378063"/>
            <a:ext cx="1460791" cy="215444"/>
          </a:xfrm>
          <a:prstGeom prst="rect">
            <a:avLst/>
          </a:prstGeom>
        </p:spPr>
        <p:txBody>
          <a:bodyPr/>
          <a:lstStyle/>
          <a:p>
            <a:r>
              <a:rPr lang="en-GB"/>
              <a:t>© 2021 National Highways</a:t>
            </a:r>
          </a:p>
        </p:txBody>
      </p:sp>
      <p:pic>
        <p:nvPicPr>
          <p:cNvPr id="26" name="Picture 25">
            <a:extLst>
              <a:ext uri="{FF2B5EF4-FFF2-40B4-BE49-F238E27FC236}">
                <a16:creationId xmlns:a16="http://schemas.microsoft.com/office/drawing/2014/main" id="{31A86E18-A781-40CD-BDE1-5052E28662F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56141" y="5888067"/>
            <a:ext cx="1910883" cy="809518"/>
          </a:xfrm>
          <a:prstGeom prst="rect">
            <a:avLst/>
          </a:prstGeom>
        </p:spPr>
      </p:pic>
    </p:spTree>
    <p:extLst>
      <p:ext uri="{BB962C8B-B14F-4D97-AF65-F5344CB8AC3E}">
        <p14:creationId xmlns:p14="http://schemas.microsoft.com/office/powerpoint/2010/main" val="30831420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Slide - Left Panel">
    <p:spTree>
      <p:nvGrpSpPr>
        <p:cNvPr id="1" name=""/>
        <p:cNvGrpSpPr/>
        <p:nvPr/>
      </p:nvGrpSpPr>
      <p:grpSpPr>
        <a:xfrm>
          <a:off x="0" y="0"/>
          <a:ext cx="0" cy="0"/>
          <a:chOff x="0" y="0"/>
          <a:chExt cx="0" cy="0"/>
        </a:xfrm>
      </p:grpSpPr>
      <p:sp>
        <p:nvSpPr>
          <p:cNvPr id="59" name="Picture Placeholder 58">
            <a:extLst>
              <a:ext uri="{FF2B5EF4-FFF2-40B4-BE49-F238E27FC236}">
                <a16:creationId xmlns:a16="http://schemas.microsoft.com/office/drawing/2014/main" id="{86E245BE-FC38-4CBF-9845-5CFC627DA0F3}"/>
              </a:ext>
            </a:extLst>
          </p:cNvPr>
          <p:cNvSpPr>
            <a:spLocks noGrp="1"/>
          </p:cNvSpPr>
          <p:nvPr>
            <p:ph type="pic" sz="quarter" idx="13"/>
          </p:nvPr>
        </p:nvSpPr>
        <p:spPr>
          <a:xfrm>
            <a:off x="4765373" y="108000"/>
            <a:ext cx="7318627" cy="6642000"/>
          </a:xfrm>
          <a:custGeom>
            <a:avLst/>
            <a:gdLst>
              <a:gd name="connsiteX0" fmla="*/ 747517 w 7318627"/>
              <a:gd name="connsiteY0" fmla="*/ 0 h 6642000"/>
              <a:gd name="connsiteX1" fmla="*/ 7318627 w 7318627"/>
              <a:gd name="connsiteY1" fmla="*/ 0 h 6642000"/>
              <a:gd name="connsiteX2" fmla="*/ 7318627 w 7318627"/>
              <a:gd name="connsiteY2" fmla="*/ 6642000 h 6642000"/>
              <a:gd name="connsiteX3" fmla="*/ 0 w 7318627"/>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7318627" h="6642000">
                <a:moveTo>
                  <a:pt x="747517" y="0"/>
                </a:moveTo>
                <a:lnTo>
                  <a:pt x="7318627" y="0"/>
                </a:lnTo>
                <a:lnTo>
                  <a:pt x="7318627" y="6642000"/>
                </a:lnTo>
                <a:lnTo>
                  <a:pt x="0" y="6642000"/>
                </a:lnTo>
                <a:close/>
              </a:path>
            </a:pathLst>
          </a:custGeom>
          <a:solidFill>
            <a:schemeClr val="accent6">
              <a:lumMod val="20000"/>
              <a:lumOff val="80000"/>
            </a:schemeClr>
          </a:solidFill>
        </p:spPr>
        <p:txBody>
          <a:bodyPr wrap="square" anchor="ctr" anchorCtr="0">
            <a:noAutofit/>
          </a:bodyPr>
          <a:lstStyle>
            <a:lvl1pPr algn="ctr">
              <a:buNone/>
              <a:defRPr/>
            </a:lvl1pPr>
          </a:lstStyle>
          <a:p>
            <a:endParaRPr lang="en-GB"/>
          </a:p>
        </p:txBody>
      </p:sp>
      <p:sp>
        <p:nvSpPr>
          <p:cNvPr id="56" name="Freeform: Shape 55">
            <a:extLst>
              <a:ext uri="{FF2B5EF4-FFF2-40B4-BE49-F238E27FC236}">
                <a16:creationId xmlns:a16="http://schemas.microsoft.com/office/drawing/2014/main" id="{88CFCD81-9940-415C-921E-0946675F30D7}"/>
              </a:ext>
            </a:extLst>
          </p:cNvPr>
          <p:cNvSpPr/>
          <p:nvPr userDrawn="1"/>
        </p:nvSpPr>
        <p:spPr>
          <a:xfrm rot="10800000">
            <a:off x="-1" y="-1"/>
            <a:ext cx="5525043" cy="6857999"/>
          </a:xfrm>
          <a:custGeom>
            <a:avLst/>
            <a:gdLst>
              <a:gd name="connsiteX0" fmla="*/ 5417042 w 5525043"/>
              <a:gd name="connsiteY0" fmla="*/ 6749998 h 6857999"/>
              <a:gd name="connsiteX1" fmla="*/ 12154 w 5525043"/>
              <a:gd name="connsiteY1" fmla="*/ 6749998 h 6857999"/>
              <a:gd name="connsiteX2" fmla="*/ 759671 w 5525043"/>
              <a:gd name="connsiteY2" fmla="*/ 107998 h 6857999"/>
              <a:gd name="connsiteX3" fmla="*/ 5417042 w 5525043"/>
              <a:gd name="connsiteY3" fmla="*/ 107998 h 6857999"/>
              <a:gd name="connsiteX4" fmla="*/ 5525043 w 5525043"/>
              <a:gd name="connsiteY4" fmla="*/ 6857996 h 6857999"/>
              <a:gd name="connsiteX5" fmla="*/ 5525042 w 5525043"/>
              <a:gd name="connsiteY5" fmla="*/ 6857996 h 6857999"/>
              <a:gd name="connsiteX6" fmla="*/ 5525042 w 5525043"/>
              <a:gd name="connsiteY6" fmla="*/ 0 h 6857999"/>
              <a:gd name="connsiteX7" fmla="*/ 5525043 w 5525043"/>
              <a:gd name="connsiteY7" fmla="*/ 0 h 6857999"/>
              <a:gd name="connsiteX8" fmla="*/ 3415191 w 5525043"/>
              <a:gd name="connsiteY8" fmla="*/ 6857999 h 6857999"/>
              <a:gd name="connsiteX9" fmla="*/ 3240819 w 5525043"/>
              <a:gd name="connsiteY9" fmla="*/ 6857999 h 6857999"/>
              <a:gd name="connsiteX10" fmla="*/ 2816630 w 5525043"/>
              <a:gd name="connsiteY10" fmla="*/ 6857999 h 6857999"/>
              <a:gd name="connsiteX11" fmla="*/ 2642258 w 5525043"/>
              <a:gd name="connsiteY11" fmla="*/ 6857999 h 6857999"/>
              <a:gd name="connsiteX12" fmla="*/ 2556779 w 5525043"/>
              <a:gd name="connsiteY12" fmla="*/ 6857999 h 6857999"/>
              <a:gd name="connsiteX13" fmla="*/ 2382407 w 5525043"/>
              <a:gd name="connsiteY13" fmla="*/ 6857999 h 6857999"/>
              <a:gd name="connsiteX14" fmla="*/ 1958218 w 5525043"/>
              <a:gd name="connsiteY14" fmla="*/ 6857999 h 6857999"/>
              <a:gd name="connsiteX15" fmla="*/ 1783846 w 5525043"/>
              <a:gd name="connsiteY15" fmla="*/ 6857999 h 6857999"/>
              <a:gd name="connsiteX16" fmla="*/ 1631345 w 5525043"/>
              <a:gd name="connsiteY16" fmla="*/ 6857999 h 6857999"/>
              <a:gd name="connsiteX17" fmla="*/ 1456973 w 5525043"/>
              <a:gd name="connsiteY17" fmla="*/ 6857999 h 6857999"/>
              <a:gd name="connsiteX18" fmla="*/ 1032784 w 5525043"/>
              <a:gd name="connsiteY18" fmla="*/ 6857999 h 6857999"/>
              <a:gd name="connsiteX19" fmla="*/ 858412 w 5525043"/>
              <a:gd name="connsiteY19" fmla="*/ 6857999 h 6857999"/>
              <a:gd name="connsiteX20" fmla="*/ 772933 w 5525043"/>
              <a:gd name="connsiteY20" fmla="*/ 6857999 h 6857999"/>
              <a:gd name="connsiteX21" fmla="*/ 598561 w 5525043"/>
              <a:gd name="connsiteY21" fmla="*/ 6857999 h 6857999"/>
              <a:gd name="connsiteX22" fmla="*/ 174372 w 5525043"/>
              <a:gd name="connsiteY22" fmla="*/ 6857999 h 6857999"/>
              <a:gd name="connsiteX23" fmla="*/ 0 w 5525043"/>
              <a:gd name="connsiteY23" fmla="*/ 6857999 h 6857999"/>
              <a:gd name="connsiteX24" fmla="*/ 0 w 5525043"/>
              <a:gd name="connsiteY24" fmla="*/ 6857998 h 6857999"/>
              <a:gd name="connsiteX25" fmla="*/ 3415191 w 5525043"/>
              <a:gd name="connsiteY25" fmla="*/ 6857998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525043" h="6857999">
                <a:moveTo>
                  <a:pt x="5417042" y="6749998"/>
                </a:moveTo>
                <a:lnTo>
                  <a:pt x="12154" y="6749998"/>
                </a:lnTo>
                <a:lnTo>
                  <a:pt x="759671" y="107998"/>
                </a:lnTo>
                <a:lnTo>
                  <a:pt x="5417042" y="107998"/>
                </a:lnTo>
                <a:close/>
                <a:moveTo>
                  <a:pt x="5525043" y="6857996"/>
                </a:moveTo>
                <a:lnTo>
                  <a:pt x="5525042" y="6857996"/>
                </a:lnTo>
                <a:lnTo>
                  <a:pt x="5525042" y="0"/>
                </a:lnTo>
                <a:lnTo>
                  <a:pt x="5525043" y="0"/>
                </a:lnTo>
                <a:close/>
                <a:moveTo>
                  <a:pt x="3415191" y="6857999"/>
                </a:moveTo>
                <a:lnTo>
                  <a:pt x="3240819" y="6857999"/>
                </a:lnTo>
                <a:lnTo>
                  <a:pt x="2816630" y="6857999"/>
                </a:lnTo>
                <a:lnTo>
                  <a:pt x="2642258" y="6857999"/>
                </a:lnTo>
                <a:lnTo>
                  <a:pt x="2556779" y="6857999"/>
                </a:lnTo>
                <a:lnTo>
                  <a:pt x="2382407" y="6857999"/>
                </a:lnTo>
                <a:lnTo>
                  <a:pt x="1958218" y="6857999"/>
                </a:lnTo>
                <a:lnTo>
                  <a:pt x="1783846" y="6857999"/>
                </a:lnTo>
                <a:lnTo>
                  <a:pt x="1631345" y="6857999"/>
                </a:lnTo>
                <a:lnTo>
                  <a:pt x="1456973" y="6857999"/>
                </a:lnTo>
                <a:lnTo>
                  <a:pt x="1032784" y="6857999"/>
                </a:lnTo>
                <a:lnTo>
                  <a:pt x="858412" y="6857999"/>
                </a:lnTo>
                <a:lnTo>
                  <a:pt x="772933" y="6857999"/>
                </a:lnTo>
                <a:lnTo>
                  <a:pt x="598561" y="6857999"/>
                </a:lnTo>
                <a:lnTo>
                  <a:pt x="174372" y="6857999"/>
                </a:lnTo>
                <a:lnTo>
                  <a:pt x="0" y="6857999"/>
                </a:lnTo>
                <a:lnTo>
                  <a:pt x="0" y="6857998"/>
                </a:lnTo>
                <a:lnTo>
                  <a:pt x="3415191" y="6857998"/>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53" name="Text Placeholder 52">
            <a:extLst>
              <a:ext uri="{FF2B5EF4-FFF2-40B4-BE49-F238E27FC236}">
                <a16:creationId xmlns:a16="http://schemas.microsoft.com/office/drawing/2014/main" id="{B687906A-7D8C-4AD3-9509-E52CDF14C200}"/>
              </a:ext>
            </a:extLst>
          </p:cNvPr>
          <p:cNvSpPr>
            <a:spLocks noGrp="1"/>
          </p:cNvSpPr>
          <p:nvPr>
            <p:ph type="body" sz="quarter" idx="14"/>
          </p:nvPr>
        </p:nvSpPr>
        <p:spPr>
          <a:xfrm>
            <a:off x="4753218" y="108000"/>
            <a:ext cx="962794" cy="6642000"/>
          </a:xfrm>
          <a:custGeom>
            <a:avLst/>
            <a:gdLst>
              <a:gd name="connsiteX0" fmla="*/ 0 w 987036"/>
              <a:gd name="connsiteY0" fmla="*/ 6858002 h 6858003"/>
              <a:gd name="connsiteX1" fmla="*/ 217358 w 987036"/>
              <a:gd name="connsiteY1" fmla="*/ 6858002 h 6858003"/>
              <a:gd name="connsiteX2" fmla="*/ 217357 w 987036"/>
              <a:gd name="connsiteY2" fmla="*/ 6858003 h 6858003"/>
              <a:gd name="connsiteX3" fmla="*/ 757557 w 987036"/>
              <a:gd name="connsiteY3" fmla="*/ 108002 h 6858003"/>
              <a:gd name="connsiteX4" fmla="*/ 974915 w 987036"/>
              <a:gd name="connsiteY4" fmla="*/ 108002 h 6858003"/>
              <a:gd name="connsiteX5" fmla="*/ 229478 w 987036"/>
              <a:gd name="connsiteY5" fmla="*/ 6750002 h 6858003"/>
              <a:gd name="connsiteX6" fmla="*/ 12121 w 987036"/>
              <a:gd name="connsiteY6" fmla="*/ 6750002 h 6858003"/>
              <a:gd name="connsiteX7" fmla="*/ 769678 w 987036"/>
              <a:gd name="connsiteY7" fmla="*/ 0 h 6858003"/>
              <a:gd name="connsiteX8" fmla="*/ 987036 w 987036"/>
              <a:gd name="connsiteY8" fmla="*/ 0 h 6858003"/>
              <a:gd name="connsiteX9" fmla="*/ 987036 w 987036"/>
              <a:gd name="connsiteY9" fmla="*/ 2 h 6858003"/>
              <a:gd name="connsiteX10" fmla="*/ 769678 w 987036"/>
              <a:gd name="connsiteY10" fmla="*/ 2 h 6858003"/>
              <a:gd name="connsiteX0" fmla="*/ 0 w 987036"/>
              <a:gd name="connsiteY0" fmla="*/ 6858002 h 6858003"/>
              <a:gd name="connsiteX1" fmla="*/ 217358 w 987036"/>
              <a:gd name="connsiteY1" fmla="*/ 6858002 h 6858003"/>
              <a:gd name="connsiteX2" fmla="*/ 217357 w 987036"/>
              <a:gd name="connsiteY2" fmla="*/ 6858003 h 6858003"/>
              <a:gd name="connsiteX3" fmla="*/ 0 w 987036"/>
              <a:gd name="connsiteY3" fmla="*/ 6858002 h 6858003"/>
              <a:gd name="connsiteX4" fmla="*/ 757557 w 987036"/>
              <a:gd name="connsiteY4" fmla="*/ 108002 h 6858003"/>
              <a:gd name="connsiteX5" fmla="*/ 974915 w 987036"/>
              <a:gd name="connsiteY5" fmla="*/ 108002 h 6858003"/>
              <a:gd name="connsiteX6" fmla="*/ 229478 w 987036"/>
              <a:gd name="connsiteY6" fmla="*/ 6750002 h 6858003"/>
              <a:gd name="connsiteX7" fmla="*/ 12121 w 987036"/>
              <a:gd name="connsiteY7" fmla="*/ 6750002 h 6858003"/>
              <a:gd name="connsiteX8" fmla="*/ 757557 w 987036"/>
              <a:gd name="connsiteY8" fmla="*/ 108002 h 6858003"/>
              <a:gd name="connsiteX9" fmla="*/ 769678 w 987036"/>
              <a:gd name="connsiteY9" fmla="*/ 0 h 6858003"/>
              <a:gd name="connsiteX10" fmla="*/ 987036 w 987036"/>
              <a:gd name="connsiteY10" fmla="*/ 0 h 6858003"/>
              <a:gd name="connsiteX11" fmla="*/ 769678 w 987036"/>
              <a:gd name="connsiteY11" fmla="*/ 2 h 6858003"/>
              <a:gd name="connsiteX12" fmla="*/ 769678 w 987036"/>
              <a:gd name="connsiteY12" fmla="*/ 0 h 6858003"/>
              <a:gd name="connsiteX0" fmla="*/ 0 w 974915"/>
              <a:gd name="connsiteY0" fmla="*/ 6858002 h 6858003"/>
              <a:gd name="connsiteX1" fmla="*/ 217358 w 974915"/>
              <a:gd name="connsiteY1" fmla="*/ 6858002 h 6858003"/>
              <a:gd name="connsiteX2" fmla="*/ 217357 w 974915"/>
              <a:gd name="connsiteY2" fmla="*/ 6858003 h 6858003"/>
              <a:gd name="connsiteX3" fmla="*/ 0 w 974915"/>
              <a:gd name="connsiteY3" fmla="*/ 6858002 h 6858003"/>
              <a:gd name="connsiteX4" fmla="*/ 757557 w 974915"/>
              <a:gd name="connsiteY4" fmla="*/ 108002 h 6858003"/>
              <a:gd name="connsiteX5" fmla="*/ 974915 w 974915"/>
              <a:gd name="connsiteY5" fmla="*/ 108002 h 6858003"/>
              <a:gd name="connsiteX6" fmla="*/ 229478 w 974915"/>
              <a:gd name="connsiteY6" fmla="*/ 6750002 h 6858003"/>
              <a:gd name="connsiteX7" fmla="*/ 12121 w 974915"/>
              <a:gd name="connsiteY7" fmla="*/ 6750002 h 6858003"/>
              <a:gd name="connsiteX8" fmla="*/ 757557 w 974915"/>
              <a:gd name="connsiteY8" fmla="*/ 108002 h 6858003"/>
              <a:gd name="connsiteX9" fmla="*/ 769678 w 974915"/>
              <a:gd name="connsiteY9" fmla="*/ 0 h 6858003"/>
              <a:gd name="connsiteX10" fmla="*/ 769678 w 974915"/>
              <a:gd name="connsiteY10" fmla="*/ 2 h 6858003"/>
              <a:gd name="connsiteX11" fmla="*/ 769678 w 974915"/>
              <a:gd name="connsiteY11" fmla="*/ 0 h 6858003"/>
              <a:gd name="connsiteX0" fmla="*/ 0 w 974915"/>
              <a:gd name="connsiteY0" fmla="*/ 6750000 h 6750001"/>
              <a:gd name="connsiteX1" fmla="*/ 217358 w 974915"/>
              <a:gd name="connsiteY1" fmla="*/ 6750000 h 6750001"/>
              <a:gd name="connsiteX2" fmla="*/ 217357 w 974915"/>
              <a:gd name="connsiteY2" fmla="*/ 6750001 h 6750001"/>
              <a:gd name="connsiteX3" fmla="*/ 0 w 974915"/>
              <a:gd name="connsiteY3" fmla="*/ 6750000 h 6750001"/>
              <a:gd name="connsiteX4" fmla="*/ 757557 w 974915"/>
              <a:gd name="connsiteY4" fmla="*/ 0 h 6750001"/>
              <a:gd name="connsiteX5" fmla="*/ 974915 w 974915"/>
              <a:gd name="connsiteY5" fmla="*/ 0 h 6750001"/>
              <a:gd name="connsiteX6" fmla="*/ 229478 w 974915"/>
              <a:gd name="connsiteY6" fmla="*/ 6642000 h 6750001"/>
              <a:gd name="connsiteX7" fmla="*/ 12121 w 974915"/>
              <a:gd name="connsiteY7" fmla="*/ 6642000 h 6750001"/>
              <a:gd name="connsiteX8" fmla="*/ 757557 w 974915"/>
              <a:gd name="connsiteY8" fmla="*/ 0 h 6750001"/>
              <a:gd name="connsiteX0" fmla="*/ 0 w 974915"/>
              <a:gd name="connsiteY0" fmla="*/ 6750000 h 6750000"/>
              <a:gd name="connsiteX1" fmla="*/ 217358 w 974915"/>
              <a:gd name="connsiteY1" fmla="*/ 6750000 h 6750000"/>
              <a:gd name="connsiteX2" fmla="*/ 0 w 974915"/>
              <a:gd name="connsiteY2" fmla="*/ 6750000 h 6750000"/>
              <a:gd name="connsiteX3" fmla="*/ 757557 w 974915"/>
              <a:gd name="connsiteY3" fmla="*/ 0 h 6750000"/>
              <a:gd name="connsiteX4" fmla="*/ 974915 w 974915"/>
              <a:gd name="connsiteY4" fmla="*/ 0 h 6750000"/>
              <a:gd name="connsiteX5" fmla="*/ 229478 w 974915"/>
              <a:gd name="connsiteY5" fmla="*/ 6642000 h 6750000"/>
              <a:gd name="connsiteX6" fmla="*/ 12121 w 974915"/>
              <a:gd name="connsiteY6" fmla="*/ 6642000 h 6750000"/>
              <a:gd name="connsiteX7" fmla="*/ 757557 w 974915"/>
              <a:gd name="connsiteY7" fmla="*/ 0 h 6750000"/>
              <a:gd name="connsiteX0" fmla="*/ 745436 w 962794"/>
              <a:gd name="connsiteY0" fmla="*/ 0 h 6642000"/>
              <a:gd name="connsiteX1" fmla="*/ 962794 w 962794"/>
              <a:gd name="connsiteY1" fmla="*/ 0 h 6642000"/>
              <a:gd name="connsiteX2" fmla="*/ 217357 w 962794"/>
              <a:gd name="connsiteY2" fmla="*/ 6642000 h 6642000"/>
              <a:gd name="connsiteX3" fmla="*/ 0 w 962794"/>
              <a:gd name="connsiteY3" fmla="*/ 6642000 h 6642000"/>
              <a:gd name="connsiteX4" fmla="*/ 745436 w 962794"/>
              <a:gd name="connsiteY4" fmla="*/ 0 h 664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794" h="6642000">
                <a:moveTo>
                  <a:pt x="745436" y="0"/>
                </a:moveTo>
                <a:lnTo>
                  <a:pt x="962794" y="0"/>
                </a:lnTo>
                <a:lnTo>
                  <a:pt x="217357" y="6642000"/>
                </a:lnTo>
                <a:lnTo>
                  <a:pt x="0" y="6642000"/>
                </a:lnTo>
                <a:lnTo>
                  <a:pt x="745436" y="0"/>
                </a:lnTo>
                <a:close/>
              </a:path>
            </a:pathLst>
          </a:custGeom>
          <a:solidFill>
            <a:schemeClr val="tx1">
              <a:alpha val="40000"/>
            </a:schemeClr>
          </a:solidFill>
        </p:spPr>
        <p:txBody>
          <a:bodyPr wrap="square">
            <a:noAutofit/>
          </a:bodyPr>
          <a:lstStyle>
            <a:lvl1pPr>
              <a:buNone/>
              <a:defRPr>
                <a:noFill/>
              </a:defRPr>
            </a:lvl1pPr>
          </a:lstStyle>
          <a:p>
            <a:pPr lvl="0"/>
            <a:endParaRPr lang="en-GB"/>
          </a:p>
        </p:txBody>
      </p:sp>
      <p:pic>
        <p:nvPicPr>
          <p:cNvPr id="62" name="Picture 61" descr="Shape, background pattern&#10;&#10;Description automatically generated">
            <a:extLst>
              <a:ext uri="{FF2B5EF4-FFF2-40B4-BE49-F238E27FC236}">
                <a16:creationId xmlns:a16="http://schemas.microsoft.com/office/drawing/2014/main" id="{B4C19D12-F0F8-45F6-89F7-2EFED63B399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85" t="1575" r="54783" b="1575"/>
          <a:stretch/>
        </p:blipFill>
        <p:spPr>
          <a:xfrm>
            <a:off x="108000" y="108000"/>
            <a:ext cx="5404889" cy="6642000"/>
          </a:xfrm>
          <a:custGeom>
            <a:avLst/>
            <a:gdLst>
              <a:gd name="connsiteX0" fmla="*/ 0 w 5404889"/>
              <a:gd name="connsiteY0" fmla="*/ 0 h 6642000"/>
              <a:gd name="connsiteX1" fmla="*/ 5404889 w 5404889"/>
              <a:gd name="connsiteY1" fmla="*/ 0 h 6642000"/>
              <a:gd name="connsiteX2" fmla="*/ 4657372 w 5404889"/>
              <a:gd name="connsiteY2" fmla="*/ 6642000 h 6642000"/>
              <a:gd name="connsiteX3" fmla="*/ 0 w 5404889"/>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5404889" h="6642000">
                <a:moveTo>
                  <a:pt x="0" y="0"/>
                </a:moveTo>
                <a:lnTo>
                  <a:pt x="5404889" y="0"/>
                </a:lnTo>
                <a:lnTo>
                  <a:pt x="4657372" y="6642000"/>
                </a:lnTo>
                <a:lnTo>
                  <a:pt x="0" y="6642000"/>
                </a:lnTo>
                <a:close/>
              </a:path>
            </a:pathLst>
          </a:custGeom>
        </p:spPr>
      </p:pic>
      <p:sp>
        <p:nvSpPr>
          <p:cNvPr id="41" name="Title 1">
            <a:extLst>
              <a:ext uri="{FF2B5EF4-FFF2-40B4-BE49-F238E27FC236}">
                <a16:creationId xmlns:a16="http://schemas.microsoft.com/office/drawing/2014/main" id="{771AF2BA-B533-4456-94D9-5477CD509B4F}"/>
              </a:ext>
            </a:extLst>
          </p:cNvPr>
          <p:cNvSpPr>
            <a:spLocks noGrp="1"/>
          </p:cNvSpPr>
          <p:nvPr>
            <p:ph type="ctrTitle" hasCustomPrompt="1"/>
          </p:nvPr>
        </p:nvSpPr>
        <p:spPr>
          <a:xfrm>
            <a:off x="554302" y="2206965"/>
            <a:ext cx="4314296" cy="1588127"/>
          </a:xfrm>
          <a:noFill/>
        </p:spPr>
        <p:txBody>
          <a:bodyPr wrap="square" rtlCol="0" anchor="b" anchorCtr="0">
            <a:spAutoFit/>
          </a:bodyPr>
          <a:lstStyle>
            <a:lvl1pPr algn="l">
              <a:defRPr lang="en-GB" sz="5400" b="1">
                <a:solidFill>
                  <a:schemeClr val="bg1"/>
                </a:solidFill>
                <a:latin typeface="+mn-lt"/>
                <a:ea typeface="+mn-ea"/>
                <a:cs typeface="+mn-cs"/>
              </a:defRPr>
            </a:lvl1pPr>
          </a:lstStyle>
          <a:p>
            <a:pPr marL="0" lvl="0"/>
            <a:r>
              <a:rPr lang="en-US"/>
              <a:t>Insert deck</a:t>
            </a:r>
            <a:br>
              <a:rPr lang="en-US"/>
            </a:br>
            <a:r>
              <a:rPr lang="en-US"/>
              <a:t>title here</a:t>
            </a:r>
            <a:endParaRPr lang="en-GB"/>
          </a:p>
        </p:txBody>
      </p:sp>
      <p:sp>
        <p:nvSpPr>
          <p:cNvPr id="42" name="Subtitle 2">
            <a:extLst>
              <a:ext uri="{FF2B5EF4-FFF2-40B4-BE49-F238E27FC236}">
                <a16:creationId xmlns:a16="http://schemas.microsoft.com/office/drawing/2014/main" id="{71E1C05D-82F2-45AB-B1CB-A65320472690}"/>
              </a:ext>
            </a:extLst>
          </p:cNvPr>
          <p:cNvSpPr>
            <a:spLocks noGrp="1"/>
          </p:cNvSpPr>
          <p:nvPr>
            <p:ph type="subTitle" idx="1" hasCustomPrompt="1"/>
          </p:nvPr>
        </p:nvSpPr>
        <p:spPr>
          <a:xfrm>
            <a:off x="554302" y="3825618"/>
            <a:ext cx="2717411" cy="424732"/>
          </a:xfrm>
          <a:noFill/>
        </p:spPr>
        <p:txBody>
          <a:bodyPr wrap="none" rtlCol="0">
            <a:spAutoFit/>
          </a:bodyPr>
          <a:lstStyle>
            <a:lvl1pPr marL="0" indent="0" algn="l">
              <a:buNone/>
              <a:defRPr lang="en-GB" sz="2400" dirty="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a:r>
              <a:rPr lang="en-US"/>
              <a:t>Insert subtitle here</a:t>
            </a:r>
            <a:endParaRPr lang="en-GB"/>
          </a:p>
        </p:txBody>
      </p:sp>
      <p:sp>
        <p:nvSpPr>
          <p:cNvPr id="65" name="Text Placeholder 64">
            <a:extLst>
              <a:ext uri="{FF2B5EF4-FFF2-40B4-BE49-F238E27FC236}">
                <a16:creationId xmlns:a16="http://schemas.microsoft.com/office/drawing/2014/main" id="{C68D8FC7-0DF1-4B70-934D-54D9D06E29BE}"/>
              </a:ext>
            </a:extLst>
          </p:cNvPr>
          <p:cNvSpPr>
            <a:spLocks noGrp="1"/>
          </p:cNvSpPr>
          <p:nvPr>
            <p:ph type="body" sz="quarter" idx="16" hasCustomPrompt="1"/>
          </p:nvPr>
        </p:nvSpPr>
        <p:spPr>
          <a:xfrm>
            <a:off x="554302" y="4281703"/>
            <a:ext cx="1900800" cy="370800"/>
          </a:xfrm>
        </p:spPr>
        <p:txBody>
          <a:bodyPr/>
          <a:lstStyle>
            <a:lvl1pPr>
              <a:buNone/>
              <a:defRPr lang="en-US" sz="1800" kern="1200" dirty="0" smtClean="0">
                <a:solidFill>
                  <a:schemeClr val="accent1"/>
                </a:solidFill>
                <a:latin typeface="+mn-lt"/>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DD Month YYYY</a:t>
            </a:r>
          </a:p>
        </p:txBody>
      </p:sp>
      <p:sp>
        <p:nvSpPr>
          <p:cNvPr id="11" name="Footer Placeholder 22">
            <a:extLst>
              <a:ext uri="{FF2B5EF4-FFF2-40B4-BE49-F238E27FC236}">
                <a16:creationId xmlns:a16="http://schemas.microsoft.com/office/drawing/2014/main" id="{094ECEE1-0877-4BB4-A4BC-1F6B29FC8D5C}"/>
              </a:ext>
            </a:extLst>
          </p:cNvPr>
          <p:cNvSpPr>
            <a:spLocks noGrp="1"/>
          </p:cNvSpPr>
          <p:nvPr>
            <p:ph type="ftr" sz="quarter" idx="22"/>
          </p:nvPr>
        </p:nvSpPr>
        <p:spPr>
          <a:xfrm>
            <a:off x="598151" y="6393457"/>
            <a:ext cx="1606870" cy="215444"/>
          </a:xfrm>
          <a:prstGeom prst="rect">
            <a:avLst/>
          </a:prstGeom>
        </p:spPr>
        <p:txBody>
          <a:bodyPr/>
          <a:lstStyle>
            <a:lvl1pPr>
              <a:defRPr>
                <a:solidFill>
                  <a:schemeClr val="bg1"/>
                </a:solidFill>
              </a:defRPr>
            </a:lvl1pPr>
          </a:lstStyle>
          <a:p>
            <a:r>
              <a:rPr lang="en-GB"/>
              <a:t>© 2021 National Highways</a:t>
            </a:r>
          </a:p>
        </p:txBody>
      </p:sp>
      <p:pic>
        <p:nvPicPr>
          <p:cNvPr id="12" name="Picture 11">
            <a:extLst>
              <a:ext uri="{FF2B5EF4-FFF2-40B4-BE49-F238E27FC236}">
                <a16:creationId xmlns:a16="http://schemas.microsoft.com/office/drawing/2014/main" id="{BDF565C7-7937-40DE-89A3-7483B4F4E10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56141" y="5888067"/>
            <a:ext cx="1910883" cy="809518"/>
          </a:xfrm>
          <a:prstGeom prst="rect">
            <a:avLst/>
          </a:prstGeom>
        </p:spPr>
      </p:pic>
    </p:spTree>
    <p:extLst>
      <p:ext uri="{BB962C8B-B14F-4D97-AF65-F5344CB8AC3E}">
        <p14:creationId xmlns:p14="http://schemas.microsoft.com/office/powerpoint/2010/main" val="33934422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Full Bleed Image Slide">
    <p:bg>
      <p:bgPr>
        <a:solidFill>
          <a:schemeClr val="bg1"/>
        </a:solidFill>
        <a:effectLst/>
      </p:bgPr>
    </p:bg>
    <p:spTree>
      <p:nvGrpSpPr>
        <p:cNvPr id="1" name=""/>
        <p:cNvGrpSpPr/>
        <p:nvPr/>
      </p:nvGrpSpPr>
      <p:grpSpPr>
        <a:xfrm>
          <a:off x="0" y="0"/>
          <a:ext cx="0" cy="0"/>
          <a:chOff x="0" y="0"/>
          <a:chExt cx="0" cy="0"/>
        </a:xfrm>
      </p:grpSpPr>
      <p:sp>
        <p:nvSpPr>
          <p:cNvPr id="18" name="Picture Placeholder 111">
            <a:extLst>
              <a:ext uri="{FF2B5EF4-FFF2-40B4-BE49-F238E27FC236}">
                <a16:creationId xmlns:a16="http://schemas.microsoft.com/office/drawing/2014/main" id="{42EEEA11-AB39-412C-86FC-F8404FD3B426}"/>
              </a:ext>
            </a:extLst>
          </p:cNvPr>
          <p:cNvSpPr>
            <a:spLocks noGrp="1"/>
          </p:cNvSpPr>
          <p:nvPr>
            <p:ph type="pic" sz="quarter" idx="20"/>
          </p:nvPr>
        </p:nvSpPr>
        <p:spPr>
          <a:xfrm>
            <a:off x="108000" y="107950"/>
            <a:ext cx="11976050" cy="6642100"/>
          </a:xfrm>
          <a:solidFill>
            <a:schemeClr val="accent6">
              <a:lumMod val="20000"/>
              <a:lumOff val="80000"/>
            </a:schemeClr>
          </a:solidFill>
        </p:spPr>
        <p:txBody>
          <a:bodyPr anchor="ctr" anchorCtr="0"/>
          <a:lstStyle>
            <a:lvl1pPr algn="ctr">
              <a:defRPr/>
            </a:lvl1pPr>
          </a:lstStyle>
          <a:p>
            <a:endParaRPr lang="en-GB"/>
          </a:p>
        </p:txBody>
      </p:sp>
      <p:pic>
        <p:nvPicPr>
          <p:cNvPr id="68" name="Picture 67" descr="Shape, background pattern&#10;&#10;Description automatically generated">
            <a:extLst>
              <a:ext uri="{FF2B5EF4-FFF2-40B4-BE49-F238E27FC236}">
                <a16:creationId xmlns:a16="http://schemas.microsoft.com/office/drawing/2014/main" id="{10196F8E-5E44-4665-A65C-90F868E051CB}"/>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rcRect l="885" t="1575" r="77760" b="1575"/>
          <a:stretch/>
        </p:blipFill>
        <p:spPr>
          <a:xfrm>
            <a:off x="108000" y="107996"/>
            <a:ext cx="2603451" cy="66420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84" name="Title 1">
            <a:extLst>
              <a:ext uri="{FF2B5EF4-FFF2-40B4-BE49-F238E27FC236}">
                <a16:creationId xmlns:a16="http://schemas.microsoft.com/office/drawing/2014/main" id="{255CC76D-CDE9-4CC7-8142-7522641FE1D4}"/>
              </a:ext>
            </a:extLst>
          </p:cNvPr>
          <p:cNvSpPr>
            <a:spLocks noGrp="1"/>
          </p:cNvSpPr>
          <p:nvPr>
            <p:ph type="title" hasCustomPrompt="1"/>
          </p:nvPr>
        </p:nvSpPr>
        <p:spPr>
          <a:xfrm>
            <a:off x="224552" y="421351"/>
            <a:ext cx="9255998" cy="838426"/>
          </a:xfrm>
        </p:spPr>
        <p:txBody>
          <a:bodyPr anchor="t" anchorCtr="0">
            <a:noAutofit/>
          </a:bodyPr>
          <a:lstStyle>
            <a:lvl1pPr>
              <a:defRPr lang="en-GB" sz="2400" b="1" kern="1200" dirty="0">
                <a:solidFill>
                  <a:prstClr val="white"/>
                </a:solidFill>
                <a:latin typeface="Arial"/>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Title goes here</a:t>
            </a:r>
            <a:endParaRPr lang="en-GB"/>
          </a:p>
        </p:txBody>
      </p:sp>
      <p:sp>
        <p:nvSpPr>
          <p:cNvPr id="7" name="Footer Placeholder 22">
            <a:extLst>
              <a:ext uri="{FF2B5EF4-FFF2-40B4-BE49-F238E27FC236}">
                <a16:creationId xmlns:a16="http://schemas.microsoft.com/office/drawing/2014/main" id="{7213C10F-FA96-439A-8D31-C4A46C8CAF1A}"/>
              </a:ext>
            </a:extLst>
          </p:cNvPr>
          <p:cNvSpPr>
            <a:spLocks noGrp="1"/>
          </p:cNvSpPr>
          <p:nvPr>
            <p:ph type="ftr" sz="quarter" idx="22"/>
          </p:nvPr>
        </p:nvSpPr>
        <p:spPr>
          <a:xfrm>
            <a:off x="264486" y="6378063"/>
            <a:ext cx="1460791" cy="215444"/>
          </a:xfrm>
          <a:prstGeom prst="rect">
            <a:avLst/>
          </a:prstGeom>
        </p:spPr>
        <p:txBody>
          <a:bodyPr/>
          <a:lstStyle>
            <a:lvl1pPr>
              <a:defRPr>
                <a:solidFill>
                  <a:schemeClr val="bg1"/>
                </a:solidFill>
              </a:defRPr>
            </a:lvl1pPr>
          </a:lstStyle>
          <a:p>
            <a:r>
              <a:rPr lang="en-GB"/>
              <a:t>© 2021 National Highways</a:t>
            </a:r>
          </a:p>
        </p:txBody>
      </p:sp>
      <p:pic>
        <p:nvPicPr>
          <p:cNvPr id="8" name="Picture 7">
            <a:extLst>
              <a:ext uri="{FF2B5EF4-FFF2-40B4-BE49-F238E27FC236}">
                <a16:creationId xmlns:a16="http://schemas.microsoft.com/office/drawing/2014/main" id="{6277EDF7-7AC5-4510-B24F-9B35ECD00F0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56141" y="5888067"/>
            <a:ext cx="1910883" cy="809518"/>
          </a:xfrm>
          <a:prstGeom prst="rect">
            <a:avLst/>
          </a:prstGeom>
        </p:spPr>
      </p:pic>
    </p:spTree>
    <p:extLst>
      <p:ext uri="{BB962C8B-B14F-4D97-AF65-F5344CB8AC3E}">
        <p14:creationId xmlns:p14="http://schemas.microsoft.com/office/powerpoint/2010/main" val="32436756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Very Small Panel Left">
    <p:bg>
      <p:bgPr>
        <a:solidFill>
          <a:schemeClr val="bg1"/>
        </a:solidFill>
        <a:effectLst/>
      </p:bgPr>
    </p:bg>
    <p:spTree>
      <p:nvGrpSpPr>
        <p:cNvPr id="1" name=""/>
        <p:cNvGrpSpPr/>
        <p:nvPr/>
      </p:nvGrpSpPr>
      <p:grpSpPr>
        <a:xfrm>
          <a:off x="0" y="0"/>
          <a:ext cx="0" cy="0"/>
          <a:chOff x="0" y="0"/>
          <a:chExt cx="0" cy="0"/>
        </a:xfrm>
      </p:grpSpPr>
      <p:sp>
        <p:nvSpPr>
          <p:cNvPr id="112" name="Picture Placeholder 111">
            <a:extLst>
              <a:ext uri="{FF2B5EF4-FFF2-40B4-BE49-F238E27FC236}">
                <a16:creationId xmlns:a16="http://schemas.microsoft.com/office/drawing/2014/main" id="{D30B78DA-832B-4D99-9274-AFE8B4F464B0}"/>
              </a:ext>
            </a:extLst>
          </p:cNvPr>
          <p:cNvSpPr>
            <a:spLocks noGrp="1"/>
          </p:cNvSpPr>
          <p:nvPr>
            <p:ph type="pic" sz="quarter" idx="20"/>
          </p:nvPr>
        </p:nvSpPr>
        <p:spPr>
          <a:xfrm>
            <a:off x="2711176" y="107950"/>
            <a:ext cx="9372873" cy="6642100"/>
          </a:xfrm>
          <a:solidFill>
            <a:schemeClr val="accent6">
              <a:lumMod val="20000"/>
              <a:lumOff val="80000"/>
            </a:schemeClr>
          </a:solidFill>
        </p:spPr>
        <p:txBody>
          <a:bodyPr/>
          <a:lstStyle/>
          <a:p>
            <a:endParaRPr lang="en-GB"/>
          </a:p>
        </p:txBody>
      </p:sp>
      <p:pic>
        <p:nvPicPr>
          <p:cNvPr id="68" name="Picture 67" descr="Shape, background pattern&#10;&#10;Description automatically generated">
            <a:extLst>
              <a:ext uri="{FF2B5EF4-FFF2-40B4-BE49-F238E27FC236}">
                <a16:creationId xmlns:a16="http://schemas.microsoft.com/office/drawing/2014/main" id="{10196F8E-5E44-4665-A65C-90F868E051CB}"/>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rcRect l="885" t="1575" r="77760" b="1575"/>
          <a:stretch/>
        </p:blipFill>
        <p:spPr>
          <a:xfrm>
            <a:off x="108000" y="107996"/>
            <a:ext cx="2603451" cy="66420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94" name="Freeform: Shape 93">
            <a:extLst>
              <a:ext uri="{FF2B5EF4-FFF2-40B4-BE49-F238E27FC236}">
                <a16:creationId xmlns:a16="http://schemas.microsoft.com/office/drawing/2014/main" id="{5D43A24B-3440-472A-BED9-490C4BFB9AFB}"/>
              </a:ext>
            </a:extLst>
          </p:cNvPr>
          <p:cNvSpPr/>
          <p:nvPr userDrawn="1"/>
        </p:nvSpPr>
        <p:spPr>
          <a:xfrm>
            <a:off x="108000" y="108000"/>
            <a:ext cx="2603450" cy="6642000"/>
          </a:xfrm>
          <a:custGeom>
            <a:avLst/>
            <a:gdLst>
              <a:gd name="connsiteX0" fmla="*/ 0 w 2603450"/>
              <a:gd name="connsiteY0" fmla="*/ 0 h 6642000"/>
              <a:gd name="connsiteX1" fmla="*/ 2603450 w 2603450"/>
              <a:gd name="connsiteY1" fmla="*/ 0 h 6642000"/>
              <a:gd name="connsiteX2" fmla="*/ 2603450 w 2603450"/>
              <a:gd name="connsiteY2" fmla="*/ 6642000 h 6642000"/>
              <a:gd name="connsiteX3" fmla="*/ 0 w 260345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2603450" h="6642000">
                <a:moveTo>
                  <a:pt x="0" y="0"/>
                </a:moveTo>
                <a:lnTo>
                  <a:pt x="2603450" y="0"/>
                </a:lnTo>
                <a:lnTo>
                  <a:pt x="2603450" y="6642000"/>
                </a:lnTo>
                <a:lnTo>
                  <a:pt x="0" y="664200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96" name="Text Placeholder 10">
            <a:extLst>
              <a:ext uri="{FF2B5EF4-FFF2-40B4-BE49-F238E27FC236}">
                <a16:creationId xmlns:a16="http://schemas.microsoft.com/office/drawing/2014/main" id="{DC0EC70C-66DC-42E6-AB98-30BF7692B83B}"/>
              </a:ext>
            </a:extLst>
          </p:cNvPr>
          <p:cNvSpPr>
            <a:spLocks noGrp="1"/>
          </p:cNvSpPr>
          <p:nvPr>
            <p:ph type="body" sz="quarter" idx="18"/>
          </p:nvPr>
        </p:nvSpPr>
        <p:spPr>
          <a:xfrm>
            <a:off x="2711177" y="107996"/>
            <a:ext cx="216000" cy="6642000"/>
          </a:xfrm>
          <a:custGeom>
            <a:avLst/>
            <a:gdLst>
              <a:gd name="connsiteX0" fmla="*/ 0 w 216000"/>
              <a:gd name="connsiteY0" fmla="*/ 0 h 6858000"/>
              <a:gd name="connsiteX1" fmla="*/ 216000 w 216000"/>
              <a:gd name="connsiteY1" fmla="*/ 0 h 6858000"/>
              <a:gd name="connsiteX2" fmla="*/ 216000 w 216000"/>
              <a:gd name="connsiteY2" fmla="*/ 6858000 h 6858000"/>
              <a:gd name="connsiteX3" fmla="*/ 0 w 21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6000" h="6858000">
                <a:moveTo>
                  <a:pt x="0" y="0"/>
                </a:moveTo>
                <a:lnTo>
                  <a:pt x="216000" y="0"/>
                </a:lnTo>
                <a:lnTo>
                  <a:pt x="216000" y="6858000"/>
                </a:lnTo>
                <a:lnTo>
                  <a:pt x="0" y="6858000"/>
                </a:lnTo>
                <a:close/>
              </a:path>
            </a:pathLst>
          </a:cu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buNone/>
              <a:defRPr kumimoji="0" lang="en-US" sz="1800" b="0" i="0" u="none" strike="noStrike" cap="none" spc="0" normalizeH="0" baseline="0" dirty="0">
                <a:ln>
                  <a:noFill/>
                </a:ln>
                <a:noFill/>
                <a:effectLst/>
                <a:uLnTx/>
                <a:uFillTx/>
                <a:latin typeface="Arial"/>
              </a:defRPr>
            </a:lvl1pPr>
          </a:lstStyle>
          <a:p>
            <a:pPr marR="0" lvl="0" algn="ctr" fontAlgn="auto">
              <a:lnSpc>
                <a:spcPct val="100000"/>
              </a:lnSpc>
              <a:spcBef>
                <a:spcPts val="0"/>
              </a:spcBef>
              <a:spcAft>
                <a:spcPts val="0"/>
              </a:spcAft>
              <a:buClrTx/>
              <a:buSzTx/>
              <a:buFontTx/>
              <a:tabLst/>
            </a:pPr>
            <a:r>
              <a:rPr lang="en-US"/>
              <a:t>Click to edit Master text styles</a:t>
            </a:r>
          </a:p>
        </p:txBody>
      </p:sp>
      <p:pic>
        <p:nvPicPr>
          <p:cNvPr id="115" name="Picture 114" descr="Shape, background pattern&#10;&#10;Description automatically generated">
            <a:extLst>
              <a:ext uri="{FF2B5EF4-FFF2-40B4-BE49-F238E27FC236}">
                <a16:creationId xmlns:a16="http://schemas.microsoft.com/office/drawing/2014/main" id="{BB4159B2-B0BD-4544-BEAF-669EBFAEC04B}"/>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rcRect l="885" t="3148" r="77760"/>
          <a:stretch/>
        </p:blipFill>
        <p:spPr>
          <a:xfrm>
            <a:off x="108000" y="107896"/>
            <a:ext cx="2603450" cy="66421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83" name="Content Placeholder 2">
            <a:extLst>
              <a:ext uri="{FF2B5EF4-FFF2-40B4-BE49-F238E27FC236}">
                <a16:creationId xmlns:a16="http://schemas.microsoft.com/office/drawing/2014/main" id="{93E2A133-2F6C-4EE7-BB62-9E51A6111D9B}"/>
              </a:ext>
            </a:extLst>
          </p:cNvPr>
          <p:cNvSpPr>
            <a:spLocks noGrp="1"/>
          </p:cNvSpPr>
          <p:nvPr>
            <p:ph idx="1"/>
          </p:nvPr>
        </p:nvSpPr>
        <p:spPr>
          <a:xfrm>
            <a:off x="252035" y="1293377"/>
            <a:ext cx="2213784" cy="4351338"/>
          </a:xfrm>
        </p:spPr>
        <p:txBody>
          <a:bodyPr>
            <a:noAutofit/>
          </a:bodyPr>
          <a:lstStyle>
            <a:lvl1pPr>
              <a:defRPr sz="1400">
                <a:solidFill>
                  <a:schemeClr val="bg1"/>
                </a:solidFill>
              </a:defRPr>
            </a:lvl1pPr>
            <a:lvl2pPr>
              <a:defRPr sz="12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3" name="Title 112">
            <a:extLst>
              <a:ext uri="{FF2B5EF4-FFF2-40B4-BE49-F238E27FC236}">
                <a16:creationId xmlns:a16="http://schemas.microsoft.com/office/drawing/2014/main" id="{A2FDC223-394D-4235-82FC-0D371562A19B}"/>
              </a:ext>
            </a:extLst>
          </p:cNvPr>
          <p:cNvSpPr>
            <a:spLocks noGrp="1"/>
          </p:cNvSpPr>
          <p:nvPr>
            <p:ph type="title" hasCustomPrompt="1"/>
          </p:nvPr>
        </p:nvSpPr>
        <p:spPr>
          <a:xfrm>
            <a:off x="323103" y="374859"/>
            <a:ext cx="2300827" cy="838426"/>
          </a:xfrm>
        </p:spPr>
        <p:txBody>
          <a:bodyPr lIns="0" anchor="t" anchorCtr="0">
            <a:noAutofit/>
          </a:bodyPr>
          <a:lstStyle>
            <a:lvl1pPr>
              <a:defRPr>
                <a:solidFill>
                  <a:schemeClr val="accent1"/>
                </a:solidFill>
              </a:defRPr>
            </a:lvl1pPr>
          </a:lstStyle>
          <a:p>
            <a:r>
              <a:rPr lang="en-US"/>
              <a:t>Insert title here</a:t>
            </a:r>
            <a:endParaRPr lang="en-GB"/>
          </a:p>
        </p:txBody>
      </p:sp>
      <p:sp>
        <p:nvSpPr>
          <p:cNvPr id="11" name="Footer Placeholder 22">
            <a:extLst>
              <a:ext uri="{FF2B5EF4-FFF2-40B4-BE49-F238E27FC236}">
                <a16:creationId xmlns:a16="http://schemas.microsoft.com/office/drawing/2014/main" id="{AAA615B6-3A10-4209-A08A-56193EFC0BFF}"/>
              </a:ext>
            </a:extLst>
          </p:cNvPr>
          <p:cNvSpPr>
            <a:spLocks noGrp="1"/>
          </p:cNvSpPr>
          <p:nvPr>
            <p:ph type="ftr" sz="quarter" idx="22"/>
          </p:nvPr>
        </p:nvSpPr>
        <p:spPr>
          <a:xfrm>
            <a:off x="264486" y="6378063"/>
            <a:ext cx="1460791" cy="215444"/>
          </a:xfrm>
          <a:prstGeom prst="rect">
            <a:avLst/>
          </a:prstGeom>
        </p:spPr>
        <p:txBody>
          <a:bodyPr/>
          <a:lstStyle>
            <a:lvl1pPr>
              <a:defRPr>
                <a:solidFill>
                  <a:schemeClr val="bg1"/>
                </a:solidFill>
              </a:defRPr>
            </a:lvl1pPr>
          </a:lstStyle>
          <a:p>
            <a:r>
              <a:rPr lang="en-GB"/>
              <a:t>© 2021 National Highways</a:t>
            </a:r>
          </a:p>
        </p:txBody>
      </p:sp>
      <p:pic>
        <p:nvPicPr>
          <p:cNvPr id="12" name="Picture 11">
            <a:extLst>
              <a:ext uri="{FF2B5EF4-FFF2-40B4-BE49-F238E27FC236}">
                <a16:creationId xmlns:a16="http://schemas.microsoft.com/office/drawing/2014/main" id="{FF59BDC2-2204-4739-ABD5-BA840783B1C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56141" y="5888067"/>
            <a:ext cx="1910883" cy="809518"/>
          </a:xfrm>
          <a:prstGeom prst="rect">
            <a:avLst/>
          </a:prstGeom>
        </p:spPr>
      </p:pic>
    </p:spTree>
    <p:extLst>
      <p:ext uri="{BB962C8B-B14F-4D97-AF65-F5344CB8AC3E}">
        <p14:creationId xmlns:p14="http://schemas.microsoft.com/office/powerpoint/2010/main" val="27320671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Left Panel">
    <p:spTree>
      <p:nvGrpSpPr>
        <p:cNvPr id="1" name=""/>
        <p:cNvGrpSpPr/>
        <p:nvPr/>
      </p:nvGrpSpPr>
      <p:grpSpPr>
        <a:xfrm>
          <a:off x="0" y="0"/>
          <a:ext cx="0" cy="0"/>
          <a:chOff x="0" y="0"/>
          <a:chExt cx="0" cy="0"/>
        </a:xfrm>
      </p:grpSpPr>
      <p:sp>
        <p:nvSpPr>
          <p:cNvPr id="59" name="Picture Placeholder 58">
            <a:extLst>
              <a:ext uri="{FF2B5EF4-FFF2-40B4-BE49-F238E27FC236}">
                <a16:creationId xmlns:a16="http://schemas.microsoft.com/office/drawing/2014/main" id="{86E245BE-FC38-4CBF-9845-5CFC627DA0F3}"/>
              </a:ext>
            </a:extLst>
          </p:cNvPr>
          <p:cNvSpPr>
            <a:spLocks noGrp="1"/>
          </p:cNvSpPr>
          <p:nvPr>
            <p:ph type="pic" sz="quarter" idx="13"/>
          </p:nvPr>
        </p:nvSpPr>
        <p:spPr>
          <a:xfrm>
            <a:off x="4765373" y="108000"/>
            <a:ext cx="7318627" cy="6642000"/>
          </a:xfrm>
          <a:custGeom>
            <a:avLst/>
            <a:gdLst>
              <a:gd name="connsiteX0" fmla="*/ 747517 w 7318627"/>
              <a:gd name="connsiteY0" fmla="*/ 0 h 6642000"/>
              <a:gd name="connsiteX1" fmla="*/ 7318627 w 7318627"/>
              <a:gd name="connsiteY1" fmla="*/ 0 h 6642000"/>
              <a:gd name="connsiteX2" fmla="*/ 7318627 w 7318627"/>
              <a:gd name="connsiteY2" fmla="*/ 6642000 h 6642000"/>
              <a:gd name="connsiteX3" fmla="*/ 0 w 7318627"/>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7318627" h="6642000">
                <a:moveTo>
                  <a:pt x="747517" y="0"/>
                </a:moveTo>
                <a:lnTo>
                  <a:pt x="7318627" y="0"/>
                </a:lnTo>
                <a:lnTo>
                  <a:pt x="7318627" y="6642000"/>
                </a:lnTo>
                <a:lnTo>
                  <a:pt x="0" y="6642000"/>
                </a:lnTo>
                <a:close/>
              </a:path>
            </a:pathLst>
          </a:custGeom>
          <a:solidFill>
            <a:schemeClr val="accent6">
              <a:lumMod val="40000"/>
              <a:lumOff val="60000"/>
            </a:schemeClr>
          </a:solidFill>
        </p:spPr>
        <p:txBody>
          <a:bodyPr wrap="square" anchor="ctr" anchorCtr="0">
            <a:noAutofit/>
          </a:bodyPr>
          <a:lstStyle>
            <a:lvl1pPr algn="ctr">
              <a:buNone/>
              <a:defRPr/>
            </a:lvl1pPr>
          </a:lstStyle>
          <a:p>
            <a:endParaRPr lang="en-GB"/>
          </a:p>
        </p:txBody>
      </p:sp>
      <p:sp>
        <p:nvSpPr>
          <p:cNvPr id="56" name="Freeform: Shape 55">
            <a:extLst>
              <a:ext uri="{FF2B5EF4-FFF2-40B4-BE49-F238E27FC236}">
                <a16:creationId xmlns:a16="http://schemas.microsoft.com/office/drawing/2014/main" id="{88CFCD81-9940-415C-921E-0946675F30D7}"/>
              </a:ext>
            </a:extLst>
          </p:cNvPr>
          <p:cNvSpPr/>
          <p:nvPr userDrawn="1"/>
        </p:nvSpPr>
        <p:spPr>
          <a:xfrm rot="10800000">
            <a:off x="-1" y="-1"/>
            <a:ext cx="5525043" cy="6857999"/>
          </a:xfrm>
          <a:custGeom>
            <a:avLst/>
            <a:gdLst>
              <a:gd name="connsiteX0" fmla="*/ 5417042 w 5525043"/>
              <a:gd name="connsiteY0" fmla="*/ 6749998 h 6857999"/>
              <a:gd name="connsiteX1" fmla="*/ 12154 w 5525043"/>
              <a:gd name="connsiteY1" fmla="*/ 6749998 h 6857999"/>
              <a:gd name="connsiteX2" fmla="*/ 759671 w 5525043"/>
              <a:gd name="connsiteY2" fmla="*/ 107998 h 6857999"/>
              <a:gd name="connsiteX3" fmla="*/ 5417042 w 5525043"/>
              <a:gd name="connsiteY3" fmla="*/ 107998 h 6857999"/>
              <a:gd name="connsiteX4" fmla="*/ 5525043 w 5525043"/>
              <a:gd name="connsiteY4" fmla="*/ 6857996 h 6857999"/>
              <a:gd name="connsiteX5" fmla="*/ 5525042 w 5525043"/>
              <a:gd name="connsiteY5" fmla="*/ 6857996 h 6857999"/>
              <a:gd name="connsiteX6" fmla="*/ 5525042 w 5525043"/>
              <a:gd name="connsiteY6" fmla="*/ 0 h 6857999"/>
              <a:gd name="connsiteX7" fmla="*/ 5525043 w 5525043"/>
              <a:gd name="connsiteY7" fmla="*/ 0 h 6857999"/>
              <a:gd name="connsiteX8" fmla="*/ 3415191 w 5525043"/>
              <a:gd name="connsiteY8" fmla="*/ 6857999 h 6857999"/>
              <a:gd name="connsiteX9" fmla="*/ 3240819 w 5525043"/>
              <a:gd name="connsiteY9" fmla="*/ 6857999 h 6857999"/>
              <a:gd name="connsiteX10" fmla="*/ 2816630 w 5525043"/>
              <a:gd name="connsiteY10" fmla="*/ 6857999 h 6857999"/>
              <a:gd name="connsiteX11" fmla="*/ 2642258 w 5525043"/>
              <a:gd name="connsiteY11" fmla="*/ 6857999 h 6857999"/>
              <a:gd name="connsiteX12" fmla="*/ 2556779 w 5525043"/>
              <a:gd name="connsiteY12" fmla="*/ 6857999 h 6857999"/>
              <a:gd name="connsiteX13" fmla="*/ 2382407 w 5525043"/>
              <a:gd name="connsiteY13" fmla="*/ 6857999 h 6857999"/>
              <a:gd name="connsiteX14" fmla="*/ 1958218 w 5525043"/>
              <a:gd name="connsiteY14" fmla="*/ 6857999 h 6857999"/>
              <a:gd name="connsiteX15" fmla="*/ 1783846 w 5525043"/>
              <a:gd name="connsiteY15" fmla="*/ 6857999 h 6857999"/>
              <a:gd name="connsiteX16" fmla="*/ 1631345 w 5525043"/>
              <a:gd name="connsiteY16" fmla="*/ 6857999 h 6857999"/>
              <a:gd name="connsiteX17" fmla="*/ 1456973 w 5525043"/>
              <a:gd name="connsiteY17" fmla="*/ 6857999 h 6857999"/>
              <a:gd name="connsiteX18" fmla="*/ 1032784 w 5525043"/>
              <a:gd name="connsiteY18" fmla="*/ 6857999 h 6857999"/>
              <a:gd name="connsiteX19" fmla="*/ 858412 w 5525043"/>
              <a:gd name="connsiteY19" fmla="*/ 6857999 h 6857999"/>
              <a:gd name="connsiteX20" fmla="*/ 772933 w 5525043"/>
              <a:gd name="connsiteY20" fmla="*/ 6857999 h 6857999"/>
              <a:gd name="connsiteX21" fmla="*/ 598561 w 5525043"/>
              <a:gd name="connsiteY21" fmla="*/ 6857999 h 6857999"/>
              <a:gd name="connsiteX22" fmla="*/ 174372 w 5525043"/>
              <a:gd name="connsiteY22" fmla="*/ 6857999 h 6857999"/>
              <a:gd name="connsiteX23" fmla="*/ 0 w 5525043"/>
              <a:gd name="connsiteY23" fmla="*/ 6857999 h 6857999"/>
              <a:gd name="connsiteX24" fmla="*/ 0 w 5525043"/>
              <a:gd name="connsiteY24" fmla="*/ 6857998 h 6857999"/>
              <a:gd name="connsiteX25" fmla="*/ 3415191 w 5525043"/>
              <a:gd name="connsiteY25" fmla="*/ 6857998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525043" h="6857999">
                <a:moveTo>
                  <a:pt x="5417042" y="6749998"/>
                </a:moveTo>
                <a:lnTo>
                  <a:pt x="12154" y="6749998"/>
                </a:lnTo>
                <a:lnTo>
                  <a:pt x="759671" y="107998"/>
                </a:lnTo>
                <a:lnTo>
                  <a:pt x="5417042" y="107998"/>
                </a:lnTo>
                <a:close/>
                <a:moveTo>
                  <a:pt x="5525043" y="6857996"/>
                </a:moveTo>
                <a:lnTo>
                  <a:pt x="5525042" y="6857996"/>
                </a:lnTo>
                <a:lnTo>
                  <a:pt x="5525042" y="0"/>
                </a:lnTo>
                <a:lnTo>
                  <a:pt x="5525043" y="0"/>
                </a:lnTo>
                <a:close/>
                <a:moveTo>
                  <a:pt x="3415191" y="6857999"/>
                </a:moveTo>
                <a:lnTo>
                  <a:pt x="3240819" y="6857999"/>
                </a:lnTo>
                <a:lnTo>
                  <a:pt x="2816630" y="6857999"/>
                </a:lnTo>
                <a:lnTo>
                  <a:pt x="2642258" y="6857999"/>
                </a:lnTo>
                <a:lnTo>
                  <a:pt x="2556779" y="6857999"/>
                </a:lnTo>
                <a:lnTo>
                  <a:pt x="2382407" y="6857999"/>
                </a:lnTo>
                <a:lnTo>
                  <a:pt x="1958218" y="6857999"/>
                </a:lnTo>
                <a:lnTo>
                  <a:pt x="1783846" y="6857999"/>
                </a:lnTo>
                <a:lnTo>
                  <a:pt x="1631345" y="6857999"/>
                </a:lnTo>
                <a:lnTo>
                  <a:pt x="1456973" y="6857999"/>
                </a:lnTo>
                <a:lnTo>
                  <a:pt x="1032784" y="6857999"/>
                </a:lnTo>
                <a:lnTo>
                  <a:pt x="858412" y="6857999"/>
                </a:lnTo>
                <a:lnTo>
                  <a:pt x="772933" y="6857999"/>
                </a:lnTo>
                <a:lnTo>
                  <a:pt x="598561" y="6857999"/>
                </a:lnTo>
                <a:lnTo>
                  <a:pt x="174372" y="6857999"/>
                </a:lnTo>
                <a:lnTo>
                  <a:pt x="0" y="6857999"/>
                </a:lnTo>
                <a:lnTo>
                  <a:pt x="0" y="6857998"/>
                </a:lnTo>
                <a:lnTo>
                  <a:pt x="3415191" y="6857998"/>
                </a:ln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53" name="Text Placeholder 52">
            <a:extLst>
              <a:ext uri="{FF2B5EF4-FFF2-40B4-BE49-F238E27FC236}">
                <a16:creationId xmlns:a16="http://schemas.microsoft.com/office/drawing/2014/main" id="{B687906A-7D8C-4AD3-9509-E52CDF14C200}"/>
              </a:ext>
            </a:extLst>
          </p:cNvPr>
          <p:cNvSpPr>
            <a:spLocks noGrp="1"/>
          </p:cNvSpPr>
          <p:nvPr>
            <p:ph type="body" sz="quarter" idx="14"/>
          </p:nvPr>
        </p:nvSpPr>
        <p:spPr>
          <a:xfrm>
            <a:off x="4753218" y="108000"/>
            <a:ext cx="962794" cy="6642000"/>
          </a:xfrm>
          <a:custGeom>
            <a:avLst/>
            <a:gdLst>
              <a:gd name="connsiteX0" fmla="*/ 0 w 987036"/>
              <a:gd name="connsiteY0" fmla="*/ 6858002 h 6858003"/>
              <a:gd name="connsiteX1" fmla="*/ 217358 w 987036"/>
              <a:gd name="connsiteY1" fmla="*/ 6858002 h 6858003"/>
              <a:gd name="connsiteX2" fmla="*/ 217357 w 987036"/>
              <a:gd name="connsiteY2" fmla="*/ 6858003 h 6858003"/>
              <a:gd name="connsiteX3" fmla="*/ 757557 w 987036"/>
              <a:gd name="connsiteY3" fmla="*/ 108002 h 6858003"/>
              <a:gd name="connsiteX4" fmla="*/ 974915 w 987036"/>
              <a:gd name="connsiteY4" fmla="*/ 108002 h 6858003"/>
              <a:gd name="connsiteX5" fmla="*/ 229478 w 987036"/>
              <a:gd name="connsiteY5" fmla="*/ 6750002 h 6858003"/>
              <a:gd name="connsiteX6" fmla="*/ 12121 w 987036"/>
              <a:gd name="connsiteY6" fmla="*/ 6750002 h 6858003"/>
              <a:gd name="connsiteX7" fmla="*/ 769678 w 987036"/>
              <a:gd name="connsiteY7" fmla="*/ 0 h 6858003"/>
              <a:gd name="connsiteX8" fmla="*/ 987036 w 987036"/>
              <a:gd name="connsiteY8" fmla="*/ 0 h 6858003"/>
              <a:gd name="connsiteX9" fmla="*/ 987036 w 987036"/>
              <a:gd name="connsiteY9" fmla="*/ 2 h 6858003"/>
              <a:gd name="connsiteX10" fmla="*/ 769678 w 987036"/>
              <a:gd name="connsiteY10" fmla="*/ 2 h 6858003"/>
              <a:gd name="connsiteX0" fmla="*/ 0 w 987036"/>
              <a:gd name="connsiteY0" fmla="*/ 6858002 h 6858003"/>
              <a:gd name="connsiteX1" fmla="*/ 217358 w 987036"/>
              <a:gd name="connsiteY1" fmla="*/ 6858002 h 6858003"/>
              <a:gd name="connsiteX2" fmla="*/ 217357 w 987036"/>
              <a:gd name="connsiteY2" fmla="*/ 6858003 h 6858003"/>
              <a:gd name="connsiteX3" fmla="*/ 0 w 987036"/>
              <a:gd name="connsiteY3" fmla="*/ 6858002 h 6858003"/>
              <a:gd name="connsiteX4" fmla="*/ 757557 w 987036"/>
              <a:gd name="connsiteY4" fmla="*/ 108002 h 6858003"/>
              <a:gd name="connsiteX5" fmla="*/ 974915 w 987036"/>
              <a:gd name="connsiteY5" fmla="*/ 108002 h 6858003"/>
              <a:gd name="connsiteX6" fmla="*/ 229478 w 987036"/>
              <a:gd name="connsiteY6" fmla="*/ 6750002 h 6858003"/>
              <a:gd name="connsiteX7" fmla="*/ 12121 w 987036"/>
              <a:gd name="connsiteY7" fmla="*/ 6750002 h 6858003"/>
              <a:gd name="connsiteX8" fmla="*/ 757557 w 987036"/>
              <a:gd name="connsiteY8" fmla="*/ 108002 h 6858003"/>
              <a:gd name="connsiteX9" fmla="*/ 769678 w 987036"/>
              <a:gd name="connsiteY9" fmla="*/ 0 h 6858003"/>
              <a:gd name="connsiteX10" fmla="*/ 987036 w 987036"/>
              <a:gd name="connsiteY10" fmla="*/ 0 h 6858003"/>
              <a:gd name="connsiteX11" fmla="*/ 769678 w 987036"/>
              <a:gd name="connsiteY11" fmla="*/ 2 h 6858003"/>
              <a:gd name="connsiteX12" fmla="*/ 769678 w 987036"/>
              <a:gd name="connsiteY12" fmla="*/ 0 h 6858003"/>
              <a:gd name="connsiteX0" fmla="*/ 0 w 974915"/>
              <a:gd name="connsiteY0" fmla="*/ 6858002 h 6858003"/>
              <a:gd name="connsiteX1" fmla="*/ 217358 w 974915"/>
              <a:gd name="connsiteY1" fmla="*/ 6858002 h 6858003"/>
              <a:gd name="connsiteX2" fmla="*/ 217357 w 974915"/>
              <a:gd name="connsiteY2" fmla="*/ 6858003 h 6858003"/>
              <a:gd name="connsiteX3" fmla="*/ 0 w 974915"/>
              <a:gd name="connsiteY3" fmla="*/ 6858002 h 6858003"/>
              <a:gd name="connsiteX4" fmla="*/ 757557 w 974915"/>
              <a:gd name="connsiteY4" fmla="*/ 108002 h 6858003"/>
              <a:gd name="connsiteX5" fmla="*/ 974915 w 974915"/>
              <a:gd name="connsiteY5" fmla="*/ 108002 h 6858003"/>
              <a:gd name="connsiteX6" fmla="*/ 229478 w 974915"/>
              <a:gd name="connsiteY6" fmla="*/ 6750002 h 6858003"/>
              <a:gd name="connsiteX7" fmla="*/ 12121 w 974915"/>
              <a:gd name="connsiteY7" fmla="*/ 6750002 h 6858003"/>
              <a:gd name="connsiteX8" fmla="*/ 757557 w 974915"/>
              <a:gd name="connsiteY8" fmla="*/ 108002 h 6858003"/>
              <a:gd name="connsiteX9" fmla="*/ 769678 w 974915"/>
              <a:gd name="connsiteY9" fmla="*/ 0 h 6858003"/>
              <a:gd name="connsiteX10" fmla="*/ 769678 w 974915"/>
              <a:gd name="connsiteY10" fmla="*/ 2 h 6858003"/>
              <a:gd name="connsiteX11" fmla="*/ 769678 w 974915"/>
              <a:gd name="connsiteY11" fmla="*/ 0 h 6858003"/>
              <a:gd name="connsiteX0" fmla="*/ 0 w 974915"/>
              <a:gd name="connsiteY0" fmla="*/ 6750000 h 6750001"/>
              <a:gd name="connsiteX1" fmla="*/ 217358 w 974915"/>
              <a:gd name="connsiteY1" fmla="*/ 6750000 h 6750001"/>
              <a:gd name="connsiteX2" fmla="*/ 217357 w 974915"/>
              <a:gd name="connsiteY2" fmla="*/ 6750001 h 6750001"/>
              <a:gd name="connsiteX3" fmla="*/ 0 w 974915"/>
              <a:gd name="connsiteY3" fmla="*/ 6750000 h 6750001"/>
              <a:gd name="connsiteX4" fmla="*/ 757557 w 974915"/>
              <a:gd name="connsiteY4" fmla="*/ 0 h 6750001"/>
              <a:gd name="connsiteX5" fmla="*/ 974915 w 974915"/>
              <a:gd name="connsiteY5" fmla="*/ 0 h 6750001"/>
              <a:gd name="connsiteX6" fmla="*/ 229478 w 974915"/>
              <a:gd name="connsiteY6" fmla="*/ 6642000 h 6750001"/>
              <a:gd name="connsiteX7" fmla="*/ 12121 w 974915"/>
              <a:gd name="connsiteY7" fmla="*/ 6642000 h 6750001"/>
              <a:gd name="connsiteX8" fmla="*/ 757557 w 974915"/>
              <a:gd name="connsiteY8" fmla="*/ 0 h 6750001"/>
              <a:gd name="connsiteX0" fmla="*/ 0 w 974915"/>
              <a:gd name="connsiteY0" fmla="*/ 6750000 h 6750000"/>
              <a:gd name="connsiteX1" fmla="*/ 217358 w 974915"/>
              <a:gd name="connsiteY1" fmla="*/ 6750000 h 6750000"/>
              <a:gd name="connsiteX2" fmla="*/ 0 w 974915"/>
              <a:gd name="connsiteY2" fmla="*/ 6750000 h 6750000"/>
              <a:gd name="connsiteX3" fmla="*/ 757557 w 974915"/>
              <a:gd name="connsiteY3" fmla="*/ 0 h 6750000"/>
              <a:gd name="connsiteX4" fmla="*/ 974915 w 974915"/>
              <a:gd name="connsiteY4" fmla="*/ 0 h 6750000"/>
              <a:gd name="connsiteX5" fmla="*/ 229478 w 974915"/>
              <a:gd name="connsiteY5" fmla="*/ 6642000 h 6750000"/>
              <a:gd name="connsiteX6" fmla="*/ 12121 w 974915"/>
              <a:gd name="connsiteY6" fmla="*/ 6642000 h 6750000"/>
              <a:gd name="connsiteX7" fmla="*/ 757557 w 974915"/>
              <a:gd name="connsiteY7" fmla="*/ 0 h 6750000"/>
              <a:gd name="connsiteX0" fmla="*/ 745436 w 962794"/>
              <a:gd name="connsiteY0" fmla="*/ 0 h 6642000"/>
              <a:gd name="connsiteX1" fmla="*/ 962794 w 962794"/>
              <a:gd name="connsiteY1" fmla="*/ 0 h 6642000"/>
              <a:gd name="connsiteX2" fmla="*/ 217357 w 962794"/>
              <a:gd name="connsiteY2" fmla="*/ 6642000 h 6642000"/>
              <a:gd name="connsiteX3" fmla="*/ 0 w 962794"/>
              <a:gd name="connsiteY3" fmla="*/ 6642000 h 6642000"/>
              <a:gd name="connsiteX4" fmla="*/ 745436 w 962794"/>
              <a:gd name="connsiteY4" fmla="*/ 0 h 664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794" h="6642000">
                <a:moveTo>
                  <a:pt x="745436" y="0"/>
                </a:moveTo>
                <a:lnTo>
                  <a:pt x="962794" y="0"/>
                </a:lnTo>
                <a:lnTo>
                  <a:pt x="217357" y="6642000"/>
                </a:lnTo>
                <a:lnTo>
                  <a:pt x="0" y="6642000"/>
                </a:lnTo>
                <a:lnTo>
                  <a:pt x="745436" y="0"/>
                </a:lnTo>
                <a:close/>
              </a:path>
            </a:pathLst>
          </a:custGeom>
          <a:solidFill>
            <a:schemeClr val="bg1">
              <a:alpha val="40000"/>
            </a:schemeClr>
          </a:solidFill>
        </p:spPr>
        <p:txBody>
          <a:bodyPr wrap="square">
            <a:noAutofit/>
          </a:bodyPr>
          <a:lstStyle>
            <a:lvl1pPr>
              <a:buNone/>
              <a:defRPr>
                <a:noFill/>
              </a:defRPr>
            </a:lvl1pPr>
          </a:lstStyle>
          <a:p>
            <a:pPr lvl="0"/>
            <a:endParaRPr lang="en-GB"/>
          </a:p>
        </p:txBody>
      </p:sp>
      <p:pic>
        <p:nvPicPr>
          <p:cNvPr id="62" name="Picture 61" descr="Shape, background pattern&#10;&#10;Description automatically generated">
            <a:extLst>
              <a:ext uri="{FF2B5EF4-FFF2-40B4-BE49-F238E27FC236}">
                <a16:creationId xmlns:a16="http://schemas.microsoft.com/office/drawing/2014/main" id="{B4C19D12-F0F8-45F6-89F7-2EFED63B399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rcRect l="885" t="1575" r="54783" b="1575"/>
          <a:stretch/>
        </p:blipFill>
        <p:spPr>
          <a:xfrm>
            <a:off x="108000" y="108000"/>
            <a:ext cx="5404889" cy="6642000"/>
          </a:xfrm>
          <a:custGeom>
            <a:avLst/>
            <a:gdLst>
              <a:gd name="connsiteX0" fmla="*/ 0 w 5404889"/>
              <a:gd name="connsiteY0" fmla="*/ 0 h 6642000"/>
              <a:gd name="connsiteX1" fmla="*/ 5404889 w 5404889"/>
              <a:gd name="connsiteY1" fmla="*/ 0 h 6642000"/>
              <a:gd name="connsiteX2" fmla="*/ 4657372 w 5404889"/>
              <a:gd name="connsiteY2" fmla="*/ 6642000 h 6642000"/>
              <a:gd name="connsiteX3" fmla="*/ 0 w 5404889"/>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5404889" h="6642000">
                <a:moveTo>
                  <a:pt x="0" y="0"/>
                </a:moveTo>
                <a:lnTo>
                  <a:pt x="5404889" y="0"/>
                </a:lnTo>
                <a:lnTo>
                  <a:pt x="4657372" y="6642000"/>
                </a:lnTo>
                <a:lnTo>
                  <a:pt x="0" y="6642000"/>
                </a:lnTo>
                <a:close/>
              </a:path>
            </a:pathLst>
          </a:custGeom>
        </p:spPr>
      </p:pic>
      <p:sp>
        <p:nvSpPr>
          <p:cNvPr id="41" name="Title 1">
            <a:extLst>
              <a:ext uri="{FF2B5EF4-FFF2-40B4-BE49-F238E27FC236}">
                <a16:creationId xmlns:a16="http://schemas.microsoft.com/office/drawing/2014/main" id="{771AF2BA-B533-4456-94D9-5477CD509B4F}"/>
              </a:ext>
            </a:extLst>
          </p:cNvPr>
          <p:cNvSpPr>
            <a:spLocks noGrp="1"/>
          </p:cNvSpPr>
          <p:nvPr>
            <p:ph type="ctrTitle" hasCustomPrompt="1"/>
          </p:nvPr>
        </p:nvSpPr>
        <p:spPr>
          <a:xfrm>
            <a:off x="554302" y="2040766"/>
            <a:ext cx="4314296" cy="1754326"/>
          </a:xfrm>
          <a:noFill/>
        </p:spPr>
        <p:txBody>
          <a:bodyPr wrap="square" rtlCol="0" anchor="b" anchorCtr="0">
            <a:spAutoFit/>
          </a:bodyPr>
          <a:lstStyle>
            <a:lvl1pPr algn="l">
              <a:defRPr lang="en-GB" sz="5400" b="1">
                <a:solidFill>
                  <a:schemeClr val="accent1"/>
                </a:solidFill>
                <a:latin typeface="+mn-lt"/>
                <a:ea typeface="+mn-ea"/>
                <a:cs typeface="+mn-cs"/>
              </a:defRPr>
            </a:lvl1pPr>
          </a:lstStyle>
          <a:p>
            <a:pPr marL="0" lvl="0"/>
            <a:r>
              <a:rPr lang="en-US"/>
              <a:t>Insert deck</a:t>
            </a:r>
            <a:br>
              <a:rPr lang="en-US"/>
            </a:br>
            <a:r>
              <a:rPr lang="en-US"/>
              <a:t>title here</a:t>
            </a:r>
            <a:endParaRPr lang="en-GB"/>
          </a:p>
        </p:txBody>
      </p:sp>
      <p:sp>
        <p:nvSpPr>
          <p:cNvPr id="42" name="Subtitle 2">
            <a:extLst>
              <a:ext uri="{FF2B5EF4-FFF2-40B4-BE49-F238E27FC236}">
                <a16:creationId xmlns:a16="http://schemas.microsoft.com/office/drawing/2014/main" id="{71E1C05D-82F2-45AB-B1CB-A65320472690}"/>
              </a:ext>
            </a:extLst>
          </p:cNvPr>
          <p:cNvSpPr>
            <a:spLocks noGrp="1"/>
          </p:cNvSpPr>
          <p:nvPr>
            <p:ph type="subTitle" idx="1" hasCustomPrompt="1"/>
          </p:nvPr>
        </p:nvSpPr>
        <p:spPr>
          <a:xfrm>
            <a:off x="554302" y="3825618"/>
            <a:ext cx="2717411" cy="461665"/>
          </a:xfrm>
          <a:noFill/>
        </p:spPr>
        <p:txBody>
          <a:bodyPr wrap="none" rtlCol="0">
            <a:spAutoFit/>
          </a:bodyPr>
          <a:lstStyle>
            <a:lvl1pPr marL="0" indent="0" algn="l">
              <a:buNone/>
              <a:defRPr lang="en-GB" sz="2400" dirty="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a:r>
              <a:rPr lang="en-US"/>
              <a:t>Insert subtitle here</a:t>
            </a:r>
            <a:endParaRPr lang="en-GB"/>
          </a:p>
        </p:txBody>
      </p:sp>
      <p:sp>
        <p:nvSpPr>
          <p:cNvPr id="65" name="Text Placeholder 64">
            <a:extLst>
              <a:ext uri="{FF2B5EF4-FFF2-40B4-BE49-F238E27FC236}">
                <a16:creationId xmlns:a16="http://schemas.microsoft.com/office/drawing/2014/main" id="{C68D8FC7-0DF1-4B70-934D-54D9D06E29BE}"/>
              </a:ext>
            </a:extLst>
          </p:cNvPr>
          <p:cNvSpPr>
            <a:spLocks noGrp="1"/>
          </p:cNvSpPr>
          <p:nvPr>
            <p:ph type="body" sz="quarter" idx="16" hasCustomPrompt="1"/>
          </p:nvPr>
        </p:nvSpPr>
        <p:spPr>
          <a:xfrm>
            <a:off x="554302" y="4281703"/>
            <a:ext cx="1900800" cy="370800"/>
          </a:xfrm>
        </p:spPr>
        <p:txBody>
          <a:bodyPr/>
          <a:lstStyle>
            <a:lvl1pPr>
              <a:buNone/>
              <a:defRPr lang="en-US" sz="1800" kern="1200" dirty="0" smtClean="0">
                <a:solidFill>
                  <a:schemeClr val="tx1"/>
                </a:solidFill>
                <a:latin typeface="+mn-lt"/>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DD Month YYYY</a:t>
            </a:r>
          </a:p>
        </p:txBody>
      </p:sp>
      <p:sp>
        <p:nvSpPr>
          <p:cNvPr id="11" name="Footer Placeholder 4">
            <a:extLst>
              <a:ext uri="{FF2B5EF4-FFF2-40B4-BE49-F238E27FC236}">
                <a16:creationId xmlns:a16="http://schemas.microsoft.com/office/drawing/2014/main" id="{FA843D7A-9C1C-4DAC-9465-2C435EC627AA}"/>
              </a:ext>
            </a:extLst>
          </p:cNvPr>
          <p:cNvSpPr>
            <a:spLocks noGrp="1"/>
          </p:cNvSpPr>
          <p:nvPr>
            <p:ph type="ftr" sz="quarter" idx="3"/>
          </p:nvPr>
        </p:nvSpPr>
        <p:spPr>
          <a:xfrm>
            <a:off x="593026" y="6378063"/>
            <a:ext cx="1460791" cy="215444"/>
          </a:xfrm>
          <a:prstGeom prst="rect">
            <a:avLst/>
          </a:prstGeom>
          <a:noFill/>
        </p:spPr>
        <p:txBody>
          <a:bodyPr wrap="square" rtlCol="0">
            <a:spAutoFit/>
          </a:bodyPr>
          <a:lstStyle>
            <a:lvl1pPr algn="l">
              <a:defRPr lang="en-GB" sz="800" dirty="0">
                <a:solidFill>
                  <a:schemeClr val="tx1"/>
                </a:solidFill>
              </a:defRPr>
            </a:lvl1pPr>
          </a:lstStyle>
          <a:p>
            <a:r>
              <a:rPr lang="en-GB"/>
              <a:t>© 2021 National Highways</a:t>
            </a:r>
          </a:p>
        </p:txBody>
      </p:sp>
      <p:pic>
        <p:nvPicPr>
          <p:cNvPr id="12" name="Picture 11">
            <a:extLst>
              <a:ext uri="{FF2B5EF4-FFF2-40B4-BE49-F238E27FC236}">
                <a16:creationId xmlns:a16="http://schemas.microsoft.com/office/drawing/2014/main" id="{FE1A7BDA-B650-4AC3-A02C-69F79A0141E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56141" y="5888067"/>
            <a:ext cx="1910883" cy="809518"/>
          </a:xfrm>
          <a:prstGeom prst="rect">
            <a:avLst/>
          </a:prstGeom>
        </p:spPr>
      </p:pic>
    </p:spTree>
    <p:extLst>
      <p:ext uri="{BB962C8B-B14F-4D97-AF65-F5344CB8AC3E}">
        <p14:creationId xmlns:p14="http://schemas.microsoft.com/office/powerpoint/2010/main" val="16890210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Small Panel Left with Callout Overlay">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5884E824-6CDD-4DEF-B82B-8D16FE687592}"/>
              </a:ext>
            </a:extLst>
          </p:cNvPr>
          <p:cNvSpPr/>
          <p:nvPr userDrawn="1"/>
        </p:nvSpPr>
        <p:spPr>
          <a:xfrm>
            <a:off x="108000" y="108000"/>
            <a:ext cx="3027455" cy="6642000"/>
          </a:xfrm>
          <a:custGeom>
            <a:avLst/>
            <a:gdLst>
              <a:gd name="connsiteX0" fmla="*/ 0 w 2603450"/>
              <a:gd name="connsiteY0" fmla="*/ 0 h 6642000"/>
              <a:gd name="connsiteX1" fmla="*/ 2603450 w 2603450"/>
              <a:gd name="connsiteY1" fmla="*/ 0 h 6642000"/>
              <a:gd name="connsiteX2" fmla="*/ 2603450 w 2603450"/>
              <a:gd name="connsiteY2" fmla="*/ 6642000 h 6642000"/>
              <a:gd name="connsiteX3" fmla="*/ 0 w 260345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2603450" h="6642000">
                <a:moveTo>
                  <a:pt x="0" y="0"/>
                </a:moveTo>
                <a:lnTo>
                  <a:pt x="2603450" y="0"/>
                </a:lnTo>
                <a:lnTo>
                  <a:pt x="2603450" y="6642000"/>
                </a:lnTo>
                <a:lnTo>
                  <a:pt x="0" y="664200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9" name="Picture 18" descr="Shape, background pattern&#10;&#10;Description automatically generated">
            <a:extLst>
              <a:ext uri="{FF2B5EF4-FFF2-40B4-BE49-F238E27FC236}">
                <a16:creationId xmlns:a16="http://schemas.microsoft.com/office/drawing/2014/main" id="{6D334E1F-1EDC-448F-8D9D-27579E2C4DE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6547" t="1575" r="58621" b="1575"/>
          <a:stretch/>
        </p:blipFill>
        <p:spPr>
          <a:xfrm>
            <a:off x="108000" y="108000"/>
            <a:ext cx="3027456" cy="66420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9" name="Picture Placeholder 8">
            <a:extLst>
              <a:ext uri="{FF2B5EF4-FFF2-40B4-BE49-F238E27FC236}">
                <a16:creationId xmlns:a16="http://schemas.microsoft.com/office/drawing/2014/main" id="{8543FAA6-BFB6-4048-8858-9942018F6576}"/>
              </a:ext>
            </a:extLst>
          </p:cNvPr>
          <p:cNvSpPr>
            <a:spLocks noGrp="1"/>
          </p:cNvSpPr>
          <p:nvPr>
            <p:ph type="pic" sz="quarter" idx="13" hasCustomPrompt="1"/>
          </p:nvPr>
        </p:nvSpPr>
        <p:spPr>
          <a:xfrm>
            <a:off x="3135455" y="108000"/>
            <a:ext cx="8948545" cy="6642000"/>
          </a:xfrm>
          <a:custGeom>
            <a:avLst/>
            <a:gdLst>
              <a:gd name="connsiteX0" fmla="*/ 0 w 5988000"/>
              <a:gd name="connsiteY0" fmla="*/ 0 h 6642000"/>
              <a:gd name="connsiteX1" fmla="*/ 5988000 w 5988000"/>
              <a:gd name="connsiteY1" fmla="*/ 0 h 6642000"/>
              <a:gd name="connsiteX2" fmla="*/ 5988000 w 5988000"/>
              <a:gd name="connsiteY2" fmla="*/ 6642000 h 6642000"/>
              <a:gd name="connsiteX3" fmla="*/ 0 w 598800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5988000" h="6642000">
                <a:moveTo>
                  <a:pt x="0" y="0"/>
                </a:moveTo>
                <a:lnTo>
                  <a:pt x="5988000" y="0"/>
                </a:lnTo>
                <a:lnTo>
                  <a:pt x="5988000" y="6642000"/>
                </a:lnTo>
                <a:lnTo>
                  <a:pt x="0" y="6642000"/>
                </a:lnTo>
                <a:close/>
              </a:path>
            </a:pathLst>
          </a:custGeom>
          <a:solidFill>
            <a:schemeClr val="accent6">
              <a:lumMod val="20000"/>
              <a:lumOff val="80000"/>
            </a:schemeClr>
          </a:solidFill>
        </p:spPr>
        <p:txBody>
          <a:bodyPr wrap="square" lIns="360000" tIns="216000" rIns="360000" anchor="ctr" anchorCtr="0">
            <a:noAutofit/>
          </a:bodyPr>
          <a:lstStyle>
            <a:lvl1pPr algn="ctr">
              <a:buNone/>
              <a:defRPr/>
            </a:lvl1pPr>
          </a:lstStyle>
          <a:p>
            <a:r>
              <a:rPr lang="en-GB"/>
              <a:t>Insert picture by dragging from your folder system onto the slide</a:t>
            </a:r>
          </a:p>
        </p:txBody>
      </p:sp>
      <p:sp>
        <p:nvSpPr>
          <p:cNvPr id="8" name="Text Placeholder 7">
            <a:extLst>
              <a:ext uri="{FF2B5EF4-FFF2-40B4-BE49-F238E27FC236}">
                <a16:creationId xmlns:a16="http://schemas.microsoft.com/office/drawing/2014/main" id="{379F88EC-208D-4A35-8AAF-5136BDB4B9B3}"/>
              </a:ext>
            </a:extLst>
          </p:cNvPr>
          <p:cNvSpPr>
            <a:spLocks noGrp="1"/>
          </p:cNvSpPr>
          <p:nvPr>
            <p:ph type="body" sz="quarter" idx="14" hasCustomPrompt="1"/>
          </p:nvPr>
        </p:nvSpPr>
        <p:spPr>
          <a:xfrm>
            <a:off x="8192294" y="0"/>
            <a:ext cx="3664744" cy="4193177"/>
          </a:xfrm>
          <a:solidFill>
            <a:schemeClr val="tx2">
              <a:alpha val="52000"/>
            </a:schemeClr>
          </a:solidFill>
        </p:spPr>
        <p:txBody>
          <a:bodyPr lIns="144000" tIns="144000" rIns="144000" bIns="180000" anchor="b" anchorCtr="0">
            <a:noAutofit/>
          </a:bodyPr>
          <a:lstStyle>
            <a:lvl1pPr marL="0" indent="0">
              <a:lnSpc>
                <a:spcPct val="100000"/>
              </a:lnSpc>
              <a:spcBef>
                <a:spcPts val="0"/>
              </a:spcBef>
              <a:buNone/>
              <a:defRPr sz="1600">
                <a:solidFill>
                  <a:schemeClr val="bg1"/>
                </a:solidFill>
              </a:defRPr>
            </a:lvl1pPr>
            <a:lvl2pPr>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Lorem ipsum dolor sit amet, consectetuer adipiscing elit. Maecenas porttitor congue massa. Fusce posuere, magna sed pulvinar ultricies, purus lectus malesuada libero, sit amet commodo magna eros quis urna.</a:t>
            </a:r>
          </a:p>
          <a:p>
            <a:pPr lvl="0"/>
            <a:endParaRPr lang="en-US"/>
          </a:p>
          <a:p>
            <a:pPr lvl="0"/>
            <a:r>
              <a:rPr lang="en-US"/>
              <a:t>Nunc viverra imperdiet enim. Fusce est. Vivamus a </a:t>
            </a:r>
            <a:r>
              <a:rPr lang="en-US" err="1"/>
              <a:t>tellus</a:t>
            </a:r>
            <a:r>
              <a:rPr lang="en-US"/>
              <a:t>.</a:t>
            </a:r>
          </a:p>
          <a:p>
            <a:pPr lvl="0"/>
            <a:endParaRPr lang="en-US"/>
          </a:p>
          <a:p>
            <a:pPr lvl="0"/>
            <a:r>
              <a:rPr lang="en-US" err="1"/>
              <a:t>Pellentesque</a:t>
            </a:r>
            <a:r>
              <a:rPr lang="en-US"/>
              <a:t> habitant </a:t>
            </a:r>
            <a:r>
              <a:rPr lang="en-US" err="1"/>
              <a:t>morbi</a:t>
            </a:r>
            <a:r>
              <a:rPr lang="en-US"/>
              <a:t> </a:t>
            </a:r>
            <a:r>
              <a:rPr lang="en-US" err="1"/>
              <a:t>tristique</a:t>
            </a:r>
            <a:r>
              <a:rPr lang="en-US"/>
              <a:t> </a:t>
            </a:r>
            <a:r>
              <a:rPr lang="en-US" err="1"/>
              <a:t>senectus</a:t>
            </a:r>
            <a:r>
              <a:rPr lang="en-US"/>
              <a:t> et </a:t>
            </a:r>
            <a:r>
              <a:rPr lang="en-US" err="1"/>
              <a:t>netus</a:t>
            </a:r>
            <a:r>
              <a:rPr lang="en-US"/>
              <a:t> et </a:t>
            </a:r>
            <a:r>
              <a:rPr lang="en-US" err="1"/>
              <a:t>malesuada</a:t>
            </a:r>
            <a:r>
              <a:rPr lang="en-US"/>
              <a:t> fames ac </a:t>
            </a:r>
            <a:r>
              <a:rPr lang="en-US" err="1"/>
              <a:t>turpis</a:t>
            </a:r>
            <a:r>
              <a:rPr lang="en-US"/>
              <a:t> </a:t>
            </a:r>
            <a:r>
              <a:rPr lang="en-US" err="1"/>
              <a:t>egestas</a:t>
            </a:r>
            <a:r>
              <a:rPr lang="en-US"/>
              <a:t>. </a:t>
            </a:r>
          </a:p>
        </p:txBody>
      </p:sp>
      <p:sp>
        <p:nvSpPr>
          <p:cNvPr id="11" name="Text Placeholder 10">
            <a:extLst>
              <a:ext uri="{FF2B5EF4-FFF2-40B4-BE49-F238E27FC236}">
                <a16:creationId xmlns:a16="http://schemas.microsoft.com/office/drawing/2014/main" id="{D0E9A8B0-E03A-41FF-B730-A693AC0B36E0}"/>
              </a:ext>
            </a:extLst>
          </p:cNvPr>
          <p:cNvSpPr>
            <a:spLocks noGrp="1"/>
          </p:cNvSpPr>
          <p:nvPr>
            <p:ph type="body" sz="quarter" idx="16"/>
          </p:nvPr>
        </p:nvSpPr>
        <p:spPr>
          <a:xfrm>
            <a:off x="3138726" y="108000"/>
            <a:ext cx="216000" cy="6642000"/>
          </a:xfrm>
          <a:custGeom>
            <a:avLst/>
            <a:gdLst>
              <a:gd name="connsiteX0" fmla="*/ 0 w 216000"/>
              <a:gd name="connsiteY0" fmla="*/ 0 h 6858000"/>
              <a:gd name="connsiteX1" fmla="*/ 216000 w 216000"/>
              <a:gd name="connsiteY1" fmla="*/ 0 h 6858000"/>
              <a:gd name="connsiteX2" fmla="*/ 216000 w 216000"/>
              <a:gd name="connsiteY2" fmla="*/ 6858000 h 6858000"/>
              <a:gd name="connsiteX3" fmla="*/ 0 w 21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6000" h="6858000">
                <a:moveTo>
                  <a:pt x="0" y="0"/>
                </a:moveTo>
                <a:lnTo>
                  <a:pt x="216000" y="0"/>
                </a:lnTo>
                <a:lnTo>
                  <a:pt x="216000" y="6858000"/>
                </a:lnTo>
                <a:lnTo>
                  <a:pt x="0" y="6858000"/>
                </a:lnTo>
                <a:close/>
              </a:path>
            </a:pathLst>
          </a:custGeom>
          <a:solidFill>
            <a:schemeClr val="tx1">
              <a:alpha val="40000"/>
            </a:schemeClr>
          </a:solidFill>
        </p:spPr>
        <p:txBody>
          <a:bodyPr wrap="square">
            <a:noAutofit/>
          </a:bodyPr>
          <a:lstStyle>
            <a:lvl1pPr>
              <a:buNone/>
              <a:defRPr sz="1600">
                <a:noFill/>
              </a:defRPr>
            </a:lvl1pPr>
          </a:lstStyle>
          <a:p>
            <a:pPr lvl="0"/>
            <a:r>
              <a:rPr lang="en-US"/>
              <a:t>Click to edit Master text styles</a:t>
            </a:r>
          </a:p>
        </p:txBody>
      </p:sp>
      <p:sp>
        <p:nvSpPr>
          <p:cNvPr id="3" name="Freeform: Shape 2">
            <a:extLst>
              <a:ext uri="{FF2B5EF4-FFF2-40B4-BE49-F238E27FC236}">
                <a16:creationId xmlns:a16="http://schemas.microsoft.com/office/drawing/2014/main" id="{4BAE5526-F7F5-4627-8FC8-13FEC6EDA529}"/>
              </a:ext>
            </a:extLst>
          </p:cNvPr>
          <p:cNvSpPr/>
          <p:nvPr userDrawn="1"/>
        </p:nvSpPr>
        <p:spPr>
          <a:xfrm flipH="1">
            <a:off x="0" y="0"/>
            <a:ext cx="12192000" cy="6858000"/>
          </a:xfrm>
          <a:custGeom>
            <a:avLst/>
            <a:gdLst>
              <a:gd name="connsiteX0" fmla="*/ 12084000 w 12192000"/>
              <a:gd name="connsiteY0" fmla="*/ 108000 h 6858000"/>
              <a:gd name="connsiteX1" fmla="*/ 12084000 w 12192000"/>
              <a:gd name="connsiteY1" fmla="*/ 6750000 h 6858000"/>
              <a:gd name="connsiteX2" fmla="*/ 108000 w 12192000"/>
              <a:gd name="connsiteY2" fmla="*/ 6750000 h 6858000"/>
              <a:gd name="connsiteX3" fmla="*/ 108000 w 12192000"/>
              <a:gd name="connsiteY3" fmla="*/ 108000 h 6858000"/>
              <a:gd name="connsiteX4" fmla="*/ 12192000 w 12192000"/>
              <a:gd name="connsiteY4" fmla="*/ 0 h 6858000"/>
              <a:gd name="connsiteX5" fmla="*/ 12084000 w 12192000"/>
              <a:gd name="connsiteY5" fmla="*/ 0 h 6858000"/>
              <a:gd name="connsiteX6" fmla="*/ 12084000 w 12192000"/>
              <a:gd name="connsiteY6" fmla="*/ 0 h 6858000"/>
              <a:gd name="connsiteX7" fmla="*/ 108000 w 12192000"/>
              <a:gd name="connsiteY7" fmla="*/ 0 h 6858000"/>
              <a:gd name="connsiteX8" fmla="*/ 0 w 12192000"/>
              <a:gd name="connsiteY8" fmla="*/ 0 h 6858000"/>
              <a:gd name="connsiteX9" fmla="*/ 0 w 12192000"/>
              <a:gd name="connsiteY9" fmla="*/ 108000 h 6858000"/>
              <a:gd name="connsiteX10" fmla="*/ 0 w 12192000"/>
              <a:gd name="connsiteY10" fmla="*/ 6750000 h 6858000"/>
              <a:gd name="connsiteX11" fmla="*/ 0 w 12192000"/>
              <a:gd name="connsiteY11" fmla="*/ 6858000 h 6858000"/>
              <a:gd name="connsiteX12" fmla="*/ 108000 w 12192000"/>
              <a:gd name="connsiteY12" fmla="*/ 6858000 h 6858000"/>
              <a:gd name="connsiteX13" fmla="*/ 12084000 w 12192000"/>
              <a:gd name="connsiteY13" fmla="*/ 6858000 h 6858000"/>
              <a:gd name="connsiteX14" fmla="*/ 12192000 w 12192000"/>
              <a:gd name="connsiteY14" fmla="*/ 6858000 h 6858000"/>
              <a:gd name="connsiteX15" fmla="*/ 12192000 w 12192000"/>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12084000" y="108000"/>
                </a:moveTo>
                <a:lnTo>
                  <a:pt x="12084000" y="6750000"/>
                </a:lnTo>
                <a:lnTo>
                  <a:pt x="108000" y="6750000"/>
                </a:lnTo>
                <a:lnTo>
                  <a:pt x="108000" y="108000"/>
                </a:lnTo>
                <a:close/>
                <a:moveTo>
                  <a:pt x="12192000" y="0"/>
                </a:moveTo>
                <a:lnTo>
                  <a:pt x="12084000" y="0"/>
                </a:lnTo>
                <a:lnTo>
                  <a:pt x="12084000" y="0"/>
                </a:lnTo>
                <a:lnTo>
                  <a:pt x="108000" y="0"/>
                </a:lnTo>
                <a:lnTo>
                  <a:pt x="0" y="0"/>
                </a:lnTo>
                <a:lnTo>
                  <a:pt x="0" y="108000"/>
                </a:lnTo>
                <a:lnTo>
                  <a:pt x="0" y="6750000"/>
                </a:lnTo>
                <a:lnTo>
                  <a:pt x="0" y="6858000"/>
                </a:lnTo>
                <a:lnTo>
                  <a:pt x="108000" y="6858000"/>
                </a:lnTo>
                <a:lnTo>
                  <a:pt x="12084000" y="6858000"/>
                </a:lnTo>
                <a:lnTo>
                  <a:pt x="12192000" y="6858000"/>
                </a:lnTo>
                <a:lnTo>
                  <a:pt x="1219200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5" name="Content Placeholder 2">
            <a:extLst>
              <a:ext uri="{FF2B5EF4-FFF2-40B4-BE49-F238E27FC236}">
                <a16:creationId xmlns:a16="http://schemas.microsoft.com/office/drawing/2014/main" id="{86DC80CF-FDED-46A8-BE3E-F6BD252A0032}"/>
              </a:ext>
            </a:extLst>
          </p:cNvPr>
          <p:cNvSpPr>
            <a:spLocks noGrp="1"/>
          </p:cNvSpPr>
          <p:nvPr>
            <p:ph idx="1"/>
          </p:nvPr>
        </p:nvSpPr>
        <p:spPr>
          <a:xfrm>
            <a:off x="252034" y="1293377"/>
            <a:ext cx="2740181" cy="4351338"/>
          </a:xfrm>
        </p:spPr>
        <p:txBody>
          <a:bodyPr>
            <a:noAutofit/>
          </a:bodyPr>
          <a:lstStyle>
            <a:lvl1pPr>
              <a:defRPr sz="1400">
                <a:solidFill>
                  <a:schemeClr val="bg1"/>
                </a:solidFill>
              </a:defRPr>
            </a:lvl1pPr>
            <a:lvl2pPr>
              <a:defRPr sz="12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Title 1">
            <a:extLst>
              <a:ext uri="{FF2B5EF4-FFF2-40B4-BE49-F238E27FC236}">
                <a16:creationId xmlns:a16="http://schemas.microsoft.com/office/drawing/2014/main" id="{7E62FEB0-FB70-4182-A906-08DB46C79DC3}"/>
              </a:ext>
            </a:extLst>
          </p:cNvPr>
          <p:cNvSpPr>
            <a:spLocks noGrp="1"/>
          </p:cNvSpPr>
          <p:nvPr>
            <p:ph type="title" hasCustomPrompt="1"/>
          </p:nvPr>
        </p:nvSpPr>
        <p:spPr>
          <a:xfrm>
            <a:off x="323101" y="374859"/>
            <a:ext cx="2669114" cy="838426"/>
          </a:xfrm>
        </p:spPr>
        <p:txBody>
          <a:bodyPr lIns="0" anchor="t" anchorCtr="0">
            <a:noAutofit/>
          </a:bodyPr>
          <a:lstStyle>
            <a:lvl1pPr>
              <a:defRPr>
                <a:solidFill>
                  <a:schemeClr val="accent1"/>
                </a:solidFill>
              </a:defRPr>
            </a:lvl1pPr>
          </a:lstStyle>
          <a:p>
            <a:r>
              <a:rPr lang="en-US"/>
              <a:t>Insert title here</a:t>
            </a:r>
            <a:endParaRPr lang="en-GB"/>
          </a:p>
        </p:txBody>
      </p:sp>
      <p:sp>
        <p:nvSpPr>
          <p:cNvPr id="12" name="Footer Placeholder 22">
            <a:extLst>
              <a:ext uri="{FF2B5EF4-FFF2-40B4-BE49-F238E27FC236}">
                <a16:creationId xmlns:a16="http://schemas.microsoft.com/office/drawing/2014/main" id="{614AE89D-327F-4360-92ED-25C670DD736A}"/>
              </a:ext>
            </a:extLst>
          </p:cNvPr>
          <p:cNvSpPr>
            <a:spLocks noGrp="1"/>
          </p:cNvSpPr>
          <p:nvPr>
            <p:ph type="ftr" sz="quarter" idx="22"/>
          </p:nvPr>
        </p:nvSpPr>
        <p:spPr>
          <a:xfrm>
            <a:off x="264486" y="6378063"/>
            <a:ext cx="1460791" cy="215444"/>
          </a:xfrm>
          <a:prstGeom prst="rect">
            <a:avLst/>
          </a:prstGeom>
        </p:spPr>
        <p:txBody>
          <a:bodyPr/>
          <a:lstStyle>
            <a:lvl1pPr>
              <a:defRPr>
                <a:solidFill>
                  <a:schemeClr val="bg1"/>
                </a:solidFill>
              </a:defRPr>
            </a:lvl1pPr>
          </a:lstStyle>
          <a:p>
            <a:r>
              <a:rPr lang="en-GB"/>
              <a:t>© 2021 National Highways</a:t>
            </a:r>
          </a:p>
        </p:txBody>
      </p:sp>
      <p:pic>
        <p:nvPicPr>
          <p:cNvPr id="13" name="Picture 12">
            <a:extLst>
              <a:ext uri="{FF2B5EF4-FFF2-40B4-BE49-F238E27FC236}">
                <a16:creationId xmlns:a16="http://schemas.microsoft.com/office/drawing/2014/main" id="{EC4F4C8D-5B24-40B1-9637-E322D9743AC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56141" y="5888067"/>
            <a:ext cx="1910883" cy="809518"/>
          </a:xfrm>
          <a:prstGeom prst="rect">
            <a:avLst/>
          </a:prstGeom>
        </p:spPr>
      </p:pic>
    </p:spTree>
    <p:extLst>
      <p:ext uri="{BB962C8B-B14F-4D97-AF65-F5344CB8AC3E}">
        <p14:creationId xmlns:p14="http://schemas.microsoft.com/office/powerpoint/2010/main" val="24613270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Medium Panel Left with Callout Overlay">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5884E824-6CDD-4DEF-B82B-8D16FE687592}"/>
              </a:ext>
            </a:extLst>
          </p:cNvPr>
          <p:cNvSpPr/>
          <p:nvPr userDrawn="1"/>
        </p:nvSpPr>
        <p:spPr>
          <a:xfrm>
            <a:off x="108000" y="108000"/>
            <a:ext cx="4984700" cy="6642000"/>
          </a:xfrm>
          <a:custGeom>
            <a:avLst/>
            <a:gdLst>
              <a:gd name="connsiteX0" fmla="*/ 0 w 2603450"/>
              <a:gd name="connsiteY0" fmla="*/ 0 h 6642000"/>
              <a:gd name="connsiteX1" fmla="*/ 2603450 w 2603450"/>
              <a:gd name="connsiteY1" fmla="*/ 0 h 6642000"/>
              <a:gd name="connsiteX2" fmla="*/ 2603450 w 2603450"/>
              <a:gd name="connsiteY2" fmla="*/ 6642000 h 6642000"/>
              <a:gd name="connsiteX3" fmla="*/ 0 w 260345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2603450" h="6642000">
                <a:moveTo>
                  <a:pt x="0" y="0"/>
                </a:moveTo>
                <a:lnTo>
                  <a:pt x="2603450" y="0"/>
                </a:lnTo>
                <a:lnTo>
                  <a:pt x="2603450" y="6642000"/>
                </a:lnTo>
                <a:lnTo>
                  <a:pt x="0" y="664200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9" name="Picture 18" descr="Shape, background pattern&#10;&#10;Description automatically generated">
            <a:extLst>
              <a:ext uri="{FF2B5EF4-FFF2-40B4-BE49-F238E27FC236}">
                <a16:creationId xmlns:a16="http://schemas.microsoft.com/office/drawing/2014/main" id="{6D334E1F-1EDC-448F-8D9D-27579E2C4DED}"/>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contrast="-100000"/>
                    </a14:imgEffect>
                  </a14:imgLayer>
                </a14:imgProps>
              </a:ext>
              <a:ext uri="{28A0092B-C50C-407E-A947-70E740481C1C}">
                <a14:useLocalDpi xmlns:a14="http://schemas.microsoft.com/office/drawing/2010/main" val="0"/>
              </a:ext>
            </a:extLst>
          </a:blip>
          <a:srcRect l="16547" t="1575" r="42567" b="1575"/>
          <a:stretch/>
        </p:blipFill>
        <p:spPr>
          <a:xfrm>
            <a:off x="107999" y="108000"/>
            <a:ext cx="4984701" cy="66420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9" name="Picture Placeholder 8">
            <a:extLst>
              <a:ext uri="{FF2B5EF4-FFF2-40B4-BE49-F238E27FC236}">
                <a16:creationId xmlns:a16="http://schemas.microsoft.com/office/drawing/2014/main" id="{8543FAA6-BFB6-4048-8858-9942018F6576}"/>
              </a:ext>
            </a:extLst>
          </p:cNvPr>
          <p:cNvSpPr>
            <a:spLocks noGrp="1"/>
          </p:cNvSpPr>
          <p:nvPr>
            <p:ph type="pic" sz="quarter" idx="13" hasCustomPrompt="1"/>
          </p:nvPr>
        </p:nvSpPr>
        <p:spPr>
          <a:xfrm>
            <a:off x="5092700" y="108000"/>
            <a:ext cx="6991300" cy="6642000"/>
          </a:xfrm>
          <a:custGeom>
            <a:avLst/>
            <a:gdLst>
              <a:gd name="connsiteX0" fmla="*/ 0 w 5988000"/>
              <a:gd name="connsiteY0" fmla="*/ 0 h 6642000"/>
              <a:gd name="connsiteX1" fmla="*/ 5988000 w 5988000"/>
              <a:gd name="connsiteY1" fmla="*/ 0 h 6642000"/>
              <a:gd name="connsiteX2" fmla="*/ 5988000 w 5988000"/>
              <a:gd name="connsiteY2" fmla="*/ 6642000 h 6642000"/>
              <a:gd name="connsiteX3" fmla="*/ 0 w 598800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5988000" h="6642000">
                <a:moveTo>
                  <a:pt x="0" y="0"/>
                </a:moveTo>
                <a:lnTo>
                  <a:pt x="5988000" y="0"/>
                </a:lnTo>
                <a:lnTo>
                  <a:pt x="5988000" y="6642000"/>
                </a:lnTo>
                <a:lnTo>
                  <a:pt x="0" y="6642000"/>
                </a:lnTo>
                <a:close/>
              </a:path>
            </a:pathLst>
          </a:custGeom>
          <a:solidFill>
            <a:schemeClr val="accent6">
              <a:lumMod val="20000"/>
              <a:lumOff val="80000"/>
            </a:schemeClr>
          </a:solidFill>
        </p:spPr>
        <p:txBody>
          <a:bodyPr wrap="square" lIns="360000" tIns="216000" rIns="360000">
            <a:noAutofit/>
          </a:bodyPr>
          <a:lstStyle>
            <a:lvl1pPr algn="ctr">
              <a:buNone/>
              <a:defRPr/>
            </a:lvl1pPr>
          </a:lstStyle>
          <a:p>
            <a:r>
              <a:rPr lang="en-GB"/>
              <a:t>Insert picture by dragging from your folder system onto the slide</a:t>
            </a:r>
          </a:p>
        </p:txBody>
      </p:sp>
      <p:sp>
        <p:nvSpPr>
          <p:cNvPr id="8" name="Text Placeholder 7">
            <a:extLst>
              <a:ext uri="{FF2B5EF4-FFF2-40B4-BE49-F238E27FC236}">
                <a16:creationId xmlns:a16="http://schemas.microsoft.com/office/drawing/2014/main" id="{379F88EC-208D-4A35-8AAF-5136BDB4B9B3}"/>
              </a:ext>
            </a:extLst>
          </p:cNvPr>
          <p:cNvSpPr>
            <a:spLocks noGrp="1"/>
          </p:cNvSpPr>
          <p:nvPr>
            <p:ph type="body" sz="quarter" idx="14" hasCustomPrompt="1"/>
          </p:nvPr>
        </p:nvSpPr>
        <p:spPr>
          <a:xfrm>
            <a:off x="8192294" y="0"/>
            <a:ext cx="3664744" cy="4193177"/>
          </a:xfrm>
          <a:solidFill>
            <a:schemeClr val="tx2">
              <a:alpha val="52000"/>
            </a:schemeClr>
          </a:solidFill>
        </p:spPr>
        <p:txBody>
          <a:bodyPr lIns="144000" tIns="144000" rIns="144000" bIns="180000" anchor="b" anchorCtr="0">
            <a:noAutofit/>
          </a:bodyPr>
          <a:lstStyle>
            <a:lvl1pPr marL="0" indent="0">
              <a:lnSpc>
                <a:spcPct val="100000"/>
              </a:lnSpc>
              <a:spcBef>
                <a:spcPts val="0"/>
              </a:spcBef>
              <a:buNone/>
              <a:defRPr sz="1600">
                <a:solidFill>
                  <a:schemeClr val="bg1"/>
                </a:solidFill>
              </a:defRPr>
            </a:lvl1pPr>
            <a:lvl2pPr>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Lorem ipsum dolor sit amet, consectetuer adipiscing elit. Maecenas porttitor congue massa. Fusce posuere, magna sed pulvinar ultricies, purus lectus malesuada libero, sit amet commodo magna eros quis urna.</a:t>
            </a:r>
          </a:p>
          <a:p>
            <a:pPr lvl="0"/>
            <a:endParaRPr lang="en-US"/>
          </a:p>
          <a:p>
            <a:pPr lvl="0"/>
            <a:r>
              <a:rPr lang="en-US"/>
              <a:t>Nunc viverra imperdiet enim. Fusce est. Vivamus a </a:t>
            </a:r>
            <a:r>
              <a:rPr lang="en-US" err="1"/>
              <a:t>tellus</a:t>
            </a:r>
            <a:r>
              <a:rPr lang="en-US"/>
              <a:t>.</a:t>
            </a:r>
          </a:p>
          <a:p>
            <a:pPr lvl="0"/>
            <a:endParaRPr lang="en-US"/>
          </a:p>
          <a:p>
            <a:pPr lvl="0"/>
            <a:r>
              <a:rPr lang="en-US" err="1"/>
              <a:t>Pellentesque</a:t>
            </a:r>
            <a:r>
              <a:rPr lang="en-US"/>
              <a:t> habitant </a:t>
            </a:r>
            <a:r>
              <a:rPr lang="en-US" err="1"/>
              <a:t>morbi</a:t>
            </a:r>
            <a:r>
              <a:rPr lang="en-US"/>
              <a:t> </a:t>
            </a:r>
            <a:r>
              <a:rPr lang="en-US" err="1"/>
              <a:t>tristique</a:t>
            </a:r>
            <a:r>
              <a:rPr lang="en-US"/>
              <a:t> </a:t>
            </a:r>
            <a:r>
              <a:rPr lang="en-US" err="1"/>
              <a:t>senectus</a:t>
            </a:r>
            <a:r>
              <a:rPr lang="en-US"/>
              <a:t> et </a:t>
            </a:r>
            <a:r>
              <a:rPr lang="en-US" err="1"/>
              <a:t>netus</a:t>
            </a:r>
            <a:r>
              <a:rPr lang="en-US"/>
              <a:t> et </a:t>
            </a:r>
            <a:r>
              <a:rPr lang="en-US" err="1"/>
              <a:t>malesuada</a:t>
            </a:r>
            <a:r>
              <a:rPr lang="en-US"/>
              <a:t> fames ac </a:t>
            </a:r>
            <a:r>
              <a:rPr lang="en-US" err="1"/>
              <a:t>turpis</a:t>
            </a:r>
            <a:r>
              <a:rPr lang="en-US"/>
              <a:t> </a:t>
            </a:r>
            <a:r>
              <a:rPr lang="en-US" err="1"/>
              <a:t>egestas</a:t>
            </a:r>
            <a:r>
              <a:rPr lang="en-US"/>
              <a:t>. </a:t>
            </a:r>
          </a:p>
        </p:txBody>
      </p:sp>
      <p:sp>
        <p:nvSpPr>
          <p:cNvPr id="11" name="Text Placeholder 10">
            <a:extLst>
              <a:ext uri="{FF2B5EF4-FFF2-40B4-BE49-F238E27FC236}">
                <a16:creationId xmlns:a16="http://schemas.microsoft.com/office/drawing/2014/main" id="{D0E9A8B0-E03A-41FF-B730-A693AC0B36E0}"/>
              </a:ext>
            </a:extLst>
          </p:cNvPr>
          <p:cNvSpPr>
            <a:spLocks noGrp="1"/>
          </p:cNvSpPr>
          <p:nvPr>
            <p:ph type="body" sz="quarter" idx="16"/>
          </p:nvPr>
        </p:nvSpPr>
        <p:spPr>
          <a:xfrm>
            <a:off x="5092700" y="108000"/>
            <a:ext cx="216000" cy="6642000"/>
          </a:xfrm>
          <a:custGeom>
            <a:avLst/>
            <a:gdLst>
              <a:gd name="connsiteX0" fmla="*/ 0 w 216000"/>
              <a:gd name="connsiteY0" fmla="*/ 0 h 6858000"/>
              <a:gd name="connsiteX1" fmla="*/ 216000 w 216000"/>
              <a:gd name="connsiteY1" fmla="*/ 0 h 6858000"/>
              <a:gd name="connsiteX2" fmla="*/ 216000 w 216000"/>
              <a:gd name="connsiteY2" fmla="*/ 6858000 h 6858000"/>
              <a:gd name="connsiteX3" fmla="*/ 0 w 21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6000" h="6858000">
                <a:moveTo>
                  <a:pt x="0" y="0"/>
                </a:moveTo>
                <a:lnTo>
                  <a:pt x="216000" y="0"/>
                </a:lnTo>
                <a:lnTo>
                  <a:pt x="216000" y="6858000"/>
                </a:lnTo>
                <a:lnTo>
                  <a:pt x="0" y="6858000"/>
                </a:lnTo>
                <a:close/>
              </a:path>
            </a:pathLst>
          </a:custGeom>
          <a:solidFill>
            <a:schemeClr val="bg1">
              <a:alpha val="40000"/>
            </a:schemeClr>
          </a:solidFill>
        </p:spPr>
        <p:txBody>
          <a:bodyPr wrap="square">
            <a:noAutofit/>
          </a:bodyPr>
          <a:lstStyle>
            <a:lvl1pPr>
              <a:buNone/>
              <a:defRPr sz="1600">
                <a:noFill/>
              </a:defRPr>
            </a:lvl1pPr>
          </a:lstStyle>
          <a:p>
            <a:pPr lvl="0"/>
            <a:r>
              <a:rPr lang="en-US"/>
              <a:t>Click to edit Master text styles</a:t>
            </a:r>
          </a:p>
        </p:txBody>
      </p:sp>
      <p:sp>
        <p:nvSpPr>
          <p:cNvPr id="3" name="Freeform: Shape 2">
            <a:extLst>
              <a:ext uri="{FF2B5EF4-FFF2-40B4-BE49-F238E27FC236}">
                <a16:creationId xmlns:a16="http://schemas.microsoft.com/office/drawing/2014/main" id="{4BAE5526-F7F5-4627-8FC8-13FEC6EDA529}"/>
              </a:ext>
            </a:extLst>
          </p:cNvPr>
          <p:cNvSpPr/>
          <p:nvPr userDrawn="1"/>
        </p:nvSpPr>
        <p:spPr>
          <a:xfrm flipH="1">
            <a:off x="0" y="0"/>
            <a:ext cx="12192000" cy="6858000"/>
          </a:xfrm>
          <a:custGeom>
            <a:avLst/>
            <a:gdLst>
              <a:gd name="connsiteX0" fmla="*/ 12084000 w 12192000"/>
              <a:gd name="connsiteY0" fmla="*/ 108000 h 6858000"/>
              <a:gd name="connsiteX1" fmla="*/ 12084000 w 12192000"/>
              <a:gd name="connsiteY1" fmla="*/ 6750000 h 6858000"/>
              <a:gd name="connsiteX2" fmla="*/ 108000 w 12192000"/>
              <a:gd name="connsiteY2" fmla="*/ 6750000 h 6858000"/>
              <a:gd name="connsiteX3" fmla="*/ 108000 w 12192000"/>
              <a:gd name="connsiteY3" fmla="*/ 108000 h 6858000"/>
              <a:gd name="connsiteX4" fmla="*/ 12192000 w 12192000"/>
              <a:gd name="connsiteY4" fmla="*/ 0 h 6858000"/>
              <a:gd name="connsiteX5" fmla="*/ 12084000 w 12192000"/>
              <a:gd name="connsiteY5" fmla="*/ 0 h 6858000"/>
              <a:gd name="connsiteX6" fmla="*/ 12084000 w 12192000"/>
              <a:gd name="connsiteY6" fmla="*/ 0 h 6858000"/>
              <a:gd name="connsiteX7" fmla="*/ 108000 w 12192000"/>
              <a:gd name="connsiteY7" fmla="*/ 0 h 6858000"/>
              <a:gd name="connsiteX8" fmla="*/ 0 w 12192000"/>
              <a:gd name="connsiteY8" fmla="*/ 0 h 6858000"/>
              <a:gd name="connsiteX9" fmla="*/ 0 w 12192000"/>
              <a:gd name="connsiteY9" fmla="*/ 108000 h 6858000"/>
              <a:gd name="connsiteX10" fmla="*/ 0 w 12192000"/>
              <a:gd name="connsiteY10" fmla="*/ 6750000 h 6858000"/>
              <a:gd name="connsiteX11" fmla="*/ 0 w 12192000"/>
              <a:gd name="connsiteY11" fmla="*/ 6858000 h 6858000"/>
              <a:gd name="connsiteX12" fmla="*/ 108000 w 12192000"/>
              <a:gd name="connsiteY12" fmla="*/ 6858000 h 6858000"/>
              <a:gd name="connsiteX13" fmla="*/ 12084000 w 12192000"/>
              <a:gd name="connsiteY13" fmla="*/ 6858000 h 6858000"/>
              <a:gd name="connsiteX14" fmla="*/ 12192000 w 12192000"/>
              <a:gd name="connsiteY14" fmla="*/ 6858000 h 6858000"/>
              <a:gd name="connsiteX15" fmla="*/ 12192000 w 12192000"/>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12084000" y="108000"/>
                </a:moveTo>
                <a:lnTo>
                  <a:pt x="12084000" y="6750000"/>
                </a:lnTo>
                <a:lnTo>
                  <a:pt x="108000" y="6750000"/>
                </a:lnTo>
                <a:lnTo>
                  <a:pt x="108000" y="108000"/>
                </a:lnTo>
                <a:close/>
                <a:moveTo>
                  <a:pt x="12192000" y="0"/>
                </a:moveTo>
                <a:lnTo>
                  <a:pt x="12084000" y="0"/>
                </a:lnTo>
                <a:lnTo>
                  <a:pt x="12084000" y="0"/>
                </a:lnTo>
                <a:lnTo>
                  <a:pt x="108000" y="0"/>
                </a:lnTo>
                <a:lnTo>
                  <a:pt x="0" y="0"/>
                </a:lnTo>
                <a:lnTo>
                  <a:pt x="0" y="108000"/>
                </a:lnTo>
                <a:lnTo>
                  <a:pt x="0" y="6750000"/>
                </a:lnTo>
                <a:lnTo>
                  <a:pt x="0" y="6858000"/>
                </a:lnTo>
                <a:lnTo>
                  <a:pt x="108000" y="6858000"/>
                </a:lnTo>
                <a:lnTo>
                  <a:pt x="12084000" y="6858000"/>
                </a:lnTo>
                <a:lnTo>
                  <a:pt x="12192000" y="6858000"/>
                </a:lnTo>
                <a:lnTo>
                  <a:pt x="1219200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5" name="Content Placeholder 2">
            <a:extLst>
              <a:ext uri="{FF2B5EF4-FFF2-40B4-BE49-F238E27FC236}">
                <a16:creationId xmlns:a16="http://schemas.microsoft.com/office/drawing/2014/main" id="{86DC80CF-FDED-46A8-BE3E-F6BD252A0032}"/>
              </a:ext>
            </a:extLst>
          </p:cNvPr>
          <p:cNvSpPr>
            <a:spLocks noGrp="1"/>
          </p:cNvSpPr>
          <p:nvPr>
            <p:ph idx="1"/>
          </p:nvPr>
        </p:nvSpPr>
        <p:spPr>
          <a:xfrm>
            <a:off x="252034" y="1293377"/>
            <a:ext cx="4497765" cy="4351338"/>
          </a:xfrm>
        </p:spPr>
        <p:txBody>
          <a:bodyPr>
            <a:noAutofit/>
          </a:bodyPr>
          <a:lstStyle>
            <a:lvl1pPr>
              <a:defRPr sz="1400">
                <a:solidFill>
                  <a:schemeClr val="bg1"/>
                </a:solidFill>
              </a:defRPr>
            </a:lvl1pPr>
            <a:lvl2pPr>
              <a:defRPr sz="12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Title 1">
            <a:extLst>
              <a:ext uri="{FF2B5EF4-FFF2-40B4-BE49-F238E27FC236}">
                <a16:creationId xmlns:a16="http://schemas.microsoft.com/office/drawing/2014/main" id="{7E62FEB0-FB70-4182-A906-08DB46C79DC3}"/>
              </a:ext>
            </a:extLst>
          </p:cNvPr>
          <p:cNvSpPr>
            <a:spLocks noGrp="1"/>
          </p:cNvSpPr>
          <p:nvPr>
            <p:ph type="title" hasCustomPrompt="1"/>
          </p:nvPr>
        </p:nvSpPr>
        <p:spPr>
          <a:xfrm>
            <a:off x="323101" y="374859"/>
            <a:ext cx="4248000" cy="838426"/>
          </a:xfrm>
        </p:spPr>
        <p:txBody>
          <a:bodyPr lIns="0" anchor="t" anchorCtr="0">
            <a:noAutofit/>
          </a:bodyPr>
          <a:lstStyle>
            <a:lvl1pPr>
              <a:defRPr>
                <a:solidFill>
                  <a:schemeClr val="accent1"/>
                </a:solidFill>
              </a:defRPr>
            </a:lvl1pPr>
          </a:lstStyle>
          <a:p>
            <a:r>
              <a:rPr lang="en-US"/>
              <a:t>Insert title here</a:t>
            </a:r>
            <a:endParaRPr lang="en-GB"/>
          </a:p>
        </p:txBody>
      </p:sp>
      <p:sp>
        <p:nvSpPr>
          <p:cNvPr id="12" name="Footer Placeholder 22">
            <a:extLst>
              <a:ext uri="{FF2B5EF4-FFF2-40B4-BE49-F238E27FC236}">
                <a16:creationId xmlns:a16="http://schemas.microsoft.com/office/drawing/2014/main" id="{08BC1AD0-4DCC-458A-86F4-950856ACCDB9}"/>
              </a:ext>
            </a:extLst>
          </p:cNvPr>
          <p:cNvSpPr>
            <a:spLocks noGrp="1"/>
          </p:cNvSpPr>
          <p:nvPr>
            <p:ph type="ftr" sz="quarter" idx="22"/>
          </p:nvPr>
        </p:nvSpPr>
        <p:spPr>
          <a:xfrm>
            <a:off x="268775" y="6378063"/>
            <a:ext cx="1460791" cy="215444"/>
          </a:xfrm>
          <a:prstGeom prst="rect">
            <a:avLst/>
          </a:prstGeom>
        </p:spPr>
        <p:txBody>
          <a:bodyPr/>
          <a:lstStyle>
            <a:lvl1pPr>
              <a:defRPr>
                <a:solidFill>
                  <a:schemeClr val="bg1"/>
                </a:solidFill>
              </a:defRPr>
            </a:lvl1pPr>
          </a:lstStyle>
          <a:p>
            <a:r>
              <a:rPr lang="en-GB"/>
              <a:t>© 2021 National Highways</a:t>
            </a:r>
          </a:p>
        </p:txBody>
      </p:sp>
      <p:pic>
        <p:nvPicPr>
          <p:cNvPr id="13" name="Picture 12">
            <a:extLst>
              <a:ext uri="{FF2B5EF4-FFF2-40B4-BE49-F238E27FC236}">
                <a16:creationId xmlns:a16="http://schemas.microsoft.com/office/drawing/2014/main" id="{4DF95019-CD5E-4738-8780-71EC5D9BE5D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56141" y="5888067"/>
            <a:ext cx="1910883" cy="809518"/>
          </a:xfrm>
          <a:prstGeom prst="rect">
            <a:avLst/>
          </a:prstGeom>
        </p:spPr>
      </p:pic>
    </p:spTree>
    <p:extLst>
      <p:ext uri="{BB962C8B-B14F-4D97-AF65-F5344CB8AC3E}">
        <p14:creationId xmlns:p14="http://schemas.microsoft.com/office/powerpoint/2010/main" val="15081089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Large Panel Left">
    <p:bg>
      <p:bgPr>
        <a:solidFill>
          <a:schemeClr val="tx1"/>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8543FAA6-BFB6-4048-8858-9942018F6576}"/>
              </a:ext>
            </a:extLst>
          </p:cNvPr>
          <p:cNvSpPr>
            <a:spLocks noGrp="1"/>
          </p:cNvSpPr>
          <p:nvPr>
            <p:ph type="pic" sz="quarter" idx="13" hasCustomPrompt="1"/>
          </p:nvPr>
        </p:nvSpPr>
        <p:spPr>
          <a:xfrm>
            <a:off x="9480550" y="108000"/>
            <a:ext cx="2603450" cy="6642000"/>
          </a:xfrm>
          <a:custGeom>
            <a:avLst/>
            <a:gdLst>
              <a:gd name="connsiteX0" fmla="*/ 0 w 5988000"/>
              <a:gd name="connsiteY0" fmla="*/ 0 h 6642000"/>
              <a:gd name="connsiteX1" fmla="*/ 5988000 w 5988000"/>
              <a:gd name="connsiteY1" fmla="*/ 0 h 6642000"/>
              <a:gd name="connsiteX2" fmla="*/ 5988000 w 5988000"/>
              <a:gd name="connsiteY2" fmla="*/ 6642000 h 6642000"/>
              <a:gd name="connsiteX3" fmla="*/ 0 w 598800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5988000" h="6642000">
                <a:moveTo>
                  <a:pt x="0" y="0"/>
                </a:moveTo>
                <a:lnTo>
                  <a:pt x="5988000" y="0"/>
                </a:lnTo>
                <a:lnTo>
                  <a:pt x="5988000" y="6642000"/>
                </a:lnTo>
                <a:lnTo>
                  <a:pt x="0" y="6642000"/>
                </a:lnTo>
                <a:close/>
              </a:path>
            </a:pathLst>
          </a:custGeom>
          <a:solidFill>
            <a:schemeClr val="accent6">
              <a:lumMod val="20000"/>
              <a:lumOff val="80000"/>
            </a:schemeClr>
          </a:solidFill>
        </p:spPr>
        <p:txBody>
          <a:bodyPr wrap="square" lIns="360000" tIns="216000" rIns="360000" anchor="ctr" anchorCtr="0">
            <a:noAutofit/>
          </a:bodyPr>
          <a:lstStyle>
            <a:lvl1pPr algn="ctr">
              <a:buNone/>
              <a:defRPr/>
            </a:lvl1pPr>
          </a:lstStyle>
          <a:p>
            <a:r>
              <a:rPr lang="en-GB"/>
              <a:t>Insert picture by dragging from your folder system onto the slide</a:t>
            </a:r>
          </a:p>
        </p:txBody>
      </p:sp>
      <p:pic>
        <p:nvPicPr>
          <p:cNvPr id="19" name="Picture 18" descr="Shape, background pattern&#10;&#10;Description automatically generated">
            <a:extLst>
              <a:ext uri="{FF2B5EF4-FFF2-40B4-BE49-F238E27FC236}">
                <a16:creationId xmlns:a16="http://schemas.microsoft.com/office/drawing/2014/main" id="{6D334E1F-1EDC-448F-8D9D-27579E2C4DE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6547" t="1575" r="6576" b="1575"/>
          <a:stretch/>
        </p:blipFill>
        <p:spPr>
          <a:xfrm>
            <a:off x="107999" y="108000"/>
            <a:ext cx="9372551" cy="66420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11" name="Text Placeholder 10">
            <a:extLst>
              <a:ext uri="{FF2B5EF4-FFF2-40B4-BE49-F238E27FC236}">
                <a16:creationId xmlns:a16="http://schemas.microsoft.com/office/drawing/2014/main" id="{D0E9A8B0-E03A-41FF-B730-A693AC0B36E0}"/>
              </a:ext>
            </a:extLst>
          </p:cNvPr>
          <p:cNvSpPr>
            <a:spLocks noGrp="1"/>
          </p:cNvSpPr>
          <p:nvPr>
            <p:ph type="body" sz="quarter" idx="16"/>
          </p:nvPr>
        </p:nvSpPr>
        <p:spPr>
          <a:xfrm>
            <a:off x="9475378" y="108000"/>
            <a:ext cx="216000" cy="6642000"/>
          </a:xfrm>
          <a:custGeom>
            <a:avLst/>
            <a:gdLst>
              <a:gd name="connsiteX0" fmla="*/ 0 w 216000"/>
              <a:gd name="connsiteY0" fmla="*/ 0 h 6858000"/>
              <a:gd name="connsiteX1" fmla="*/ 216000 w 216000"/>
              <a:gd name="connsiteY1" fmla="*/ 0 h 6858000"/>
              <a:gd name="connsiteX2" fmla="*/ 216000 w 216000"/>
              <a:gd name="connsiteY2" fmla="*/ 6858000 h 6858000"/>
              <a:gd name="connsiteX3" fmla="*/ 0 w 21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6000" h="6858000">
                <a:moveTo>
                  <a:pt x="0" y="0"/>
                </a:moveTo>
                <a:lnTo>
                  <a:pt x="216000" y="0"/>
                </a:lnTo>
                <a:lnTo>
                  <a:pt x="216000" y="6858000"/>
                </a:lnTo>
                <a:lnTo>
                  <a:pt x="0" y="6858000"/>
                </a:lnTo>
                <a:close/>
              </a:path>
            </a:pathLst>
          </a:custGeom>
          <a:solidFill>
            <a:schemeClr val="bg1">
              <a:alpha val="40000"/>
            </a:schemeClr>
          </a:solidFill>
        </p:spPr>
        <p:txBody>
          <a:bodyPr wrap="square">
            <a:noAutofit/>
          </a:bodyPr>
          <a:lstStyle>
            <a:lvl1pPr>
              <a:buNone/>
              <a:defRPr sz="1600">
                <a:noFill/>
              </a:defRPr>
            </a:lvl1pPr>
          </a:lstStyle>
          <a:p>
            <a:pPr lvl="0"/>
            <a:r>
              <a:rPr lang="en-US"/>
              <a:t>Click to edit Master text styles</a:t>
            </a:r>
          </a:p>
        </p:txBody>
      </p:sp>
      <p:sp>
        <p:nvSpPr>
          <p:cNvPr id="3" name="Freeform: Shape 2">
            <a:extLst>
              <a:ext uri="{FF2B5EF4-FFF2-40B4-BE49-F238E27FC236}">
                <a16:creationId xmlns:a16="http://schemas.microsoft.com/office/drawing/2014/main" id="{4BAE5526-F7F5-4627-8FC8-13FEC6EDA529}"/>
              </a:ext>
            </a:extLst>
          </p:cNvPr>
          <p:cNvSpPr/>
          <p:nvPr userDrawn="1"/>
        </p:nvSpPr>
        <p:spPr>
          <a:xfrm flipH="1">
            <a:off x="0" y="0"/>
            <a:ext cx="12192000" cy="6858000"/>
          </a:xfrm>
          <a:custGeom>
            <a:avLst/>
            <a:gdLst>
              <a:gd name="connsiteX0" fmla="*/ 12084000 w 12192000"/>
              <a:gd name="connsiteY0" fmla="*/ 108000 h 6858000"/>
              <a:gd name="connsiteX1" fmla="*/ 12084000 w 12192000"/>
              <a:gd name="connsiteY1" fmla="*/ 6750000 h 6858000"/>
              <a:gd name="connsiteX2" fmla="*/ 108000 w 12192000"/>
              <a:gd name="connsiteY2" fmla="*/ 6750000 h 6858000"/>
              <a:gd name="connsiteX3" fmla="*/ 108000 w 12192000"/>
              <a:gd name="connsiteY3" fmla="*/ 108000 h 6858000"/>
              <a:gd name="connsiteX4" fmla="*/ 12192000 w 12192000"/>
              <a:gd name="connsiteY4" fmla="*/ 0 h 6858000"/>
              <a:gd name="connsiteX5" fmla="*/ 12084000 w 12192000"/>
              <a:gd name="connsiteY5" fmla="*/ 0 h 6858000"/>
              <a:gd name="connsiteX6" fmla="*/ 12084000 w 12192000"/>
              <a:gd name="connsiteY6" fmla="*/ 0 h 6858000"/>
              <a:gd name="connsiteX7" fmla="*/ 108000 w 12192000"/>
              <a:gd name="connsiteY7" fmla="*/ 0 h 6858000"/>
              <a:gd name="connsiteX8" fmla="*/ 0 w 12192000"/>
              <a:gd name="connsiteY8" fmla="*/ 0 h 6858000"/>
              <a:gd name="connsiteX9" fmla="*/ 0 w 12192000"/>
              <a:gd name="connsiteY9" fmla="*/ 108000 h 6858000"/>
              <a:gd name="connsiteX10" fmla="*/ 0 w 12192000"/>
              <a:gd name="connsiteY10" fmla="*/ 6750000 h 6858000"/>
              <a:gd name="connsiteX11" fmla="*/ 0 w 12192000"/>
              <a:gd name="connsiteY11" fmla="*/ 6858000 h 6858000"/>
              <a:gd name="connsiteX12" fmla="*/ 108000 w 12192000"/>
              <a:gd name="connsiteY12" fmla="*/ 6858000 h 6858000"/>
              <a:gd name="connsiteX13" fmla="*/ 12084000 w 12192000"/>
              <a:gd name="connsiteY13" fmla="*/ 6858000 h 6858000"/>
              <a:gd name="connsiteX14" fmla="*/ 12192000 w 12192000"/>
              <a:gd name="connsiteY14" fmla="*/ 6858000 h 6858000"/>
              <a:gd name="connsiteX15" fmla="*/ 12192000 w 12192000"/>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12084000" y="108000"/>
                </a:moveTo>
                <a:lnTo>
                  <a:pt x="12084000" y="6750000"/>
                </a:lnTo>
                <a:lnTo>
                  <a:pt x="108000" y="6750000"/>
                </a:lnTo>
                <a:lnTo>
                  <a:pt x="108000" y="108000"/>
                </a:lnTo>
                <a:close/>
                <a:moveTo>
                  <a:pt x="12192000" y="0"/>
                </a:moveTo>
                <a:lnTo>
                  <a:pt x="12084000" y="0"/>
                </a:lnTo>
                <a:lnTo>
                  <a:pt x="12084000" y="0"/>
                </a:lnTo>
                <a:lnTo>
                  <a:pt x="108000" y="0"/>
                </a:lnTo>
                <a:lnTo>
                  <a:pt x="0" y="0"/>
                </a:lnTo>
                <a:lnTo>
                  <a:pt x="0" y="108000"/>
                </a:lnTo>
                <a:lnTo>
                  <a:pt x="0" y="6750000"/>
                </a:lnTo>
                <a:lnTo>
                  <a:pt x="0" y="6858000"/>
                </a:lnTo>
                <a:lnTo>
                  <a:pt x="108000" y="6858000"/>
                </a:lnTo>
                <a:lnTo>
                  <a:pt x="12084000" y="6858000"/>
                </a:lnTo>
                <a:lnTo>
                  <a:pt x="12192000" y="6858000"/>
                </a:lnTo>
                <a:lnTo>
                  <a:pt x="1219200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5" name="Content Placeholder 2">
            <a:extLst>
              <a:ext uri="{FF2B5EF4-FFF2-40B4-BE49-F238E27FC236}">
                <a16:creationId xmlns:a16="http://schemas.microsoft.com/office/drawing/2014/main" id="{86DC80CF-FDED-46A8-BE3E-F6BD252A0032}"/>
              </a:ext>
            </a:extLst>
          </p:cNvPr>
          <p:cNvSpPr>
            <a:spLocks noGrp="1"/>
          </p:cNvSpPr>
          <p:nvPr>
            <p:ph idx="1"/>
          </p:nvPr>
        </p:nvSpPr>
        <p:spPr>
          <a:xfrm>
            <a:off x="252034" y="1293377"/>
            <a:ext cx="8823385" cy="4351338"/>
          </a:xfrm>
        </p:spPr>
        <p:txBody>
          <a:bodyPr>
            <a:noAutofit/>
          </a:bodyPr>
          <a:lstStyle>
            <a:lvl1pPr>
              <a:defRPr sz="1400">
                <a:solidFill>
                  <a:schemeClr val="bg1"/>
                </a:solidFill>
              </a:defRPr>
            </a:lvl1pPr>
            <a:lvl2pPr>
              <a:defRPr sz="12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Title 1">
            <a:extLst>
              <a:ext uri="{FF2B5EF4-FFF2-40B4-BE49-F238E27FC236}">
                <a16:creationId xmlns:a16="http://schemas.microsoft.com/office/drawing/2014/main" id="{9464B9A7-04A9-480D-B3C2-383807839C93}"/>
              </a:ext>
            </a:extLst>
          </p:cNvPr>
          <p:cNvSpPr>
            <a:spLocks noGrp="1"/>
          </p:cNvSpPr>
          <p:nvPr>
            <p:ph type="title" hasCustomPrompt="1"/>
          </p:nvPr>
        </p:nvSpPr>
        <p:spPr>
          <a:xfrm>
            <a:off x="319031" y="374859"/>
            <a:ext cx="8756388" cy="361850"/>
          </a:xfrm>
        </p:spPr>
        <p:txBody>
          <a:bodyPr lIns="0" anchor="t" anchorCtr="0">
            <a:noAutofit/>
          </a:bodyPr>
          <a:lstStyle>
            <a:lvl1pPr>
              <a:defRPr>
                <a:solidFill>
                  <a:schemeClr val="accent1"/>
                </a:solidFill>
              </a:defRPr>
            </a:lvl1pPr>
          </a:lstStyle>
          <a:p>
            <a:r>
              <a:rPr lang="en-US"/>
              <a:t>Insert title here</a:t>
            </a:r>
            <a:endParaRPr lang="en-GB"/>
          </a:p>
        </p:txBody>
      </p:sp>
      <p:sp>
        <p:nvSpPr>
          <p:cNvPr id="21" name="Text Placeholder 7">
            <a:extLst>
              <a:ext uri="{FF2B5EF4-FFF2-40B4-BE49-F238E27FC236}">
                <a16:creationId xmlns:a16="http://schemas.microsoft.com/office/drawing/2014/main" id="{4446B882-D2F0-4698-AEE0-64C0F3C1F27E}"/>
              </a:ext>
            </a:extLst>
          </p:cNvPr>
          <p:cNvSpPr>
            <a:spLocks noGrp="1"/>
          </p:cNvSpPr>
          <p:nvPr>
            <p:ph type="body" sz="quarter" idx="22" hasCustomPrompt="1"/>
          </p:nvPr>
        </p:nvSpPr>
        <p:spPr>
          <a:xfrm>
            <a:off x="322673" y="751477"/>
            <a:ext cx="8752746" cy="382587"/>
          </a:xfrm>
        </p:spPr>
        <p:txBody>
          <a:bodyPr lIns="0">
            <a:noAutofit/>
          </a:bodyPr>
          <a:lstStyle>
            <a:lvl1pPr>
              <a:buFont typeface="Arial" panose="020B0604020202020204" pitchFamily="34" charset="0"/>
              <a:buNone/>
              <a:defRPr lang="en-US" sz="1800" b="0" kern="1200" dirty="0" smtClean="0">
                <a:solidFill>
                  <a:schemeClr val="bg1"/>
                </a:solidFill>
                <a:latin typeface="+mj-lt"/>
                <a:ea typeface="+mj-ea"/>
                <a:cs typeface="+mj-cs"/>
              </a:defRPr>
            </a:lvl1pPr>
            <a:lvl2pPr>
              <a:buNone/>
              <a:defRPr/>
            </a:lvl2pPr>
          </a:lstStyle>
          <a:p>
            <a:pPr lvl="0"/>
            <a:r>
              <a:rPr lang="en-US"/>
              <a:t>Click to edit master text styles</a:t>
            </a:r>
          </a:p>
        </p:txBody>
      </p:sp>
      <p:sp>
        <p:nvSpPr>
          <p:cNvPr id="12" name="Footer Placeholder 22">
            <a:extLst>
              <a:ext uri="{FF2B5EF4-FFF2-40B4-BE49-F238E27FC236}">
                <a16:creationId xmlns:a16="http://schemas.microsoft.com/office/drawing/2014/main" id="{A533155B-7870-4820-B470-41C52B74ED4B}"/>
              </a:ext>
            </a:extLst>
          </p:cNvPr>
          <p:cNvSpPr>
            <a:spLocks noGrp="1"/>
          </p:cNvSpPr>
          <p:nvPr>
            <p:ph type="ftr" sz="quarter" idx="23"/>
          </p:nvPr>
        </p:nvSpPr>
        <p:spPr>
          <a:xfrm>
            <a:off x="264486" y="6378063"/>
            <a:ext cx="1460791" cy="215444"/>
          </a:xfrm>
          <a:prstGeom prst="rect">
            <a:avLst/>
          </a:prstGeom>
        </p:spPr>
        <p:txBody>
          <a:bodyPr/>
          <a:lstStyle>
            <a:lvl1pPr>
              <a:defRPr>
                <a:solidFill>
                  <a:schemeClr val="bg1"/>
                </a:solidFill>
              </a:defRPr>
            </a:lvl1pPr>
          </a:lstStyle>
          <a:p>
            <a:r>
              <a:rPr lang="en-GB"/>
              <a:t>© 2021 National Highways</a:t>
            </a:r>
          </a:p>
        </p:txBody>
      </p:sp>
      <p:pic>
        <p:nvPicPr>
          <p:cNvPr id="13" name="Picture 12">
            <a:extLst>
              <a:ext uri="{FF2B5EF4-FFF2-40B4-BE49-F238E27FC236}">
                <a16:creationId xmlns:a16="http://schemas.microsoft.com/office/drawing/2014/main" id="{0A401C81-67D4-426B-886C-25BB257540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56141" y="5888067"/>
            <a:ext cx="1910883" cy="809518"/>
          </a:xfrm>
          <a:prstGeom prst="rect">
            <a:avLst/>
          </a:prstGeom>
        </p:spPr>
      </p:pic>
    </p:spTree>
    <p:extLst>
      <p:ext uri="{BB962C8B-B14F-4D97-AF65-F5344CB8AC3E}">
        <p14:creationId xmlns:p14="http://schemas.microsoft.com/office/powerpoint/2010/main" val="2032728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Large Panel Righ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8543FAA6-BFB6-4048-8858-9942018F6576}"/>
              </a:ext>
            </a:extLst>
          </p:cNvPr>
          <p:cNvSpPr>
            <a:spLocks noGrp="1"/>
          </p:cNvSpPr>
          <p:nvPr>
            <p:ph type="pic" sz="quarter" idx="13" hasCustomPrompt="1"/>
          </p:nvPr>
        </p:nvSpPr>
        <p:spPr>
          <a:xfrm>
            <a:off x="108000" y="108000"/>
            <a:ext cx="2603450" cy="6642000"/>
          </a:xfrm>
          <a:custGeom>
            <a:avLst/>
            <a:gdLst>
              <a:gd name="connsiteX0" fmla="*/ 0 w 5988000"/>
              <a:gd name="connsiteY0" fmla="*/ 0 h 6642000"/>
              <a:gd name="connsiteX1" fmla="*/ 5988000 w 5988000"/>
              <a:gd name="connsiteY1" fmla="*/ 0 h 6642000"/>
              <a:gd name="connsiteX2" fmla="*/ 5988000 w 5988000"/>
              <a:gd name="connsiteY2" fmla="*/ 6642000 h 6642000"/>
              <a:gd name="connsiteX3" fmla="*/ 0 w 598800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5988000" h="6642000">
                <a:moveTo>
                  <a:pt x="0" y="0"/>
                </a:moveTo>
                <a:lnTo>
                  <a:pt x="5988000" y="0"/>
                </a:lnTo>
                <a:lnTo>
                  <a:pt x="5988000" y="6642000"/>
                </a:lnTo>
                <a:lnTo>
                  <a:pt x="0" y="6642000"/>
                </a:lnTo>
                <a:close/>
              </a:path>
            </a:pathLst>
          </a:custGeom>
          <a:solidFill>
            <a:schemeClr val="accent6">
              <a:lumMod val="20000"/>
              <a:lumOff val="80000"/>
            </a:schemeClr>
          </a:solidFill>
        </p:spPr>
        <p:txBody>
          <a:bodyPr wrap="square" lIns="360000" tIns="216000" rIns="360000" anchor="ctr" anchorCtr="0">
            <a:noAutofit/>
          </a:bodyPr>
          <a:lstStyle>
            <a:lvl1pPr algn="ctr">
              <a:buNone/>
              <a:defRPr/>
            </a:lvl1pPr>
          </a:lstStyle>
          <a:p>
            <a:r>
              <a:rPr lang="en-GB"/>
              <a:t>Insert picture by dragging from your folder system onto the slide</a:t>
            </a:r>
          </a:p>
        </p:txBody>
      </p:sp>
      <p:sp>
        <p:nvSpPr>
          <p:cNvPr id="14" name="Freeform: Shape 13">
            <a:extLst>
              <a:ext uri="{FF2B5EF4-FFF2-40B4-BE49-F238E27FC236}">
                <a16:creationId xmlns:a16="http://schemas.microsoft.com/office/drawing/2014/main" id="{5884E824-6CDD-4DEF-B82B-8D16FE687592}"/>
              </a:ext>
            </a:extLst>
          </p:cNvPr>
          <p:cNvSpPr/>
          <p:nvPr userDrawn="1"/>
        </p:nvSpPr>
        <p:spPr>
          <a:xfrm>
            <a:off x="2711450" y="108000"/>
            <a:ext cx="9364613" cy="6642000"/>
          </a:xfrm>
          <a:custGeom>
            <a:avLst/>
            <a:gdLst>
              <a:gd name="connsiteX0" fmla="*/ 0 w 2603450"/>
              <a:gd name="connsiteY0" fmla="*/ 0 h 6642000"/>
              <a:gd name="connsiteX1" fmla="*/ 2603450 w 2603450"/>
              <a:gd name="connsiteY1" fmla="*/ 0 h 6642000"/>
              <a:gd name="connsiteX2" fmla="*/ 2603450 w 2603450"/>
              <a:gd name="connsiteY2" fmla="*/ 6642000 h 6642000"/>
              <a:gd name="connsiteX3" fmla="*/ 0 w 260345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2603450" h="6642000">
                <a:moveTo>
                  <a:pt x="0" y="0"/>
                </a:moveTo>
                <a:lnTo>
                  <a:pt x="2603450" y="0"/>
                </a:lnTo>
                <a:lnTo>
                  <a:pt x="2603450" y="6642000"/>
                </a:lnTo>
                <a:lnTo>
                  <a:pt x="0" y="664200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9" name="Picture 18" descr="Shape, background pattern&#10;&#10;Description automatically generated">
            <a:extLst>
              <a:ext uri="{FF2B5EF4-FFF2-40B4-BE49-F238E27FC236}">
                <a16:creationId xmlns:a16="http://schemas.microsoft.com/office/drawing/2014/main" id="{6D334E1F-1EDC-448F-8D9D-27579E2C4DE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662" t="1575" r="7462" b="1575"/>
          <a:stretch/>
        </p:blipFill>
        <p:spPr>
          <a:xfrm>
            <a:off x="2711451" y="108000"/>
            <a:ext cx="9372550" cy="66420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11" name="Text Placeholder 10">
            <a:extLst>
              <a:ext uri="{FF2B5EF4-FFF2-40B4-BE49-F238E27FC236}">
                <a16:creationId xmlns:a16="http://schemas.microsoft.com/office/drawing/2014/main" id="{D0E9A8B0-E03A-41FF-B730-A693AC0B36E0}"/>
              </a:ext>
            </a:extLst>
          </p:cNvPr>
          <p:cNvSpPr>
            <a:spLocks noGrp="1"/>
          </p:cNvSpPr>
          <p:nvPr>
            <p:ph type="body" sz="quarter" idx="16"/>
          </p:nvPr>
        </p:nvSpPr>
        <p:spPr>
          <a:xfrm>
            <a:off x="2495450" y="108000"/>
            <a:ext cx="216000" cy="6642000"/>
          </a:xfrm>
          <a:custGeom>
            <a:avLst/>
            <a:gdLst>
              <a:gd name="connsiteX0" fmla="*/ 0 w 216000"/>
              <a:gd name="connsiteY0" fmla="*/ 0 h 6858000"/>
              <a:gd name="connsiteX1" fmla="*/ 216000 w 216000"/>
              <a:gd name="connsiteY1" fmla="*/ 0 h 6858000"/>
              <a:gd name="connsiteX2" fmla="*/ 216000 w 216000"/>
              <a:gd name="connsiteY2" fmla="*/ 6858000 h 6858000"/>
              <a:gd name="connsiteX3" fmla="*/ 0 w 21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6000" h="6858000">
                <a:moveTo>
                  <a:pt x="0" y="0"/>
                </a:moveTo>
                <a:lnTo>
                  <a:pt x="216000" y="0"/>
                </a:lnTo>
                <a:lnTo>
                  <a:pt x="216000" y="6858000"/>
                </a:lnTo>
                <a:lnTo>
                  <a:pt x="0" y="6858000"/>
                </a:lnTo>
                <a:close/>
              </a:path>
            </a:pathLst>
          </a:custGeom>
          <a:solidFill>
            <a:schemeClr val="bg1">
              <a:alpha val="40000"/>
            </a:schemeClr>
          </a:solidFill>
        </p:spPr>
        <p:txBody>
          <a:bodyPr wrap="square">
            <a:noAutofit/>
          </a:bodyPr>
          <a:lstStyle>
            <a:lvl1pPr>
              <a:buNone/>
              <a:defRPr sz="1600">
                <a:noFill/>
              </a:defRPr>
            </a:lvl1pPr>
          </a:lstStyle>
          <a:p>
            <a:pPr lvl="0"/>
            <a:r>
              <a:rPr lang="en-US"/>
              <a:t>Click to edit Master text styles</a:t>
            </a:r>
          </a:p>
        </p:txBody>
      </p:sp>
      <p:sp>
        <p:nvSpPr>
          <p:cNvPr id="3" name="Freeform: Shape 2">
            <a:extLst>
              <a:ext uri="{FF2B5EF4-FFF2-40B4-BE49-F238E27FC236}">
                <a16:creationId xmlns:a16="http://schemas.microsoft.com/office/drawing/2014/main" id="{4BAE5526-F7F5-4627-8FC8-13FEC6EDA529}"/>
              </a:ext>
            </a:extLst>
          </p:cNvPr>
          <p:cNvSpPr/>
          <p:nvPr userDrawn="1"/>
        </p:nvSpPr>
        <p:spPr>
          <a:xfrm flipH="1">
            <a:off x="0" y="0"/>
            <a:ext cx="12192000" cy="6858000"/>
          </a:xfrm>
          <a:custGeom>
            <a:avLst/>
            <a:gdLst>
              <a:gd name="connsiteX0" fmla="*/ 12084000 w 12192000"/>
              <a:gd name="connsiteY0" fmla="*/ 108000 h 6858000"/>
              <a:gd name="connsiteX1" fmla="*/ 12084000 w 12192000"/>
              <a:gd name="connsiteY1" fmla="*/ 6750000 h 6858000"/>
              <a:gd name="connsiteX2" fmla="*/ 108000 w 12192000"/>
              <a:gd name="connsiteY2" fmla="*/ 6750000 h 6858000"/>
              <a:gd name="connsiteX3" fmla="*/ 108000 w 12192000"/>
              <a:gd name="connsiteY3" fmla="*/ 108000 h 6858000"/>
              <a:gd name="connsiteX4" fmla="*/ 12192000 w 12192000"/>
              <a:gd name="connsiteY4" fmla="*/ 0 h 6858000"/>
              <a:gd name="connsiteX5" fmla="*/ 12084000 w 12192000"/>
              <a:gd name="connsiteY5" fmla="*/ 0 h 6858000"/>
              <a:gd name="connsiteX6" fmla="*/ 12084000 w 12192000"/>
              <a:gd name="connsiteY6" fmla="*/ 0 h 6858000"/>
              <a:gd name="connsiteX7" fmla="*/ 108000 w 12192000"/>
              <a:gd name="connsiteY7" fmla="*/ 0 h 6858000"/>
              <a:gd name="connsiteX8" fmla="*/ 0 w 12192000"/>
              <a:gd name="connsiteY8" fmla="*/ 0 h 6858000"/>
              <a:gd name="connsiteX9" fmla="*/ 0 w 12192000"/>
              <a:gd name="connsiteY9" fmla="*/ 108000 h 6858000"/>
              <a:gd name="connsiteX10" fmla="*/ 0 w 12192000"/>
              <a:gd name="connsiteY10" fmla="*/ 6750000 h 6858000"/>
              <a:gd name="connsiteX11" fmla="*/ 0 w 12192000"/>
              <a:gd name="connsiteY11" fmla="*/ 6858000 h 6858000"/>
              <a:gd name="connsiteX12" fmla="*/ 108000 w 12192000"/>
              <a:gd name="connsiteY12" fmla="*/ 6858000 h 6858000"/>
              <a:gd name="connsiteX13" fmla="*/ 12084000 w 12192000"/>
              <a:gd name="connsiteY13" fmla="*/ 6858000 h 6858000"/>
              <a:gd name="connsiteX14" fmla="*/ 12192000 w 12192000"/>
              <a:gd name="connsiteY14" fmla="*/ 6858000 h 6858000"/>
              <a:gd name="connsiteX15" fmla="*/ 12192000 w 12192000"/>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12084000" y="108000"/>
                </a:moveTo>
                <a:lnTo>
                  <a:pt x="12084000" y="6750000"/>
                </a:lnTo>
                <a:lnTo>
                  <a:pt x="108000" y="6750000"/>
                </a:lnTo>
                <a:lnTo>
                  <a:pt x="108000" y="108000"/>
                </a:lnTo>
                <a:close/>
                <a:moveTo>
                  <a:pt x="12192000" y="0"/>
                </a:moveTo>
                <a:lnTo>
                  <a:pt x="12084000" y="0"/>
                </a:lnTo>
                <a:lnTo>
                  <a:pt x="12084000" y="0"/>
                </a:lnTo>
                <a:lnTo>
                  <a:pt x="108000" y="0"/>
                </a:lnTo>
                <a:lnTo>
                  <a:pt x="0" y="0"/>
                </a:lnTo>
                <a:lnTo>
                  <a:pt x="0" y="108000"/>
                </a:lnTo>
                <a:lnTo>
                  <a:pt x="0" y="6750000"/>
                </a:lnTo>
                <a:lnTo>
                  <a:pt x="0" y="6858000"/>
                </a:lnTo>
                <a:lnTo>
                  <a:pt x="108000" y="6858000"/>
                </a:lnTo>
                <a:lnTo>
                  <a:pt x="12084000" y="6858000"/>
                </a:lnTo>
                <a:lnTo>
                  <a:pt x="12192000" y="6858000"/>
                </a:lnTo>
                <a:lnTo>
                  <a:pt x="1219200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5" name="Content Placeholder 2">
            <a:extLst>
              <a:ext uri="{FF2B5EF4-FFF2-40B4-BE49-F238E27FC236}">
                <a16:creationId xmlns:a16="http://schemas.microsoft.com/office/drawing/2014/main" id="{86DC80CF-FDED-46A8-BE3E-F6BD252A0032}"/>
              </a:ext>
            </a:extLst>
          </p:cNvPr>
          <p:cNvSpPr>
            <a:spLocks noGrp="1"/>
          </p:cNvSpPr>
          <p:nvPr>
            <p:ph idx="1"/>
          </p:nvPr>
        </p:nvSpPr>
        <p:spPr>
          <a:xfrm>
            <a:off x="3065675" y="1293377"/>
            <a:ext cx="8823385" cy="4351338"/>
          </a:xfrm>
        </p:spPr>
        <p:txBody>
          <a:bodyPr>
            <a:noAutofit/>
          </a:bodyPr>
          <a:lstStyle>
            <a:lvl1pPr>
              <a:defRPr sz="1400">
                <a:solidFill>
                  <a:schemeClr val="bg1"/>
                </a:solidFill>
              </a:defRPr>
            </a:lvl1pPr>
            <a:lvl2pPr>
              <a:defRPr sz="12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Title 1">
            <a:extLst>
              <a:ext uri="{FF2B5EF4-FFF2-40B4-BE49-F238E27FC236}">
                <a16:creationId xmlns:a16="http://schemas.microsoft.com/office/drawing/2014/main" id="{9464B9A7-04A9-480D-B3C2-383807839C93}"/>
              </a:ext>
            </a:extLst>
          </p:cNvPr>
          <p:cNvSpPr>
            <a:spLocks noGrp="1"/>
          </p:cNvSpPr>
          <p:nvPr>
            <p:ph type="title" hasCustomPrompt="1"/>
          </p:nvPr>
        </p:nvSpPr>
        <p:spPr>
          <a:xfrm>
            <a:off x="3132672" y="374859"/>
            <a:ext cx="8756388" cy="361850"/>
          </a:xfrm>
        </p:spPr>
        <p:txBody>
          <a:bodyPr lIns="0" anchor="t" anchorCtr="0">
            <a:noAutofit/>
          </a:bodyPr>
          <a:lstStyle>
            <a:lvl1pPr>
              <a:defRPr>
                <a:solidFill>
                  <a:schemeClr val="accent1"/>
                </a:solidFill>
              </a:defRPr>
            </a:lvl1pPr>
          </a:lstStyle>
          <a:p>
            <a:r>
              <a:rPr lang="en-US"/>
              <a:t>Insert title here</a:t>
            </a:r>
            <a:endParaRPr lang="en-GB"/>
          </a:p>
        </p:txBody>
      </p:sp>
      <p:sp>
        <p:nvSpPr>
          <p:cNvPr id="21" name="Text Placeholder 7">
            <a:extLst>
              <a:ext uri="{FF2B5EF4-FFF2-40B4-BE49-F238E27FC236}">
                <a16:creationId xmlns:a16="http://schemas.microsoft.com/office/drawing/2014/main" id="{4446B882-D2F0-4698-AEE0-64C0F3C1F27E}"/>
              </a:ext>
            </a:extLst>
          </p:cNvPr>
          <p:cNvSpPr>
            <a:spLocks noGrp="1"/>
          </p:cNvSpPr>
          <p:nvPr>
            <p:ph type="body" sz="quarter" idx="22" hasCustomPrompt="1"/>
          </p:nvPr>
        </p:nvSpPr>
        <p:spPr>
          <a:xfrm>
            <a:off x="3136314" y="751477"/>
            <a:ext cx="8752746" cy="382587"/>
          </a:xfrm>
        </p:spPr>
        <p:txBody>
          <a:bodyPr lIns="0">
            <a:noAutofit/>
          </a:bodyPr>
          <a:lstStyle>
            <a:lvl1pPr>
              <a:buFont typeface="Arial" panose="020B0604020202020204" pitchFamily="34" charset="0"/>
              <a:buNone/>
              <a:defRPr lang="en-US" sz="1800" b="0" kern="1200" dirty="0" smtClean="0">
                <a:solidFill>
                  <a:schemeClr val="bg1"/>
                </a:solidFill>
                <a:latin typeface="+mj-lt"/>
                <a:ea typeface="+mj-ea"/>
                <a:cs typeface="+mj-cs"/>
              </a:defRPr>
            </a:lvl1pPr>
            <a:lvl2pPr>
              <a:buNone/>
              <a:defRPr/>
            </a:lvl2pPr>
          </a:lstStyle>
          <a:p>
            <a:pPr lvl="0"/>
            <a:r>
              <a:rPr lang="en-US"/>
              <a:t>Click to edit master text styles</a:t>
            </a:r>
          </a:p>
        </p:txBody>
      </p:sp>
      <p:sp>
        <p:nvSpPr>
          <p:cNvPr id="12" name="Footer Placeholder 22">
            <a:extLst>
              <a:ext uri="{FF2B5EF4-FFF2-40B4-BE49-F238E27FC236}">
                <a16:creationId xmlns:a16="http://schemas.microsoft.com/office/drawing/2014/main" id="{D6D59567-5FE0-4FD2-ACAE-625F9C39C858}"/>
              </a:ext>
            </a:extLst>
          </p:cNvPr>
          <p:cNvSpPr>
            <a:spLocks noGrp="1"/>
          </p:cNvSpPr>
          <p:nvPr>
            <p:ph type="ftr" sz="quarter" idx="21"/>
          </p:nvPr>
        </p:nvSpPr>
        <p:spPr>
          <a:xfrm>
            <a:off x="263629" y="6378063"/>
            <a:ext cx="1460791" cy="215444"/>
          </a:xfrm>
          <a:prstGeom prst="rect">
            <a:avLst/>
          </a:prstGeom>
        </p:spPr>
        <p:txBody>
          <a:bodyPr/>
          <a:lstStyle/>
          <a:p>
            <a:r>
              <a:rPr lang="en-GB"/>
              <a:t>© 2021 National Highways</a:t>
            </a:r>
          </a:p>
        </p:txBody>
      </p:sp>
      <p:pic>
        <p:nvPicPr>
          <p:cNvPr id="13" name="Picture 12">
            <a:extLst>
              <a:ext uri="{FF2B5EF4-FFF2-40B4-BE49-F238E27FC236}">
                <a16:creationId xmlns:a16="http://schemas.microsoft.com/office/drawing/2014/main" id="{83E141CE-1F15-4159-AD5B-D6AEF4891F5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56141" y="5888067"/>
            <a:ext cx="1910883" cy="809518"/>
          </a:xfrm>
          <a:prstGeom prst="rect">
            <a:avLst/>
          </a:prstGeom>
        </p:spPr>
      </p:pic>
    </p:spTree>
    <p:extLst>
      <p:ext uri="{BB962C8B-B14F-4D97-AF65-F5344CB8AC3E}">
        <p14:creationId xmlns:p14="http://schemas.microsoft.com/office/powerpoint/2010/main" val="32705776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Medium Panel Top">
    <p:bg>
      <p:bgPr>
        <a:solidFill>
          <a:schemeClr val="bg1"/>
        </a:solidFill>
        <a:effectLst/>
      </p:bgPr>
    </p:bg>
    <p:spTree>
      <p:nvGrpSpPr>
        <p:cNvPr id="1" name=""/>
        <p:cNvGrpSpPr/>
        <p:nvPr/>
      </p:nvGrpSpPr>
      <p:grpSpPr>
        <a:xfrm>
          <a:off x="0" y="0"/>
          <a:ext cx="0" cy="0"/>
          <a:chOff x="0" y="0"/>
          <a:chExt cx="0" cy="0"/>
        </a:xfrm>
      </p:grpSpPr>
      <p:sp>
        <p:nvSpPr>
          <p:cNvPr id="112" name="Picture Placeholder 111">
            <a:extLst>
              <a:ext uri="{FF2B5EF4-FFF2-40B4-BE49-F238E27FC236}">
                <a16:creationId xmlns:a16="http://schemas.microsoft.com/office/drawing/2014/main" id="{D30B78DA-832B-4D99-9274-AFE8B4F464B0}"/>
              </a:ext>
            </a:extLst>
          </p:cNvPr>
          <p:cNvSpPr>
            <a:spLocks noGrp="1"/>
          </p:cNvSpPr>
          <p:nvPr>
            <p:ph type="pic" sz="quarter" idx="20"/>
          </p:nvPr>
        </p:nvSpPr>
        <p:spPr>
          <a:xfrm>
            <a:off x="107952" y="3222863"/>
            <a:ext cx="11976098" cy="3527187"/>
          </a:xfrm>
          <a:solidFill>
            <a:schemeClr val="accent6">
              <a:lumMod val="20000"/>
              <a:lumOff val="80000"/>
            </a:schemeClr>
          </a:solidFill>
        </p:spPr>
        <p:txBody>
          <a:bodyPr anchor="ctr" anchorCtr="0"/>
          <a:lstStyle>
            <a:lvl1pPr algn="ctr">
              <a:defRPr/>
            </a:lvl1pPr>
          </a:lstStyle>
          <a:p>
            <a:endParaRPr lang="en-GB"/>
          </a:p>
        </p:txBody>
      </p:sp>
      <p:sp>
        <p:nvSpPr>
          <p:cNvPr id="94" name="Freeform: Shape 93">
            <a:extLst>
              <a:ext uri="{FF2B5EF4-FFF2-40B4-BE49-F238E27FC236}">
                <a16:creationId xmlns:a16="http://schemas.microsoft.com/office/drawing/2014/main" id="{5D43A24B-3440-472A-BED9-490C4BFB9AFB}"/>
              </a:ext>
            </a:extLst>
          </p:cNvPr>
          <p:cNvSpPr/>
          <p:nvPr userDrawn="1"/>
        </p:nvSpPr>
        <p:spPr>
          <a:xfrm>
            <a:off x="108000" y="108000"/>
            <a:ext cx="11976000" cy="3114967"/>
          </a:xfrm>
          <a:custGeom>
            <a:avLst/>
            <a:gdLst>
              <a:gd name="connsiteX0" fmla="*/ 0 w 2603450"/>
              <a:gd name="connsiteY0" fmla="*/ 0 h 6642000"/>
              <a:gd name="connsiteX1" fmla="*/ 2603450 w 2603450"/>
              <a:gd name="connsiteY1" fmla="*/ 0 h 6642000"/>
              <a:gd name="connsiteX2" fmla="*/ 2603450 w 2603450"/>
              <a:gd name="connsiteY2" fmla="*/ 6642000 h 6642000"/>
              <a:gd name="connsiteX3" fmla="*/ 0 w 260345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2603450" h="6642000">
                <a:moveTo>
                  <a:pt x="0" y="0"/>
                </a:moveTo>
                <a:lnTo>
                  <a:pt x="2603450" y="0"/>
                </a:lnTo>
                <a:lnTo>
                  <a:pt x="2603450" y="6642000"/>
                </a:lnTo>
                <a:lnTo>
                  <a:pt x="0" y="664200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96" name="Text Placeholder 10">
            <a:extLst>
              <a:ext uri="{FF2B5EF4-FFF2-40B4-BE49-F238E27FC236}">
                <a16:creationId xmlns:a16="http://schemas.microsoft.com/office/drawing/2014/main" id="{DC0EC70C-66DC-42E6-AB98-30BF7692B83B}"/>
              </a:ext>
            </a:extLst>
          </p:cNvPr>
          <p:cNvSpPr>
            <a:spLocks noGrp="1"/>
          </p:cNvSpPr>
          <p:nvPr>
            <p:ph type="body" sz="quarter" idx="18"/>
          </p:nvPr>
        </p:nvSpPr>
        <p:spPr>
          <a:xfrm rot="5400000">
            <a:off x="5987976" y="-2655407"/>
            <a:ext cx="216000" cy="11976049"/>
          </a:xfrm>
          <a:custGeom>
            <a:avLst/>
            <a:gdLst>
              <a:gd name="connsiteX0" fmla="*/ 0 w 216000"/>
              <a:gd name="connsiteY0" fmla="*/ 0 h 6858000"/>
              <a:gd name="connsiteX1" fmla="*/ 216000 w 216000"/>
              <a:gd name="connsiteY1" fmla="*/ 0 h 6858000"/>
              <a:gd name="connsiteX2" fmla="*/ 216000 w 216000"/>
              <a:gd name="connsiteY2" fmla="*/ 6858000 h 6858000"/>
              <a:gd name="connsiteX3" fmla="*/ 0 w 21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6000" h="6858000">
                <a:moveTo>
                  <a:pt x="0" y="0"/>
                </a:moveTo>
                <a:lnTo>
                  <a:pt x="216000" y="0"/>
                </a:lnTo>
                <a:lnTo>
                  <a:pt x="216000" y="6858000"/>
                </a:lnTo>
                <a:lnTo>
                  <a:pt x="0" y="6858000"/>
                </a:lnTo>
                <a:close/>
              </a:path>
            </a:pathLst>
          </a:cu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buNone/>
              <a:defRPr kumimoji="0" lang="en-US" sz="1800" b="0" i="0" u="none" strike="noStrike" cap="none" spc="0" normalizeH="0" baseline="0" dirty="0">
                <a:ln>
                  <a:noFill/>
                </a:ln>
                <a:noFill/>
                <a:effectLst/>
                <a:uLnTx/>
                <a:uFillTx/>
                <a:latin typeface="Arial"/>
              </a:defRPr>
            </a:lvl1pPr>
          </a:lstStyle>
          <a:p>
            <a:pPr marR="0" lvl="0" algn="ctr" fontAlgn="auto">
              <a:lnSpc>
                <a:spcPct val="100000"/>
              </a:lnSpc>
              <a:spcBef>
                <a:spcPts val="0"/>
              </a:spcBef>
              <a:spcAft>
                <a:spcPts val="0"/>
              </a:spcAft>
              <a:buClrTx/>
              <a:buSzTx/>
              <a:buFontTx/>
              <a:tabLst/>
            </a:pPr>
            <a:r>
              <a:rPr lang="en-US"/>
              <a:t>Click to edit Master text styles</a:t>
            </a:r>
          </a:p>
        </p:txBody>
      </p:sp>
      <p:pic>
        <p:nvPicPr>
          <p:cNvPr id="4" name="Picture 3" descr="Shape, background pattern&#10;&#10;Description automatically generated">
            <a:extLst>
              <a:ext uri="{FF2B5EF4-FFF2-40B4-BE49-F238E27FC236}">
                <a16:creationId xmlns:a16="http://schemas.microsoft.com/office/drawing/2014/main" id="{741E8919-3E3C-4F65-AD6D-552AC8FE47A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85" t="3148" r="959" b="51431"/>
          <a:stretch/>
        </p:blipFill>
        <p:spPr>
          <a:xfrm>
            <a:off x="107999" y="107896"/>
            <a:ext cx="11966293" cy="3114967"/>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83" name="Content Placeholder 2">
            <a:extLst>
              <a:ext uri="{FF2B5EF4-FFF2-40B4-BE49-F238E27FC236}">
                <a16:creationId xmlns:a16="http://schemas.microsoft.com/office/drawing/2014/main" id="{93E2A133-2F6C-4EE7-BB62-9E51A6111D9B}"/>
              </a:ext>
            </a:extLst>
          </p:cNvPr>
          <p:cNvSpPr>
            <a:spLocks noGrp="1"/>
          </p:cNvSpPr>
          <p:nvPr>
            <p:ph idx="1"/>
          </p:nvPr>
        </p:nvSpPr>
        <p:spPr>
          <a:xfrm>
            <a:off x="234695" y="1480056"/>
            <a:ext cx="9568612" cy="1572851"/>
          </a:xfrm>
        </p:spPr>
        <p:txBody>
          <a:bodyPr>
            <a:noAutofit/>
          </a:bodyPr>
          <a:lstStyle>
            <a:lvl1pPr>
              <a:defRPr sz="1400">
                <a:solidFill>
                  <a:schemeClr val="bg1"/>
                </a:solidFill>
              </a:defRPr>
            </a:lvl1pPr>
            <a:lvl2pPr>
              <a:defRPr sz="12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a:extLst>
              <a:ext uri="{FF2B5EF4-FFF2-40B4-BE49-F238E27FC236}">
                <a16:creationId xmlns:a16="http://schemas.microsoft.com/office/drawing/2014/main" id="{6761A4FC-5F18-4EB7-8DC6-5619BFAAD378}"/>
              </a:ext>
            </a:extLst>
          </p:cNvPr>
          <p:cNvSpPr>
            <a:spLocks noGrp="1"/>
          </p:cNvSpPr>
          <p:nvPr>
            <p:ph type="title" hasCustomPrompt="1"/>
          </p:nvPr>
        </p:nvSpPr>
        <p:spPr>
          <a:xfrm>
            <a:off x="322673" y="374859"/>
            <a:ext cx="10260000" cy="361850"/>
          </a:xfrm>
        </p:spPr>
        <p:txBody>
          <a:bodyPr lIns="0" anchor="t" anchorCtr="0">
            <a:noAutofit/>
          </a:bodyPr>
          <a:lstStyle>
            <a:lvl1pPr>
              <a:defRPr>
                <a:solidFill>
                  <a:schemeClr val="accent1"/>
                </a:solidFill>
              </a:defRPr>
            </a:lvl1pPr>
          </a:lstStyle>
          <a:p>
            <a:r>
              <a:rPr lang="en-US"/>
              <a:t>Insert title here</a:t>
            </a:r>
            <a:endParaRPr lang="en-GB"/>
          </a:p>
        </p:txBody>
      </p:sp>
      <p:sp>
        <p:nvSpPr>
          <p:cNvPr id="8" name="Text Placeholder 7">
            <a:extLst>
              <a:ext uri="{FF2B5EF4-FFF2-40B4-BE49-F238E27FC236}">
                <a16:creationId xmlns:a16="http://schemas.microsoft.com/office/drawing/2014/main" id="{D16131BA-622C-41A9-B3D0-A19E9C2B76D6}"/>
              </a:ext>
            </a:extLst>
          </p:cNvPr>
          <p:cNvSpPr>
            <a:spLocks noGrp="1"/>
          </p:cNvSpPr>
          <p:nvPr>
            <p:ph type="body" sz="quarter" idx="21" hasCustomPrompt="1"/>
          </p:nvPr>
        </p:nvSpPr>
        <p:spPr>
          <a:xfrm>
            <a:off x="322673" y="751477"/>
            <a:ext cx="10260000" cy="382587"/>
          </a:xfrm>
        </p:spPr>
        <p:txBody>
          <a:bodyPr lIns="0">
            <a:noAutofit/>
          </a:bodyPr>
          <a:lstStyle>
            <a:lvl1pPr>
              <a:buFont typeface="Arial" panose="020B0604020202020204" pitchFamily="34" charset="0"/>
              <a:buNone/>
              <a:defRPr lang="en-US" sz="1800" b="0" kern="1200" dirty="0" smtClean="0">
                <a:solidFill>
                  <a:schemeClr val="bg1"/>
                </a:solidFill>
                <a:latin typeface="+mj-lt"/>
                <a:ea typeface="+mj-ea"/>
                <a:cs typeface="+mj-cs"/>
              </a:defRPr>
            </a:lvl1pPr>
            <a:lvl2pPr>
              <a:buNone/>
              <a:defRPr/>
            </a:lvl2pPr>
          </a:lstStyle>
          <a:p>
            <a:pPr lvl="0"/>
            <a:r>
              <a:rPr lang="en-US"/>
              <a:t>Click to edit master text styles</a:t>
            </a:r>
          </a:p>
        </p:txBody>
      </p:sp>
      <p:sp>
        <p:nvSpPr>
          <p:cNvPr id="11" name="Footer Placeholder 22">
            <a:extLst>
              <a:ext uri="{FF2B5EF4-FFF2-40B4-BE49-F238E27FC236}">
                <a16:creationId xmlns:a16="http://schemas.microsoft.com/office/drawing/2014/main" id="{AE1C284B-392F-40EE-A53B-EA3C962F460F}"/>
              </a:ext>
            </a:extLst>
          </p:cNvPr>
          <p:cNvSpPr>
            <a:spLocks noGrp="1"/>
          </p:cNvSpPr>
          <p:nvPr>
            <p:ph type="ftr" sz="quarter" idx="22"/>
          </p:nvPr>
        </p:nvSpPr>
        <p:spPr>
          <a:xfrm>
            <a:off x="276209" y="6378063"/>
            <a:ext cx="1460791" cy="215444"/>
          </a:xfrm>
          <a:prstGeom prst="rect">
            <a:avLst/>
          </a:prstGeom>
        </p:spPr>
        <p:txBody>
          <a:bodyPr/>
          <a:lstStyle>
            <a:lvl1pPr>
              <a:defRPr>
                <a:solidFill>
                  <a:schemeClr val="bg1"/>
                </a:solidFill>
              </a:defRPr>
            </a:lvl1pPr>
          </a:lstStyle>
          <a:p>
            <a:r>
              <a:rPr lang="en-GB"/>
              <a:t>© 2021 National Highways</a:t>
            </a:r>
          </a:p>
        </p:txBody>
      </p:sp>
      <p:pic>
        <p:nvPicPr>
          <p:cNvPr id="12" name="Picture 11">
            <a:extLst>
              <a:ext uri="{FF2B5EF4-FFF2-40B4-BE49-F238E27FC236}">
                <a16:creationId xmlns:a16="http://schemas.microsoft.com/office/drawing/2014/main" id="{EAC2A520-ADDE-46CF-96C0-C0A3F04B3F3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56141" y="5888067"/>
            <a:ext cx="1910883" cy="809518"/>
          </a:xfrm>
          <a:prstGeom prst="rect">
            <a:avLst/>
          </a:prstGeom>
        </p:spPr>
      </p:pic>
    </p:spTree>
    <p:extLst>
      <p:ext uri="{BB962C8B-B14F-4D97-AF65-F5344CB8AC3E}">
        <p14:creationId xmlns:p14="http://schemas.microsoft.com/office/powerpoint/2010/main" val="21927548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Blank Slide - White">
    <p:bg>
      <p:bgPr>
        <a:solidFill>
          <a:schemeClr val="bg1"/>
        </a:solidFill>
        <a:effectLst/>
      </p:bgPr>
    </p:bg>
    <p:spTree>
      <p:nvGrpSpPr>
        <p:cNvPr id="1" name=""/>
        <p:cNvGrpSpPr/>
        <p:nvPr/>
      </p:nvGrpSpPr>
      <p:grpSpPr>
        <a:xfrm>
          <a:off x="0" y="0"/>
          <a:ext cx="0" cy="0"/>
          <a:chOff x="0" y="0"/>
          <a:chExt cx="0" cy="0"/>
        </a:xfrm>
      </p:grpSpPr>
      <p:pic>
        <p:nvPicPr>
          <p:cNvPr id="4" name="Picture 3" descr="Shape, background pattern&#10;&#10;Description automatically generated">
            <a:extLst>
              <a:ext uri="{FF2B5EF4-FFF2-40B4-BE49-F238E27FC236}">
                <a16:creationId xmlns:a16="http://schemas.microsoft.com/office/drawing/2014/main" id="{339CA28D-395F-4F9D-A99B-60621F2D230E}"/>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contrast="-100000"/>
                    </a14:imgEffect>
                  </a14:imgLayer>
                </a14:imgProps>
              </a:ext>
              <a:ext uri="{28A0092B-C50C-407E-A947-70E740481C1C}">
                <a14:useLocalDpi xmlns:a14="http://schemas.microsoft.com/office/drawing/2010/main" val="0"/>
              </a:ext>
            </a:extLst>
          </a:blip>
          <a:srcRect l="556" t="1575" r="1213" b="1575"/>
          <a:stretch/>
        </p:blipFill>
        <p:spPr>
          <a:xfrm>
            <a:off x="108000" y="108000"/>
            <a:ext cx="11976000" cy="66420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3" name="Freeform: Shape 2">
            <a:extLst>
              <a:ext uri="{FF2B5EF4-FFF2-40B4-BE49-F238E27FC236}">
                <a16:creationId xmlns:a16="http://schemas.microsoft.com/office/drawing/2014/main" id="{4BAE5526-F7F5-4627-8FC8-13FEC6EDA529}"/>
              </a:ext>
            </a:extLst>
          </p:cNvPr>
          <p:cNvSpPr/>
          <p:nvPr userDrawn="1"/>
        </p:nvSpPr>
        <p:spPr>
          <a:xfrm flipH="1">
            <a:off x="0" y="0"/>
            <a:ext cx="12192000" cy="6858000"/>
          </a:xfrm>
          <a:custGeom>
            <a:avLst/>
            <a:gdLst>
              <a:gd name="connsiteX0" fmla="*/ 12084000 w 12192000"/>
              <a:gd name="connsiteY0" fmla="*/ 108000 h 6858000"/>
              <a:gd name="connsiteX1" fmla="*/ 12084000 w 12192000"/>
              <a:gd name="connsiteY1" fmla="*/ 6750000 h 6858000"/>
              <a:gd name="connsiteX2" fmla="*/ 108000 w 12192000"/>
              <a:gd name="connsiteY2" fmla="*/ 6750000 h 6858000"/>
              <a:gd name="connsiteX3" fmla="*/ 108000 w 12192000"/>
              <a:gd name="connsiteY3" fmla="*/ 108000 h 6858000"/>
              <a:gd name="connsiteX4" fmla="*/ 12192000 w 12192000"/>
              <a:gd name="connsiteY4" fmla="*/ 0 h 6858000"/>
              <a:gd name="connsiteX5" fmla="*/ 12084000 w 12192000"/>
              <a:gd name="connsiteY5" fmla="*/ 0 h 6858000"/>
              <a:gd name="connsiteX6" fmla="*/ 12084000 w 12192000"/>
              <a:gd name="connsiteY6" fmla="*/ 0 h 6858000"/>
              <a:gd name="connsiteX7" fmla="*/ 108000 w 12192000"/>
              <a:gd name="connsiteY7" fmla="*/ 0 h 6858000"/>
              <a:gd name="connsiteX8" fmla="*/ 0 w 12192000"/>
              <a:gd name="connsiteY8" fmla="*/ 0 h 6858000"/>
              <a:gd name="connsiteX9" fmla="*/ 0 w 12192000"/>
              <a:gd name="connsiteY9" fmla="*/ 108000 h 6858000"/>
              <a:gd name="connsiteX10" fmla="*/ 0 w 12192000"/>
              <a:gd name="connsiteY10" fmla="*/ 6750000 h 6858000"/>
              <a:gd name="connsiteX11" fmla="*/ 0 w 12192000"/>
              <a:gd name="connsiteY11" fmla="*/ 6858000 h 6858000"/>
              <a:gd name="connsiteX12" fmla="*/ 108000 w 12192000"/>
              <a:gd name="connsiteY12" fmla="*/ 6858000 h 6858000"/>
              <a:gd name="connsiteX13" fmla="*/ 12084000 w 12192000"/>
              <a:gd name="connsiteY13" fmla="*/ 6858000 h 6858000"/>
              <a:gd name="connsiteX14" fmla="*/ 12192000 w 12192000"/>
              <a:gd name="connsiteY14" fmla="*/ 6858000 h 6858000"/>
              <a:gd name="connsiteX15" fmla="*/ 12192000 w 12192000"/>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12084000" y="108000"/>
                </a:moveTo>
                <a:lnTo>
                  <a:pt x="12084000" y="6750000"/>
                </a:lnTo>
                <a:lnTo>
                  <a:pt x="108000" y="6750000"/>
                </a:lnTo>
                <a:lnTo>
                  <a:pt x="108000" y="108000"/>
                </a:lnTo>
                <a:close/>
                <a:moveTo>
                  <a:pt x="12192000" y="0"/>
                </a:moveTo>
                <a:lnTo>
                  <a:pt x="12084000" y="0"/>
                </a:lnTo>
                <a:lnTo>
                  <a:pt x="12084000" y="0"/>
                </a:lnTo>
                <a:lnTo>
                  <a:pt x="108000" y="0"/>
                </a:lnTo>
                <a:lnTo>
                  <a:pt x="0" y="0"/>
                </a:lnTo>
                <a:lnTo>
                  <a:pt x="0" y="108000"/>
                </a:lnTo>
                <a:lnTo>
                  <a:pt x="0" y="6750000"/>
                </a:lnTo>
                <a:lnTo>
                  <a:pt x="0" y="6858000"/>
                </a:lnTo>
                <a:lnTo>
                  <a:pt x="108000" y="6858000"/>
                </a:lnTo>
                <a:lnTo>
                  <a:pt x="12084000" y="6858000"/>
                </a:lnTo>
                <a:lnTo>
                  <a:pt x="12192000" y="6858000"/>
                </a:lnTo>
                <a:lnTo>
                  <a:pt x="12192000" y="6858000"/>
                </a:ln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41" name="Picture 40">
            <a:extLst>
              <a:ext uri="{FF2B5EF4-FFF2-40B4-BE49-F238E27FC236}">
                <a16:creationId xmlns:a16="http://schemas.microsoft.com/office/drawing/2014/main" id="{8624FDE6-2D06-4735-AFCC-2C0B6F61365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91952" y="5912526"/>
            <a:ext cx="1866269" cy="793083"/>
          </a:xfrm>
          <a:prstGeom prst="rect">
            <a:avLst/>
          </a:prstGeom>
        </p:spPr>
      </p:pic>
      <p:sp>
        <p:nvSpPr>
          <p:cNvPr id="43" name="Footer Placeholder 22">
            <a:extLst>
              <a:ext uri="{FF2B5EF4-FFF2-40B4-BE49-F238E27FC236}">
                <a16:creationId xmlns:a16="http://schemas.microsoft.com/office/drawing/2014/main" id="{D8FC6C6A-6A90-4B64-A809-377916474F48}"/>
              </a:ext>
            </a:extLst>
          </p:cNvPr>
          <p:cNvSpPr>
            <a:spLocks noGrp="1"/>
          </p:cNvSpPr>
          <p:nvPr>
            <p:ph type="ftr" sz="quarter" idx="21"/>
          </p:nvPr>
        </p:nvSpPr>
        <p:spPr>
          <a:xfrm>
            <a:off x="268775" y="6378063"/>
            <a:ext cx="1460791" cy="215444"/>
          </a:xfrm>
          <a:prstGeom prst="rect">
            <a:avLst/>
          </a:prstGeom>
        </p:spPr>
        <p:txBody>
          <a:bodyPr/>
          <a:lstStyle/>
          <a:p>
            <a:r>
              <a:rPr lang="en-GB"/>
              <a:t>© 2021 National Highways</a:t>
            </a:r>
          </a:p>
        </p:txBody>
      </p:sp>
    </p:spTree>
    <p:extLst>
      <p:ext uri="{BB962C8B-B14F-4D97-AF65-F5344CB8AC3E}">
        <p14:creationId xmlns:p14="http://schemas.microsoft.com/office/powerpoint/2010/main" val="15356703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Text Only - Single Colum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4BAE5526-F7F5-4627-8FC8-13FEC6EDA529}"/>
              </a:ext>
            </a:extLst>
          </p:cNvPr>
          <p:cNvSpPr/>
          <p:nvPr userDrawn="1"/>
        </p:nvSpPr>
        <p:spPr>
          <a:xfrm flipH="1">
            <a:off x="0" y="0"/>
            <a:ext cx="12192000" cy="6858000"/>
          </a:xfrm>
          <a:custGeom>
            <a:avLst/>
            <a:gdLst>
              <a:gd name="connsiteX0" fmla="*/ 12084000 w 12192000"/>
              <a:gd name="connsiteY0" fmla="*/ 108000 h 6858000"/>
              <a:gd name="connsiteX1" fmla="*/ 12084000 w 12192000"/>
              <a:gd name="connsiteY1" fmla="*/ 6750000 h 6858000"/>
              <a:gd name="connsiteX2" fmla="*/ 108000 w 12192000"/>
              <a:gd name="connsiteY2" fmla="*/ 6750000 h 6858000"/>
              <a:gd name="connsiteX3" fmla="*/ 108000 w 12192000"/>
              <a:gd name="connsiteY3" fmla="*/ 108000 h 6858000"/>
              <a:gd name="connsiteX4" fmla="*/ 12192000 w 12192000"/>
              <a:gd name="connsiteY4" fmla="*/ 0 h 6858000"/>
              <a:gd name="connsiteX5" fmla="*/ 12084000 w 12192000"/>
              <a:gd name="connsiteY5" fmla="*/ 0 h 6858000"/>
              <a:gd name="connsiteX6" fmla="*/ 12084000 w 12192000"/>
              <a:gd name="connsiteY6" fmla="*/ 0 h 6858000"/>
              <a:gd name="connsiteX7" fmla="*/ 108000 w 12192000"/>
              <a:gd name="connsiteY7" fmla="*/ 0 h 6858000"/>
              <a:gd name="connsiteX8" fmla="*/ 0 w 12192000"/>
              <a:gd name="connsiteY8" fmla="*/ 0 h 6858000"/>
              <a:gd name="connsiteX9" fmla="*/ 0 w 12192000"/>
              <a:gd name="connsiteY9" fmla="*/ 108000 h 6858000"/>
              <a:gd name="connsiteX10" fmla="*/ 0 w 12192000"/>
              <a:gd name="connsiteY10" fmla="*/ 6750000 h 6858000"/>
              <a:gd name="connsiteX11" fmla="*/ 0 w 12192000"/>
              <a:gd name="connsiteY11" fmla="*/ 6858000 h 6858000"/>
              <a:gd name="connsiteX12" fmla="*/ 108000 w 12192000"/>
              <a:gd name="connsiteY12" fmla="*/ 6858000 h 6858000"/>
              <a:gd name="connsiteX13" fmla="*/ 12084000 w 12192000"/>
              <a:gd name="connsiteY13" fmla="*/ 6858000 h 6858000"/>
              <a:gd name="connsiteX14" fmla="*/ 12192000 w 12192000"/>
              <a:gd name="connsiteY14" fmla="*/ 6858000 h 6858000"/>
              <a:gd name="connsiteX15" fmla="*/ 12192000 w 12192000"/>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12084000" y="108000"/>
                </a:moveTo>
                <a:lnTo>
                  <a:pt x="12084000" y="6750000"/>
                </a:lnTo>
                <a:lnTo>
                  <a:pt x="108000" y="6750000"/>
                </a:lnTo>
                <a:lnTo>
                  <a:pt x="108000" y="108000"/>
                </a:lnTo>
                <a:close/>
                <a:moveTo>
                  <a:pt x="12192000" y="0"/>
                </a:moveTo>
                <a:lnTo>
                  <a:pt x="12084000" y="0"/>
                </a:lnTo>
                <a:lnTo>
                  <a:pt x="12084000" y="0"/>
                </a:lnTo>
                <a:lnTo>
                  <a:pt x="108000" y="0"/>
                </a:lnTo>
                <a:lnTo>
                  <a:pt x="0" y="0"/>
                </a:lnTo>
                <a:lnTo>
                  <a:pt x="0" y="108000"/>
                </a:lnTo>
                <a:lnTo>
                  <a:pt x="0" y="6750000"/>
                </a:lnTo>
                <a:lnTo>
                  <a:pt x="0" y="6858000"/>
                </a:lnTo>
                <a:lnTo>
                  <a:pt x="108000" y="6858000"/>
                </a:lnTo>
                <a:lnTo>
                  <a:pt x="12084000" y="6858000"/>
                </a:lnTo>
                <a:lnTo>
                  <a:pt x="12192000" y="6858000"/>
                </a:lnTo>
                <a:lnTo>
                  <a:pt x="1219200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2" name="Picture 1" descr="Shape, background pattern&#10;&#10;Description automatically generated">
            <a:extLst>
              <a:ext uri="{FF2B5EF4-FFF2-40B4-BE49-F238E27FC236}">
                <a16:creationId xmlns:a16="http://schemas.microsoft.com/office/drawing/2014/main" id="{D434DB07-E52E-4332-AD3E-D8C8931E70C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08000" y="108000"/>
            <a:ext cx="11976000" cy="66420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15" name="Content Placeholder 2">
            <a:extLst>
              <a:ext uri="{FF2B5EF4-FFF2-40B4-BE49-F238E27FC236}">
                <a16:creationId xmlns:a16="http://schemas.microsoft.com/office/drawing/2014/main" id="{86DC80CF-FDED-46A8-BE3E-F6BD252A0032}"/>
              </a:ext>
            </a:extLst>
          </p:cNvPr>
          <p:cNvSpPr>
            <a:spLocks noGrp="1"/>
          </p:cNvSpPr>
          <p:nvPr>
            <p:ph idx="1"/>
          </p:nvPr>
        </p:nvSpPr>
        <p:spPr>
          <a:xfrm>
            <a:off x="252034" y="1293377"/>
            <a:ext cx="10839425" cy="4351338"/>
          </a:xfrm>
        </p:spPr>
        <p:txBody>
          <a:bodyPr>
            <a:noAutofit/>
          </a:bodyPr>
          <a:lstStyle>
            <a:lvl1pPr>
              <a:defRPr sz="1400">
                <a:solidFill>
                  <a:schemeClr val="tx1"/>
                </a:solidFill>
              </a:defRPr>
            </a:lvl1pPr>
            <a:lvl2pPr>
              <a:defRPr sz="12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3" name="Footer Placeholder 22">
            <a:extLst>
              <a:ext uri="{FF2B5EF4-FFF2-40B4-BE49-F238E27FC236}">
                <a16:creationId xmlns:a16="http://schemas.microsoft.com/office/drawing/2014/main" id="{EBC06D21-C5DF-4643-BACD-F304CB8866E9}"/>
              </a:ext>
            </a:extLst>
          </p:cNvPr>
          <p:cNvSpPr>
            <a:spLocks noGrp="1"/>
          </p:cNvSpPr>
          <p:nvPr>
            <p:ph type="ftr" sz="quarter" idx="21"/>
          </p:nvPr>
        </p:nvSpPr>
        <p:spPr>
          <a:xfrm>
            <a:off x="276209" y="6378063"/>
            <a:ext cx="1460791" cy="215444"/>
          </a:xfrm>
          <a:prstGeom prst="rect">
            <a:avLst/>
          </a:prstGeom>
        </p:spPr>
        <p:txBody>
          <a:bodyPr/>
          <a:lstStyle/>
          <a:p>
            <a:r>
              <a:rPr lang="en-GB"/>
              <a:t>© 2021 National Highways</a:t>
            </a:r>
          </a:p>
        </p:txBody>
      </p:sp>
      <p:sp>
        <p:nvSpPr>
          <p:cNvPr id="20" name="Title 1">
            <a:extLst>
              <a:ext uri="{FF2B5EF4-FFF2-40B4-BE49-F238E27FC236}">
                <a16:creationId xmlns:a16="http://schemas.microsoft.com/office/drawing/2014/main" id="{9464B9A7-04A9-480D-B3C2-383807839C93}"/>
              </a:ext>
            </a:extLst>
          </p:cNvPr>
          <p:cNvSpPr>
            <a:spLocks noGrp="1"/>
          </p:cNvSpPr>
          <p:nvPr>
            <p:ph type="title" hasCustomPrompt="1"/>
          </p:nvPr>
        </p:nvSpPr>
        <p:spPr>
          <a:xfrm>
            <a:off x="319030" y="374859"/>
            <a:ext cx="10772427" cy="361850"/>
          </a:xfrm>
        </p:spPr>
        <p:txBody>
          <a:bodyPr lIns="0" anchor="t" anchorCtr="0">
            <a:noAutofit/>
          </a:bodyPr>
          <a:lstStyle>
            <a:lvl1pPr>
              <a:defRPr>
                <a:solidFill>
                  <a:schemeClr val="accent1"/>
                </a:solidFill>
              </a:defRPr>
            </a:lvl1pPr>
          </a:lstStyle>
          <a:p>
            <a:r>
              <a:rPr lang="en-US"/>
              <a:t>Insert title here</a:t>
            </a:r>
            <a:endParaRPr lang="en-GB"/>
          </a:p>
        </p:txBody>
      </p:sp>
      <p:sp>
        <p:nvSpPr>
          <p:cNvPr id="21" name="Text Placeholder 7">
            <a:extLst>
              <a:ext uri="{FF2B5EF4-FFF2-40B4-BE49-F238E27FC236}">
                <a16:creationId xmlns:a16="http://schemas.microsoft.com/office/drawing/2014/main" id="{4446B882-D2F0-4698-AEE0-64C0F3C1F27E}"/>
              </a:ext>
            </a:extLst>
          </p:cNvPr>
          <p:cNvSpPr>
            <a:spLocks noGrp="1"/>
          </p:cNvSpPr>
          <p:nvPr>
            <p:ph type="body" sz="quarter" idx="22" hasCustomPrompt="1"/>
          </p:nvPr>
        </p:nvSpPr>
        <p:spPr>
          <a:xfrm>
            <a:off x="322673" y="751477"/>
            <a:ext cx="10768784" cy="382587"/>
          </a:xfrm>
        </p:spPr>
        <p:txBody>
          <a:bodyPr lIns="0">
            <a:noAutofit/>
          </a:bodyPr>
          <a:lstStyle>
            <a:lvl1pPr>
              <a:buFont typeface="Arial" panose="020B0604020202020204" pitchFamily="34" charset="0"/>
              <a:buNone/>
              <a:defRPr lang="en-US" sz="1800" b="0" kern="1200" dirty="0" smtClean="0">
                <a:solidFill>
                  <a:schemeClr val="tx1"/>
                </a:solidFill>
                <a:latin typeface="+mj-lt"/>
                <a:ea typeface="+mj-ea"/>
                <a:cs typeface="+mj-cs"/>
              </a:defRPr>
            </a:lvl1pPr>
            <a:lvl2pPr>
              <a:buNone/>
              <a:defRPr/>
            </a:lvl2pPr>
          </a:lstStyle>
          <a:p>
            <a:pPr lvl="0"/>
            <a:r>
              <a:rPr lang="en-US"/>
              <a:t>Click to edit master text styles</a:t>
            </a:r>
          </a:p>
        </p:txBody>
      </p:sp>
      <p:pic>
        <p:nvPicPr>
          <p:cNvPr id="35" name="Picture 34">
            <a:extLst>
              <a:ext uri="{FF2B5EF4-FFF2-40B4-BE49-F238E27FC236}">
                <a16:creationId xmlns:a16="http://schemas.microsoft.com/office/drawing/2014/main" id="{49217061-AC03-4564-A922-5DB7D5379AC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91952" y="5912526"/>
            <a:ext cx="1866269" cy="793083"/>
          </a:xfrm>
          <a:prstGeom prst="rect">
            <a:avLst/>
          </a:prstGeom>
        </p:spPr>
      </p:pic>
    </p:spTree>
    <p:extLst>
      <p:ext uri="{BB962C8B-B14F-4D97-AF65-F5344CB8AC3E}">
        <p14:creationId xmlns:p14="http://schemas.microsoft.com/office/powerpoint/2010/main" val="12409901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Cover Road">
    <p:bg>
      <p:bgPr>
        <a:gradFill>
          <a:gsLst>
            <a:gs pos="0">
              <a:srgbClr val="F75151"/>
            </a:gs>
            <a:gs pos="100000">
              <a:srgbClr val="CC0A20"/>
            </a:gs>
          </a:gsLst>
          <a:lin ang="18900000" scaled="1"/>
        </a:gra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E8FA8BF0-0065-28AE-13F6-4504661E353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556" y="-1"/>
            <a:ext cx="12245556" cy="7705450"/>
          </a:xfrm>
          <a:prstGeom prst="rect">
            <a:avLst/>
          </a:prstGeom>
        </p:spPr>
      </p:pic>
      <p:pic>
        <p:nvPicPr>
          <p:cNvPr id="5" name="Graphic 4">
            <a:extLst>
              <a:ext uri="{FF2B5EF4-FFF2-40B4-BE49-F238E27FC236}">
                <a16:creationId xmlns:a16="http://schemas.microsoft.com/office/drawing/2014/main" id="{32BB530E-3E0A-6EB3-4646-3A24BFC7FB3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64857" y="5743017"/>
            <a:ext cx="1904023" cy="553593"/>
          </a:xfrm>
          <a:prstGeom prst="rect">
            <a:avLst/>
          </a:prstGeom>
        </p:spPr>
      </p:pic>
      <p:sp>
        <p:nvSpPr>
          <p:cNvPr id="8" name="Title 1">
            <a:extLst>
              <a:ext uri="{FF2B5EF4-FFF2-40B4-BE49-F238E27FC236}">
                <a16:creationId xmlns:a16="http://schemas.microsoft.com/office/drawing/2014/main" id="{B3DE493B-F480-8055-B9B4-66AD58E16006}"/>
              </a:ext>
            </a:extLst>
          </p:cNvPr>
          <p:cNvSpPr>
            <a:spLocks noGrp="1"/>
          </p:cNvSpPr>
          <p:nvPr>
            <p:ph type="title" hasCustomPrompt="1"/>
          </p:nvPr>
        </p:nvSpPr>
        <p:spPr>
          <a:xfrm>
            <a:off x="2856000" y="1523074"/>
            <a:ext cx="6480000" cy="627063"/>
          </a:xfrm>
        </p:spPr>
        <p:txBody>
          <a:bodyPr anchor="ctr" anchorCtr="0">
            <a:noAutofit/>
          </a:bodyPr>
          <a:lstStyle>
            <a:lvl1pPr algn="ctr">
              <a:defRPr sz="6000"/>
            </a:lvl1pPr>
          </a:lstStyle>
          <a:p>
            <a:r>
              <a:rPr lang="en-GB"/>
              <a:t>Click to edit title</a:t>
            </a:r>
            <a:endParaRPr lang="en-US"/>
          </a:p>
        </p:txBody>
      </p:sp>
      <p:sp>
        <p:nvSpPr>
          <p:cNvPr id="9" name="Content Placeholder 6">
            <a:extLst>
              <a:ext uri="{FF2B5EF4-FFF2-40B4-BE49-F238E27FC236}">
                <a16:creationId xmlns:a16="http://schemas.microsoft.com/office/drawing/2014/main" id="{A2846022-8883-FDBB-2ADE-7794B3C70F12}"/>
              </a:ext>
            </a:extLst>
          </p:cNvPr>
          <p:cNvSpPr>
            <a:spLocks noGrp="1"/>
          </p:cNvSpPr>
          <p:nvPr>
            <p:ph sz="quarter" idx="11" hasCustomPrompt="1"/>
          </p:nvPr>
        </p:nvSpPr>
        <p:spPr>
          <a:xfrm>
            <a:off x="2856000" y="2715401"/>
            <a:ext cx="6480000" cy="385762"/>
          </a:xfrm>
        </p:spPr>
        <p:txBody>
          <a:bodyPr anchor="t">
            <a:noAutofit/>
          </a:bodyPr>
          <a:lstStyle>
            <a:lvl1pPr marL="0" indent="0" algn="ctr">
              <a:buNone/>
              <a:defRPr sz="3200"/>
            </a:lvl1pPr>
          </a:lstStyle>
          <a:p>
            <a:pPr lvl="0"/>
            <a:r>
              <a:rPr lang="en-GB"/>
              <a:t>Click to edit date</a:t>
            </a:r>
            <a:endParaRPr lang="en-US"/>
          </a:p>
        </p:txBody>
      </p:sp>
    </p:spTree>
    <p:extLst>
      <p:ext uri="{BB962C8B-B14F-4D97-AF65-F5344CB8AC3E}">
        <p14:creationId xmlns:p14="http://schemas.microsoft.com/office/powerpoint/2010/main" val="8534204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_Cover Road">
    <p:bg>
      <p:bgPr>
        <a:solidFill>
          <a:schemeClr val="accent1"/>
        </a:solidFill>
        <a:effectLst/>
      </p:bgPr>
    </p:bg>
    <p:spTree>
      <p:nvGrpSpPr>
        <p:cNvPr id="1" name=""/>
        <p:cNvGrpSpPr/>
        <p:nvPr/>
      </p:nvGrpSpPr>
      <p:grpSpPr>
        <a:xfrm>
          <a:off x="0" y="0"/>
          <a:ext cx="0" cy="0"/>
          <a:chOff x="0" y="0"/>
          <a:chExt cx="0" cy="0"/>
        </a:xfrm>
      </p:grpSpPr>
      <p:pic>
        <p:nvPicPr>
          <p:cNvPr id="9" name="Picture 8" descr="A group of people in front of a television screen&#10;&#10;Description automatically generated with low confidence">
            <a:extLst>
              <a:ext uri="{FF2B5EF4-FFF2-40B4-BE49-F238E27FC236}">
                <a16:creationId xmlns:a16="http://schemas.microsoft.com/office/drawing/2014/main" id="{6EE72CD3-9890-00CE-9751-F29F35B65FA5}"/>
              </a:ext>
            </a:extLst>
          </p:cNvPr>
          <p:cNvPicPr>
            <a:picLocks noChangeAspect="1"/>
          </p:cNvPicPr>
          <p:nvPr userDrawn="1"/>
        </p:nvPicPr>
        <p:blipFill>
          <a:blip r:embed="rId2"/>
          <a:stretch>
            <a:fillRect/>
          </a:stretch>
        </p:blipFill>
        <p:spPr>
          <a:xfrm>
            <a:off x="-236452" y="-1"/>
            <a:ext cx="12664902" cy="7124007"/>
          </a:xfrm>
          <a:prstGeom prst="rect">
            <a:avLst/>
          </a:prstGeom>
        </p:spPr>
      </p:pic>
      <p:sp>
        <p:nvSpPr>
          <p:cNvPr id="3" name="Title 1">
            <a:extLst>
              <a:ext uri="{FF2B5EF4-FFF2-40B4-BE49-F238E27FC236}">
                <a16:creationId xmlns:a16="http://schemas.microsoft.com/office/drawing/2014/main" id="{447CAAFD-66FB-5441-9758-6EEB4039BA47}"/>
              </a:ext>
            </a:extLst>
          </p:cNvPr>
          <p:cNvSpPr>
            <a:spLocks noGrp="1"/>
          </p:cNvSpPr>
          <p:nvPr>
            <p:ph type="title" hasCustomPrompt="1"/>
          </p:nvPr>
        </p:nvSpPr>
        <p:spPr>
          <a:xfrm>
            <a:off x="2856000" y="1523074"/>
            <a:ext cx="6480000" cy="627063"/>
          </a:xfrm>
        </p:spPr>
        <p:txBody>
          <a:bodyPr anchor="ctr" anchorCtr="0">
            <a:noAutofit/>
          </a:bodyPr>
          <a:lstStyle>
            <a:lvl1pPr algn="ctr">
              <a:defRPr sz="6000"/>
            </a:lvl1pPr>
          </a:lstStyle>
          <a:p>
            <a:r>
              <a:rPr lang="en-GB"/>
              <a:t>Click to edit title</a:t>
            </a:r>
            <a:endParaRPr lang="en-US"/>
          </a:p>
        </p:txBody>
      </p:sp>
      <p:sp>
        <p:nvSpPr>
          <p:cNvPr id="4" name="Content Placeholder 6">
            <a:extLst>
              <a:ext uri="{FF2B5EF4-FFF2-40B4-BE49-F238E27FC236}">
                <a16:creationId xmlns:a16="http://schemas.microsoft.com/office/drawing/2014/main" id="{11FF0296-BBCE-4648-8551-3D94B72893A9}"/>
              </a:ext>
            </a:extLst>
          </p:cNvPr>
          <p:cNvSpPr>
            <a:spLocks noGrp="1"/>
          </p:cNvSpPr>
          <p:nvPr>
            <p:ph sz="quarter" idx="11" hasCustomPrompt="1"/>
          </p:nvPr>
        </p:nvSpPr>
        <p:spPr>
          <a:xfrm>
            <a:off x="2856000" y="2715401"/>
            <a:ext cx="6480000" cy="385762"/>
          </a:xfrm>
        </p:spPr>
        <p:txBody>
          <a:bodyPr anchor="t">
            <a:noAutofit/>
          </a:bodyPr>
          <a:lstStyle>
            <a:lvl1pPr marL="0" indent="0" algn="ctr">
              <a:buNone/>
              <a:defRPr sz="3200"/>
            </a:lvl1pPr>
          </a:lstStyle>
          <a:p>
            <a:pPr lvl="0"/>
            <a:r>
              <a:rPr lang="en-GB"/>
              <a:t>Click to edit date</a:t>
            </a:r>
            <a:endParaRPr lang="en-US"/>
          </a:p>
        </p:txBody>
      </p:sp>
      <p:pic>
        <p:nvPicPr>
          <p:cNvPr id="10" name="Graphic 9">
            <a:extLst>
              <a:ext uri="{FF2B5EF4-FFF2-40B4-BE49-F238E27FC236}">
                <a16:creationId xmlns:a16="http://schemas.microsoft.com/office/drawing/2014/main" id="{56B41086-1B66-27E4-39DD-943F652BDD9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143989" y="5834457"/>
            <a:ext cx="1904023" cy="553593"/>
          </a:xfrm>
          <a:prstGeom prst="rect">
            <a:avLst/>
          </a:prstGeom>
        </p:spPr>
      </p:pic>
    </p:spTree>
    <p:extLst>
      <p:ext uri="{BB962C8B-B14F-4D97-AF65-F5344CB8AC3E}">
        <p14:creationId xmlns:p14="http://schemas.microsoft.com/office/powerpoint/2010/main" val="14605211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Cover Train">
    <p:bg>
      <p:bgPr>
        <a:solidFill>
          <a:schemeClr val="accent1"/>
        </a:solidFill>
        <a:effectLst/>
      </p:bgPr>
    </p:bg>
    <p:spTree>
      <p:nvGrpSpPr>
        <p:cNvPr id="1" name=""/>
        <p:cNvGrpSpPr/>
        <p:nvPr/>
      </p:nvGrpSpPr>
      <p:grpSpPr>
        <a:xfrm>
          <a:off x="0" y="0"/>
          <a:ext cx="0" cy="0"/>
          <a:chOff x="0" y="0"/>
          <a:chExt cx="0" cy="0"/>
        </a:xfrm>
      </p:grpSpPr>
      <p:pic>
        <p:nvPicPr>
          <p:cNvPr id="11" name="Picture 10" descr="A picture containing icon&#10;&#10;Description automatically generated">
            <a:extLst>
              <a:ext uri="{FF2B5EF4-FFF2-40B4-BE49-F238E27FC236}">
                <a16:creationId xmlns:a16="http://schemas.microsoft.com/office/drawing/2014/main" id="{BD718D70-D1FD-AEB5-9485-E15A09DD4325}"/>
              </a:ext>
            </a:extLst>
          </p:cNvPr>
          <p:cNvPicPr>
            <a:picLocks noChangeAspect="1"/>
          </p:cNvPicPr>
          <p:nvPr userDrawn="1"/>
        </p:nvPicPr>
        <p:blipFill>
          <a:blip r:embed="rId2"/>
          <a:stretch>
            <a:fillRect/>
          </a:stretch>
        </p:blipFill>
        <p:spPr>
          <a:xfrm>
            <a:off x="-118226" y="16625"/>
            <a:ext cx="12576233" cy="7074131"/>
          </a:xfrm>
          <a:prstGeom prst="rect">
            <a:avLst/>
          </a:prstGeom>
        </p:spPr>
      </p:pic>
      <p:sp>
        <p:nvSpPr>
          <p:cNvPr id="3" name="Title 1">
            <a:extLst>
              <a:ext uri="{FF2B5EF4-FFF2-40B4-BE49-F238E27FC236}">
                <a16:creationId xmlns:a16="http://schemas.microsoft.com/office/drawing/2014/main" id="{447CAAFD-66FB-5441-9758-6EEB4039BA47}"/>
              </a:ext>
            </a:extLst>
          </p:cNvPr>
          <p:cNvSpPr>
            <a:spLocks noGrp="1"/>
          </p:cNvSpPr>
          <p:nvPr>
            <p:ph type="title" hasCustomPrompt="1"/>
          </p:nvPr>
        </p:nvSpPr>
        <p:spPr>
          <a:xfrm>
            <a:off x="2856000" y="1523074"/>
            <a:ext cx="6480000" cy="627063"/>
          </a:xfrm>
        </p:spPr>
        <p:txBody>
          <a:bodyPr anchor="ctr" anchorCtr="0">
            <a:noAutofit/>
          </a:bodyPr>
          <a:lstStyle>
            <a:lvl1pPr algn="ctr">
              <a:defRPr sz="6000"/>
            </a:lvl1pPr>
          </a:lstStyle>
          <a:p>
            <a:r>
              <a:rPr lang="en-GB"/>
              <a:t>Click to edit title</a:t>
            </a:r>
            <a:endParaRPr lang="en-US"/>
          </a:p>
        </p:txBody>
      </p:sp>
      <p:sp>
        <p:nvSpPr>
          <p:cNvPr id="4" name="Content Placeholder 6">
            <a:extLst>
              <a:ext uri="{FF2B5EF4-FFF2-40B4-BE49-F238E27FC236}">
                <a16:creationId xmlns:a16="http://schemas.microsoft.com/office/drawing/2014/main" id="{11FF0296-BBCE-4648-8551-3D94B72893A9}"/>
              </a:ext>
            </a:extLst>
          </p:cNvPr>
          <p:cNvSpPr>
            <a:spLocks noGrp="1"/>
          </p:cNvSpPr>
          <p:nvPr>
            <p:ph sz="quarter" idx="11" hasCustomPrompt="1"/>
          </p:nvPr>
        </p:nvSpPr>
        <p:spPr>
          <a:xfrm>
            <a:off x="2856000" y="2715401"/>
            <a:ext cx="6480000" cy="385762"/>
          </a:xfrm>
        </p:spPr>
        <p:txBody>
          <a:bodyPr anchor="t">
            <a:noAutofit/>
          </a:bodyPr>
          <a:lstStyle>
            <a:lvl1pPr marL="0" indent="0" algn="ctr">
              <a:buNone/>
              <a:defRPr sz="3200"/>
            </a:lvl1pPr>
          </a:lstStyle>
          <a:p>
            <a:pPr lvl="0"/>
            <a:r>
              <a:rPr lang="en-GB"/>
              <a:t>Click to edit date</a:t>
            </a:r>
            <a:endParaRPr lang="en-US"/>
          </a:p>
        </p:txBody>
      </p:sp>
      <p:pic>
        <p:nvPicPr>
          <p:cNvPr id="10" name="Graphic 9">
            <a:extLst>
              <a:ext uri="{FF2B5EF4-FFF2-40B4-BE49-F238E27FC236}">
                <a16:creationId xmlns:a16="http://schemas.microsoft.com/office/drawing/2014/main" id="{56B41086-1B66-27E4-39DD-943F652BDD9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143989" y="5834457"/>
            <a:ext cx="1904023" cy="553593"/>
          </a:xfrm>
          <a:prstGeom prst="rect">
            <a:avLst/>
          </a:prstGeom>
        </p:spPr>
      </p:pic>
    </p:spTree>
    <p:extLst>
      <p:ext uri="{BB962C8B-B14F-4D97-AF65-F5344CB8AC3E}">
        <p14:creationId xmlns:p14="http://schemas.microsoft.com/office/powerpoint/2010/main" val="26271897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ull Bleed Image Slide">
    <p:bg>
      <p:bgPr>
        <a:solidFill>
          <a:schemeClr val="bg1"/>
        </a:solidFill>
        <a:effectLst/>
      </p:bgPr>
    </p:bg>
    <p:spTree>
      <p:nvGrpSpPr>
        <p:cNvPr id="1" name=""/>
        <p:cNvGrpSpPr/>
        <p:nvPr/>
      </p:nvGrpSpPr>
      <p:grpSpPr>
        <a:xfrm>
          <a:off x="0" y="0"/>
          <a:ext cx="0" cy="0"/>
          <a:chOff x="0" y="0"/>
          <a:chExt cx="0" cy="0"/>
        </a:xfrm>
      </p:grpSpPr>
      <p:sp>
        <p:nvSpPr>
          <p:cNvPr id="18" name="Picture Placeholder 111">
            <a:extLst>
              <a:ext uri="{FF2B5EF4-FFF2-40B4-BE49-F238E27FC236}">
                <a16:creationId xmlns:a16="http://schemas.microsoft.com/office/drawing/2014/main" id="{42EEEA11-AB39-412C-86FC-F8404FD3B426}"/>
              </a:ext>
            </a:extLst>
          </p:cNvPr>
          <p:cNvSpPr>
            <a:spLocks noGrp="1"/>
          </p:cNvSpPr>
          <p:nvPr>
            <p:ph type="pic" sz="quarter" idx="20"/>
          </p:nvPr>
        </p:nvSpPr>
        <p:spPr>
          <a:xfrm>
            <a:off x="108000" y="107950"/>
            <a:ext cx="11976050" cy="6642100"/>
          </a:xfrm>
          <a:solidFill>
            <a:schemeClr val="accent6">
              <a:lumMod val="20000"/>
              <a:lumOff val="80000"/>
            </a:schemeClr>
          </a:solidFill>
        </p:spPr>
        <p:txBody>
          <a:bodyPr anchor="ctr" anchorCtr="0"/>
          <a:lstStyle>
            <a:lvl1pPr algn="ctr">
              <a:defRPr/>
            </a:lvl1pPr>
          </a:lstStyle>
          <a:p>
            <a:endParaRPr lang="en-GB"/>
          </a:p>
        </p:txBody>
      </p:sp>
      <p:pic>
        <p:nvPicPr>
          <p:cNvPr id="68" name="Picture 67" descr="Shape, background pattern&#10;&#10;Description automatically generated">
            <a:extLst>
              <a:ext uri="{FF2B5EF4-FFF2-40B4-BE49-F238E27FC236}">
                <a16:creationId xmlns:a16="http://schemas.microsoft.com/office/drawing/2014/main" id="{10196F8E-5E44-4665-A65C-90F868E051CB}"/>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rcRect l="885" t="1575" r="77760" b="1575"/>
          <a:stretch/>
        </p:blipFill>
        <p:spPr>
          <a:xfrm>
            <a:off x="108000" y="107996"/>
            <a:ext cx="2603451" cy="66420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84" name="Title 1">
            <a:extLst>
              <a:ext uri="{FF2B5EF4-FFF2-40B4-BE49-F238E27FC236}">
                <a16:creationId xmlns:a16="http://schemas.microsoft.com/office/drawing/2014/main" id="{255CC76D-CDE9-4CC7-8142-7522641FE1D4}"/>
              </a:ext>
            </a:extLst>
          </p:cNvPr>
          <p:cNvSpPr>
            <a:spLocks noGrp="1"/>
          </p:cNvSpPr>
          <p:nvPr>
            <p:ph type="title" hasCustomPrompt="1"/>
          </p:nvPr>
        </p:nvSpPr>
        <p:spPr>
          <a:xfrm>
            <a:off x="224552" y="421351"/>
            <a:ext cx="9255998" cy="838426"/>
          </a:xfrm>
        </p:spPr>
        <p:txBody>
          <a:bodyPr anchor="t" anchorCtr="0">
            <a:noAutofit/>
          </a:bodyPr>
          <a:lstStyle>
            <a:lvl1pPr>
              <a:defRPr lang="en-GB" sz="2400" b="1" kern="1200" dirty="0">
                <a:solidFill>
                  <a:prstClr val="white"/>
                </a:solidFill>
                <a:latin typeface="Arial"/>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Title goes here</a:t>
            </a:r>
            <a:endParaRPr lang="en-GB"/>
          </a:p>
        </p:txBody>
      </p:sp>
      <p:sp>
        <p:nvSpPr>
          <p:cNvPr id="7" name="Footer Placeholder 22">
            <a:extLst>
              <a:ext uri="{FF2B5EF4-FFF2-40B4-BE49-F238E27FC236}">
                <a16:creationId xmlns:a16="http://schemas.microsoft.com/office/drawing/2014/main" id="{D4170651-E1CC-406C-8238-BB9F394CBA50}"/>
              </a:ext>
            </a:extLst>
          </p:cNvPr>
          <p:cNvSpPr>
            <a:spLocks noGrp="1"/>
          </p:cNvSpPr>
          <p:nvPr>
            <p:ph type="ftr" sz="quarter" idx="22"/>
          </p:nvPr>
        </p:nvSpPr>
        <p:spPr>
          <a:xfrm>
            <a:off x="323101" y="6378063"/>
            <a:ext cx="1460791" cy="215444"/>
          </a:xfrm>
          <a:prstGeom prst="rect">
            <a:avLst/>
          </a:prstGeom>
        </p:spPr>
        <p:txBody>
          <a:bodyPr/>
          <a:lstStyle>
            <a:lvl1pPr>
              <a:defRPr>
                <a:solidFill>
                  <a:schemeClr val="bg1"/>
                </a:solidFill>
              </a:defRPr>
            </a:lvl1pPr>
          </a:lstStyle>
          <a:p>
            <a:r>
              <a:rPr lang="en-GB"/>
              <a:t>© 2021 National Highways</a:t>
            </a:r>
          </a:p>
        </p:txBody>
      </p:sp>
      <p:pic>
        <p:nvPicPr>
          <p:cNvPr id="8" name="Picture 7">
            <a:extLst>
              <a:ext uri="{FF2B5EF4-FFF2-40B4-BE49-F238E27FC236}">
                <a16:creationId xmlns:a16="http://schemas.microsoft.com/office/drawing/2014/main" id="{792E01CA-4265-4B06-AC53-1ECC1A3BB50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56141" y="5888067"/>
            <a:ext cx="1910883" cy="809518"/>
          </a:xfrm>
          <a:prstGeom prst="rect">
            <a:avLst/>
          </a:prstGeom>
        </p:spPr>
      </p:pic>
    </p:spTree>
    <p:extLst>
      <p:ext uri="{BB962C8B-B14F-4D97-AF65-F5344CB8AC3E}">
        <p14:creationId xmlns:p14="http://schemas.microsoft.com/office/powerpoint/2010/main" val="4554097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Cover Mixed">
    <p:bg>
      <p:bgPr>
        <a:solidFill>
          <a:schemeClr val="bg1"/>
        </a:solidFill>
        <a:effectLst/>
      </p:bgPr>
    </p:bg>
    <p:spTree>
      <p:nvGrpSpPr>
        <p:cNvPr id="1" name=""/>
        <p:cNvGrpSpPr/>
        <p:nvPr/>
      </p:nvGrpSpPr>
      <p:grpSpPr>
        <a:xfrm>
          <a:off x="0" y="0"/>
          <a:ext cx="0" cy="0"/>
          <a:chOff x="0" y="0"/>
          <a:chExt cx="0" cy="0"/>
        </a:xfrm>
      </p:grpSpPr>
      <p:pic>
        <p:nvPicPr>
          <p:cNvPr id="11" name="Picture 10" descr="A screenshot of a video game&#10;&#10;Description automatically generated with medium confidence">
            <a:extLst>
              <a:ext uri="{FF2B5EF4-FFF2-40B4-BE49-F238E27FC236}">
                <a16:creationId xmlns:a16="http://schemas.microsoft.com/office/drawing/2014/main" id="{931985F8-EDC7-7FA8-6802-184CF375A69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Title 1">
            <a:extLst>
              <a:ext uri="{FF2B5EF4-FFF2-40B4-BE49-F238E27FC236}">
                <a16:creationId xmlns:a16="http://schemas.microsoft.com/office/drawing/2014/main" id="{447CAAFD-66FB-5441-9758-6EEB4039BA47}"/>
              </a:ext>
            </a:extLst>
          </p:cNvPr>
          <p:cNvSpPr>
            <a:spLocks noGrp="1"/>
          </p:cNvSpPr>
          <p:nvPr>
            <p:ph type="title"/>
          </p:nvPr>
        </p:nvSpPr>
        <p:spPr>
          <a:xfrm>
            <a:off x="324195" y="592050"/>
            <a:ext cx="11122429" cy="627063"/>
          </a:xfrm>
        </p:spPr>
        <p:txBody>
          <a:bodyPr>
            <a:noAutofit/>
          </a:bodyPr>
          <a:lstStyle>
            <a:lvl1pPr algn="ctr">
              <a:defRPr sz="6000"/>
            </a:lvl1pPr>
          </a:lstStyle>
          <a:p>
            <a:r>
              <a:rPr lang="en-GB"/>
              <a:t>Click to edit Master title style</a:t>
            </a:r>
            <a:endParaRPr lang="en-US"/>
          </a:p>
        </p:txBody>
      </p:sp>
      <p:sp>
        <p:nvSpPr>
          <p:cNvPr id="4" name="Content Placeholder 6">
            <a:extLst>
              <a:ext uri="{FF2B5EF4-FFF2-40B4-BE49-F238E27FC236}">
                <a16:creationId xmlns:a16="http://schemas.microsoft.com/office/drawing/2014/main" id="{11FF0296-BBCE-4648-8551-3D94B72893A9}"/>
              </a:ext>
            </a:extLst>
          </p:cNvPr>
          <p:cNvSpPr>
            <a:spLocks noGrp="1"/>
          </p:cNvSpPr>
          <p:nvPr>
            <p:ph sz="quarter" idx="11"/>
          </p:nvPr>
        </p:nvSpPr>
        <p:spPr>
          <a:xfrm>
            <a:off x="2468880" y="1568247"/>
            <a:ext cx="7431578" cy="385762"/>
          </a:xfrm>
        </p:spPr>
        <p:txBody>
          <a:bodyPr anchor="t">
            <a:noAutofit/>
          </a:bodyPr>
          <a:lstStyle>
            <a:lvl1pPr marL="0" indent="0" algn="ctr">
              <a:buNone/>
              <a:defRPr sz="3200"/>
            </a:lvl1pPr>
          </a:lstStyle>
          <a:p>
            <a:pPr lvl="0"/>
            <a:r>
              <a:rPr lang="en-GB"/>
              <a:t>Click to edit Master text styles</a:t>
            </a:r>
            <a:endParaRPr lang="en-US"/>
          </a:p>
        </p:txBody>
      </p:sp>
      <p:pic>
        <p:nvPicPr>
          <p:cNvPr id="12" name="Graphic 11">
            <a:extLst>
              <a:ext uri="{FF2B5EF4-FFF2-40B4-BE49-F238E27FC236}">
                <a16:creationId xmlns:a16="http://schemas.microsoft.com/office/drawing/2014/main" id="{D2B9B958-BEFC-85BA-6934-565634F8783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753600" y="5834457"/>
            <a:ext cx="1904023" cy="553593"/>
          </a:xfrm>
          <a:prstGeom prst="rect">
            <a:avLst/>
          </a:prstGeom>
        </p:spPr>
      </p:pic>
    </p:spTree>
    <p:extLst>
      <p:ext uri="{BB962C8B-B14F-4D97-AF65-F5344CB8AC3E}">
        <p14:creationId xmlns:p14="http://schemas.microsoft.com/office/powerpoint/2010/main" val="20333470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ver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F7A4D-37A8-22E9-4238-40B14EE9BB6E}"/>
              </a:ext>
            </a:extLst>
          </p:cNvPr>
          <p:cNvSpPr>
            <a:spLocks noGrp="1"/>
          </p:cNvSpPr>
          <p:nvPr>
            <p:ph type="title" hasCustomPrompt="1"/>
          </p:nvPr>
        </p:nvSpPr>
        <p:spPr>
          <a:xfrm>
            <a:off x="571500" y="4324456"/>
            <a:ext cx="11074400" cy="977900"/>
          </a:xfrm>
        </p:spPr>
        <p:txBody>
          <a:bodyPr anchor="ctr" anchorCtr="0">
            <a:normAutofit/>
          </a:bodyPr>
          <a:lstStyle>
            <a:lvl1pPr>
              <a:defRPr sz="6000"/>
            </a:lvl1pPr>
          </a:lstStyle>
          <a:p>
            <a:r>
              <a:rPr lang="en-GB"/>
              <a:t>Click to edit title</a:t>
            </a:r>
          </a:p>
        </p:txBody>
      </p:sp>
      <p:sp>
        <p:nvSpPr>
          <p:cNvPr id="5" name="Content Placeholder 6">
            <a:extLst>
              <a:ext uri="{FF2B5EF4-FFF2-40B4-BE49-F238E27FC236}">
                <a16:creationId xmlns:a16="http://schemas.microsoft.com/office/drawing/2014/main" id="{E0BE189D-4261-231D-24FC-F67B8ADDB9E4}"/>
              </a:ext>
            </a:extLst>
          </p:cNvPr>
          <p:cNvSpPr>
            <a:spLocks noGrp="1"/>
          </p:cNvSpPr>
          <p:nvPr>
            <p:ph sz="quarter" idx="11" hasCustomPrompt="1"/>
          </p:nvPr>
        </p:nvSpPr>
        <p:spPr>
          <a:xfrm>
            <a:off x="571500" y="5348288"/>
            <a:ext cx="11074400" cy="385762"/>
          </a:xfrm>
        </p:spPr>
        <p:txBody>
          <a:bodyPr anchor="t">
            <a:noAutofit/>
          </a:bodyPr>
          <a:lstStyle>
            <a:lvl1pPr marL="0" indent="0" algn="l">
              <a:buNone/>
              <a:defRPr sz="3200"/>
            </a:lvl1pPr>
          </a:lstStyle>
          <a:p>
            <a:pPr lvl="0"/>
            <a:r>
              <a:rPr lang="en-GB"/>
              <a:t>Click to edit subtitle</a:t>
            </a:r>
            <a:endParaRPr lang="en-US"/>
          </a:p>
        </p:txBody>
      </p:sp>
      <p:sp>
        <p:nvSpPr>
          <p:cNvPr id="6" name="Content Placeholder 6">
            <a:extLst>
              <a:ext uri="{FF2B5EF4-FFF2-40B4-BE49-F238E27FC236}">
                <a16:creationId xmlns:a16="http://schemas.microsoft.com/office/drawing/2014/main" id="{48E2315E-5F86-EF62-18D1-E6F767F074F1}"/>
              </a:ext>
            </a:extLst>
          </p:cNvPr>
          <p:cNvSpPr>
            <a:spLocks noGrp="1"/>
          </p:cNvSpPr>
          <p:nvPr>
            <p:ph sz="quarter" idx="12" hasCustomPrompt="1"/>
          </p:nvPr>
        </p:nvSpPr>
        <p:spPr>
          <a:xfrm>
            <a:off x="558799" y="5910263"/>
            <a:ext cx="5537201" cy="385762"/>
          </a:xfrm>
        </p:spPr>
        <p:txBody>
          <a:bodyPr anchor="t">
            <a:noAutofit/>
          </a:bodyPr>
          <a:lstStyle>
            <a:lvl1pPr marL="0" indent="0" algn="l">
              <a:buNone/>
              <a:defRPr sz="2400"/>
            </a:lvl1pPr>
          </a:lstStyle>
          <a:p>
            <a:pPr lvl="0"/>
            <a:r>
              <a:rPr lang="en-GB"/>
              <a:t>Click to edit date</a:t>
            </a:r>
            <a:endParaRPr lang="en-US"/>
          </a:p>
        </p:txBody>
      </p:sp>
      <p:sp>
        <p:nvSpPr>
          <p:cNvPr id="8" name="Picture Placeholder 7">
            <a:extLst>
              <a:ext uri="{FF2B5EF4-FFF2-40B4-BE49-F238E27FC236}">
                <a16:creationId xmlns:a16="http://schemas.microsoft.com/office/drawing/2014/main" id="{CE2A1D4B-B5BC-616E-CF2B-AF564035553F}"/>
              </a:ext>
            </a:extLst>
          </p:cNvPr>
          <p:cNvSpPr>
            <a:spLocks noGrp="1"/>
          </p:cNvSpPr>
          <p:nvPr>
            <p:ph type="pic" sz="quarter" idx="13"/>
          </p:nvPr>
        </p:nvSpPr>
        <p:spPr>
          <a:xfrm>
            <a:off x="191193" y="174567"/>
            <a:ext cx="11829012" cy="3806508"/>
          </a:xfrm>
          <a:prstGeom prst="round2SameRect">
            <a:avLst>
              <a:gd name="adj1" fmla="val 2035"/>
              <a:gd name="adj2" fmla="val 0"/>
            </a:avLst>
          </a:prstGeom>
        </p:spPr>
        <p:txBody>
          <a:bodyPr/>
          <a:lstStyle/>
          <a:p>
            <a:endParaRPr lang="en-GB"/>
          </a:p>
        </p:txBody>
      </p:sp>
    </p:spTree>
    <p:extLst>
      <p:ext uri="{BB962C8B-B14F-4D97-AF65-F5344CB8AC3E}">
        <p14:creationId xmlns:p14="http://schemas.microsoft.com/office/powerpoint/2010/main" val="31248172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Cover Photo">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187FABA8-DBC6-E06B-CF50-251997A8E214}"/>
              </a:ext>
            </a:extLst>
          </p:cNvPr>
          <p:cNvPicPr>
            <a:picLocks noChangeAspect="1"/>
          </p:cNvPicPr>
          <p:nvPr userDrawn="1"/>
        </p:nvPicPr>
        <p:blipFill rotWithShape="1">
          <a:blip r:embed="rId2"/>
          <a:srcRect t="25398" r="56911" b="10067"/>
          <a:stretch/>
        </p:blipFill>
        <p:spPr>
          <a:xfrm>
            <a:off x="2427639" y="2437265"/>
            <a:ext cx="1983351" cy="1979999"/>
          </a:xfrm>
          <a:prstGeom prst="rect">
            <a:avLst/>
          </a:prstGeom>
        </p:spPr>
      </p:pic>
      <p:pic>
        <p:nvPicPr>
          <p:cNvPr id="35" name="Picture 34">
            <a:extLst>
              <a:ext uri="{FF2B5EF4-FFF2-40B4-BE49-F238E27FC236}">
                <a16:creationId xmlns:a16="http://schemas.microsoft.com/office/drawing/2014/main" id="{0EBB396D-590F-E109-E825-06702C4D57BD}"/>
              </a:ext>
            </a:extLst>
          </p:cNvPr>
          <p:cNvPicPr>
            <a:picLocks noChangeAspect="1"/>
          </p:cNvPicPr>
          <p:nvPr userDrawn="1"/>
        </p:nvPicPr>
        <p:blipFill rotWithShape="1">
          <a:blip r:embed="rId3"/>
          <a:srcRect l="22494" t="5702" r="29143" b="17870"/>
          <a:stretch/>
        </p:blipFill>
        <p:spPr>
          <a:xfrm>
            <a:off x="4414341" y="2437265"/>
            <a:ext cx="1976649" cy="2082431"/>
          </a:xfrm>
          <a:prstGeom prst="rect">
            <a:avLst/>
          </a:prstGeom>
        </p:spPr>
      </p:pic>
      <p:pic>
        <p:nvPicPr>
          <p:cNvPr id="33" name="Picture 32">
            <a:extLst>
              <a:ext uri="{FF2B5EF4-FFF2-40B4-BE49-F238E27FC236}">
                <a16:creationId xmlns:a16="http://schemas.microsoft.com/office/drawing/2014/main" id="{6E19BEAA-A650-629E-0EC5-0D6FEC5EFF8A}"/>
              </a:ext>
            </a:extLst>
          </p:cNvPr>
          <p:cNvPicPr>
            <a:picLocks noChangeAspect="1"/>
          </p:cNvPicPr>
          <p:nvPr userDrawn="1"/>
        </p:nvPicPr>
        <p:blipFill rotWithShape="1">
          <a:blip r:embed="rId4"/>
          <a:srcRect l="-159" t="35476" r="7139" b="29350"/>
          <a:stretch/>
        </p:blipFill>
        <p:spPr>
          <a:xfrm>
            <a:off x="2427639" y="4417265"/>
            <a:ext cx="3930832" cy="1923378"/>
          </a:xfrm>
          <a:prstGeom prst="rect">
            <a:avLst/>
          </a:prstGeom>
        </p:spPr>
      </p:pic>
      <p:pic>
        <p:nvPicPr>
          <p:cNvPr id="31" name="Picture 30">
            <a:extLst>
              <a:ext uri="{FF2B5EF4-FFF2-40B4-BE49-F238E27FC236}">
                <a16:creationId xmlns:a16="http://schemas.microsoft.com/office/drawing/2014/main" id="{10D845E8-FDAD-F46E-1EB6-B99D7E8B375D}"/>
              </a:ext>
            </a:extLst>
          </p:cNvPr>
          <p:cNvPicPr>
            <a:picLocks noChangeAspect="1"/>
          </p:cNvPicPr>
          <p:nvPr userDrawn="1"/>
        </p:nvPicPr>
        <p:blipFill rotWithShape="1">
          <a:blip r:embed="rId5"/>
          <a:srcRect t="32882" r="1538" b="18776"/>
          <a:stretch/>
        </p:blipFill>
        <p:spPr>
          <a:xfrm>
            <a:off x="447639" y="517357"/>
            <a:ext cx="5910832" cy="1883265"/>
          </a:xfrm>
          <a:prstGeom prst="rect">
            <a:avLst/>
          </a:prstGeom>
        </p:spPr>
      </p:pic>
      <p:pic>
        <p:nvPicPr>
          <p:cNvPr id="29" name="Picture 28">
            <a:extLst>
              <a:ext uri="{FF2B5EF4-FFF2-40B4-BE49-F238E27FC236}">
                <a16:creationId xmlns:a16="http://schemas.microsoft.com/office/drawing/2014/main" id="{886C77D1-D29F-B8EC-5257-393C636660C3}"/>
              </a:ext>
            </a:extLst>
          </p:cNvPr>
          <p:cNvPicPr>
            <a:picLocks noChangeAspect="1"/>
          </p:cNvPicPr>
          <p:nvPr userDrawn="1"/>
        </p:nvPicPr>
        <p:blipFill rotWithShape="1">
          <a:blip r:embed="rId6"/>
          <a:srcRect l="41234" t="22382"/>
          <a:stretch/>
        </p:blipFill>
        <p:spPr>
          <a:xfrm>
            <a:off x="447639" y="2437265"/>
            <a:ext cx="1980000" cy="3923357"/>
          </a:xfrm>
          <a:prstGeom prst="rect">
            <a:avLst/>
          </a:prstGeom>
        </p:spPr>
      </p:pic>
      <p:grpSp>
        <p:nvGrpSpPr>
          <p:cNvPr id="27" name="Group 26">
            <a:extLst>
              <a:ext uri="{FF2B5EF4-FFF2-40B4-BE49-F238E27FC236}">
                <a16:creationId xmlns:a16="http://schemas.microsoft.com/office/drawing/2014/main" id="{0FBBF79A-6A7D-7ABC-D457-2EEFC7598B6F}"/>
              </a:ext>
            </a:extLst>
          </p:cNvPr>
          <p:cNvGrpSpPr/>
          <p:nvPr userDrawn="1"/>
        </p:nvGrpSpPr>
        <p:grpSpPr>
          <a:xfrm>
            <a:off x="450990" y="460736"/>
            <a:ext cx="5940000" cy="5936529"/>
            <a:chOff x="450990" y="460736"/>
            <a:chExt cx="5940000" cy="5936529"/>
          </a:xfrm>
        </p:grpSpPr>
        <p:sp>
          <p:nvSpPr>
            <p:cNvPr id="9" name="Rectangle 8">
              <a:extLst>
                <a:ext uri="{FF2B5EF4-FFF2-40B4-BE49-F238E27FC236}">
                  <a16:creationId xmlns:a16="http://schemas.microsoft.com/office/drawing/2014/main" id="{EA2BC148-EF21-8E4E-DD1A-9B5D857249A8}"/>
                </a:ext>
              </a:extLst>
            </p:cNvPr>
            <p:cNvSpPr/>
            <p:nvPr userDrawn="1"/>
          </p:nvSpPr>
          <p:spPr>
            <a:xfrm>
              <a:off x="450990" y="460736"/>
              <a:ext cx="1980000" cy="1980000"/>
            </a:xfrm>
            <a:prstGeom prst="rect">
              <a:avLst/>
            </a:prstGeom>
            <a:noFill/>
            <a:ln w="603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320603E1-5830-D9E3-800C-69220F869829}"/>
                </a:ext>
              </a:extLst>
            </p:cNvPr>
            <p:cNvSpPr/>
            <p:nvPr userDrawn="1"/>
          </p:nvSpPr>
          <p:spPr>
            <a:xfrm>
              <a:off x="2430990" y="460736"/>
              <a:ext cx="1980000" cy="1980000"/>
            </a:xfrm>
            <a:prstGeom prst="rect">
              <a:avLst/>
            </a:prstGeom>
            <a:noFill/>
            <a:ln w="603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AE9B044-5709-94FC-D173-0599F3CEF515}"/>
                </a:ext>
              </a:extLst>
            </p:cNvPr>
            <p:cNvSpPr/>
            <p:nvPr userDrawn="1"/>
          </p:nvSpPr>
          <p:spPr>
            <a:xfrm>
              <a:off x="4410990" y="460736"/>
              <a:ext cx="1980000" cy="1980000"/>
            </a:xfrm>
            <a:prstGeom prst="rect">
              <a:avLst/>
            </a:prstGeom>
            <a:noFill/>
            <a:ln w="603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A72B57C-2FE4-01F2-E522-D7539564C89D}"/>
                </a:ext>
              </a:extLst>
            </p:cNvPr>
            <p:cNvSpPr/>
            <p:nvPr userDrawn="1"/>
          </p:nvSpPr>
          <p:spPr>
            <a:xfrm>
              <a:off x="450990" y="2437265"/>
              <a:ext cx="1980000" cy="1980000"/>
            </a:xfrm>
            <a:prstGeom prst="rect">
              <a:avLst/>
            </a:prstGeom>
            <a:noFill/>
            <a:ln w="603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A9476146-2A79-FB98-E972-70E937EB4E0C}"/>
                </a:ext>
              </a:extLst>
            </p:cNvPr>
            <p:cNvSpPr/>
            <p:nvPr userDrawn="1"/>
          </p:nvSpPr>
          <p:spPr>
            <a:xfrm>
              <a:off x="2430990" y="2437265"/>
              <a:ext cx="1980000" cy="1980000"/>
            </a:xfrm>
            <a:prstGeom prst="rect">
              <a:avLst/>
            </a:prstGeom>
            <a:noFill/>
            <a:ln w="603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0671F8BF-8D1E-3EC7-DED0-81270818536A}"/>
                </a:ext>
              </a:extLst>
            </p:cNvPr>
            <p:cNvSpPr/>
            <p:nvPr userDrawn="1"/>
          </p:nvSpPr>
          <p:spPr>
            <a:xfrm>
              <a:off x="4410990" y="2437265"/>
              <a:ext cx="1980000" cy="1980000"/>
            </a:xfrm>
            <a:prstGeom prst="rect">
              <a:avLst/>
            </a:prstGeom>
            <a:noFill/>
            <a:ln w="603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68B6EA76-215D-8074-775C-E673AF454C57}"/>
                </a:ext>
              </a:extLst>
            </p:cNvPr>
            <p:cNvSpPr/>
            <p:nvPr userDrawn="1"/>
          </p:nvSpPr>
          <p:spPr>
            <a:xfrm>
              <a:off x="450990" y="4417265"/>
              <a:ext cx="1980000" cy="1980000"/>
            </a:xfrm>
            <a:prstGeom prst="rect">
              <a:avLst/>
            </a:prstGeom>
            <a:noFill/>
            <a:ln w="603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63A37884-1DDD-27E4-9368-6DB80149E15E}"/>
                </a:ext>
              </a:extLst>
            </p:cNvPr>
            <p:cNvSpPr/>
            <p:nvPr userDrawn="1"/>
          </p:nvSpPr>
          <p:spPr>
            <a:xfrm>
              <a:off x="2430990" y="4417265"/>
              <a:ext cx="1980000" cy="1980000"/>
            </a:xfrm>
            <a:prstGeom prst="rect">
              <a:avLst/>
            </a:prstGeom>
            <a:noFill/>
            <a:ln w="603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A8153B8E-D42A-8E3E-C1C7-0D9806BB371C}"/>
                </a:ext>
              </a:extLst>
            </p:cNvPr>
            <p:cNvSpPr/>
            <p:nvPr userDrawn="1"/>
          </p:nvSpPr>
          <p:spPr>
            <a:xfrm>
              <a:off x="4410990" y="4417265"/>
              <a:ext cx="1980000" cy="1980000"/>
            </a:xfrm>
            <a:prstGeom prst="rect">
              <a:avLst/>
            </a:prstGeom>
            <a:noFill/>
            <a:ln w="603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itle 1">
            <a:extLst>
              <a:ext uri="{FF2B5EF4-FFF2-40B4-BE49-F238E27FC236}">
                <a16:creationId xmlns:a16="http://schemas.microsoft.com/office/drawing/2014/main" id="{A5CF7A4D-37A8-22E9-4238-40B14EE9BB6E}"/>
              </a:ext>
            </a:extLst>
          </p:cNvPr>
          <p:cNvSpPr>
            <a:spLocks noGrp="1"/>
          </p:cNvSpPr>
          <p:nvPr>
            <p:ph type="title" hasCustomPrompt="1"/>
          </p:nvPr>
        </p:nvSpPr>
        <p:spPr>
          <a:xfrm>
            <a:off x="6653462" y="517358"/>
            <a:ext cx="4992437" cy="3068053"/>
          </a:xfrm>
        </p:spPr>
        <p:txBody>
          <a:bodyPr anchor="b" anchorCtr="0">
            <a:normAutofit/>
          </a:bodyPr>
          <a:lstStyle>
            <a:lvl1pPr>
              <a:defRPr sz="6000"/>
            </a:lvl1pPr>
          </a:lstStyle>
          <a:p>
            <a:r>
              <a:rPr lang="en-GB"/>
              <a:t>Click to edit title</a:t>
            </a:r>
          </a:p>
        </p:txBody>
      </p:sp>
      <p:sp>
        <p:nvSpPr>
          <p:cNvPr id="5" name="Content Placeholder 6">
            <a:extLst>
              <a:ext uri="{FF2B5EF4-FFF2-40B4-BE49-F238E27FC236}">
                <a16:creationId xmlns:a16="http://schemas.microsoft.com/office/drawing/2014/main" id="{E0BE189D-4261-231D-24FC-F67B8ADDB9E4}"/>
              </a:ext>
            </a:extLst>
          </p:cNvPr>
          <p:cNvSpPr>
            <a:spLocks noGrp="1"/>
          </p:cNvSpPr>
          <p:nvPr>
            <p:ph sz="quarter" idx="11" hasCustomPrompt="1"/>
          </p:nvPr>
        </p:nvSpPr>
        <p:spPr>
          <a:xfrm>
            <a:off x="6653462" y="3585412"/>
            <a:ext cx="4992438" cy="495730"/>
          </a:xfrm>
        </p:spPr>
        <p:txBody>
          <a:bodyPr anchor="t">
            <a:noAutofit/>
          </a:bodyPr>
          <a:lstStyle>
            <a:lvl1pPr marL="0" indent="0" algn="l">
              <a:buNone/>
              <a:defRPr sz="3200"/>
            </a:lvl1pPr>
          </a:lstStyle>
          <a:p>
            <a:pPr lvl="0"/>
            <a:r>
              <a:rPr lang="en-GB"/>
              <a:t>Click to edit subtitle</a:t>
            </a:r>
            <a:endParaRPr lang="en-US"/>
          </a:p>
        </p:txBody>
      </p:sp>
      <p:sp>
        <p:nvSpPr>
          <p:cNvPr id="6" name="Content Placeholder 6">
            <a:extLst>
              <a:ext uri="{FF2B5EF4-FFF2-40B4-BE49-F238E27FC236}">
                <a16:creationId xmlns:a16="http://schemas.microsoft.com/office/drawing/2014/main" id="{48E2315E-5F86-EF62-18D1-E6F767F074F1}"/>
              </a:ext>
            </a:extLst>
          </p:cNvPr>
          <p:cNvSpPr>
            <a:spLocks noGrp="1"/>
          </p:cNvSpPr>
          <p:nvPr>
            <p:ph sz="quarter" idx="12" hasCustomPrompt="1"/>
          </p:nvPr>
        </p:nvSpPr>
        <p:spPr>
          <a:xfrm>
            <a:off x="6653461" y="4081141"/>
            <a:ext cx="4992438" cy="495730"/>
          </a:xfrm>
        </p:spPr>
        <p:txBody>
          <a:bodyPr anchor="t">
            <a:noAutofit/>
          </a:bodyPr>
          <a:lstStyle>
            <a:lvl1pPr marL="0" indent="0" algn="l">
              <a:buNone/>
              <a:defRPr sz="2400"/>
            </a:lvl1pPr>
          </a:lstStyle>
          <a:p>
            <a:pPr lvl="0"/>
            <a:r>
              <a:rPr lang="en-GB"/>
              <a:t>Click to edit date</a:t>
            </a:r>
            <a:endParaRPr lang="en-US"/>
          </a:p>
        </p:txBody>
      </p:sp>
      <p:pic>
        <p:nvPicPr>
          <p:cNvPr id="7" name="Graphic 6">
            <a:extLst>
              <a:ext uri="{FF2B5EF4-FFF2-40B4-BE49-F238E27FC236}">
                <a16:creationId xmlns:a16="http://schemas.microsoft.com/office/drawing/2014/main" id="{B6A1651D-2042-E9A6-F331-A0D71B4751DA}"/>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9753600" y="5834457"/>
            <a:ext cx="1904023" cy="553593"/>
          </a:xfrm>
          <a:prstGeom prst="rect">
            <a:avLst/>
          </a:prstGeom>
        </p:spPr>
      </p:pic>
    </p:spTree>
    <p:extLst>
      <p:ext uri="{BB962C8B-B14F-4D97-AF65-F5344CB8AC3E}">
        <p14:creationId xmlns:p14="http://schemas.microsoft.com/office/powerpoint/2010/main" val="32749106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Photo background">
    <p:spTree>
      <p:nvGrpSpPr>
        <p:cNvPr id="1" name=""/>
        <p:cNvGrpSpPr/>
        <p:nvPr/>
      </p:nvGrpSpPr>
      <p:grpSpPr>
        <a:xfrm>
          <a:off x="0" y="0"/>
          <a:ext cx="0" cy="0"/>
          <a:chOff x="0" y="0"/>
          <a:chExt cx="0" cy="0"/>
        </a:xfrm>
      </p:grpSpPr>
      <p:sp>
        <p:nvSpPr>
          <p:cNvPr id="5" name="Content Placeholder 6">
            <a:extLst>
              <a:ext uri="{FF2B5EF4-FFF2-40B4-BE49-F238E27FC236}">
                <a16:creationId xmlns:a16="http://schemas.microsoft.com/office/drawing/2014/main" id="{E0BE189D-4261-231D-24FC-F67B8ADDB9E4}"/>
              </a:ext>
            </a:extLst>
          </p:cNvPr>
          <p:cNvSpPr>
            <a:spLocks noGrp="1"/>
          </p:cNvSpPr>
          <p:nvPr>
            <p:ph sz="quarter" idx="11" hasCustomPrompt="1"/>
          </p:nvPr>
        </p:nvSpPr>
        <p:spPr>
          <a:xfrm>
            <a:off x="4157663" y="1371600"/>
            <a:ext cx="6829426" cy="3871913"/>
          </a:xfrm>
          <a:prstGeom prst="roundRect">
            <a:avLst>
              <a:gd name="adj" fmla="val 3383"/>
            </a:avLst>
          </a:prstGeom>
          <a:solidFill>
            <a:schemeClr val="bg1">
              <a:alpha val="90000"/>
            </a:schemeClr>
          </a:solidFill>
        </p:spPr>
        <p:txBody>
          <a:bodyPr lIns="503999" tIns="503999" rIns="503999" bIns="503998" anchor="t">
            <a:noAutofit/>
          </a:bodyPr>
          <a:lstStyle>
            <a:lvl1pPr marL="0" indent="0" algn="l">
              <a:buNone/>
              <a:defRPr sz="3200"/>
            </a:lvl1pPr>
          </a:lstStyle>
          <a:p>
            <a:pPr lvl="0"/>
            <a:r>
              <a:rPr lang="en-GB"/>
              <a:t>Click to edit subtitle</a:t>
            </a:r>
            <a:endParaRPr lang="en-US"/>
          </a:p>
        </p:txBody>
      </p:sp>
      <p:pic>
        <p:nvPicPr>
          <p:cNvPr id="10" name="Graphic 9">
            <a:extLst>
              <a:ext uri="{FF2B5EF4-FFF2-40B4-BE49-F238E27FC236}">
                <a16:creationId xmlns:a16="http://schemas.microsoft.com/office/drawing/2014/main" id="{D38B7586-24A9-947A-349C-2AAE5044DE5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753600" y="5834457"/>
            <a:ext cx="1904023" cy="553593"/>
          </a:xfrm>
          <a:prstGeom prst="rect">
            <a:avLst/>
          </a:prstGeom>
        </p:spPr>
      </p:pic>
      <p:pic>
        <p:nvPicPr>
          <p:cNvPr id="11" name="Graphic 10">
            <a:extLst>
              <a:ext uri="{FF2B5EF4-FFF2-40B4-BE49-F238E27FC236}">
                <a16:creationId xmlns:a16="http://schemas.microsoft.com/office/drawing/2014/main" id="{E75308F7-BF2E-5650-FB2D-83DE7E76BAC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2000" y="-18836"/>
            <a:ext cx="12276000" cy="6895673"/>
          </a:xfrm>
          <a:prstGeom prst="rect">
            <a:avLst/>
          </a:prstGeom>
        </p:spPr>
      </p:pic>
    </p:spTree>
    <p:extLst>
      <p:ext uri="{BB962C8B-B14F-4D97-AF65-F5344CB8AC3E}">
        <p14:creationId xmlns:p14="http://schemas.microsoft.com/office/powerpoint/2010/main" val="26898865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Divider multi">
    <p:bg>
      <p:bgPr>
        <a:gradFill>
          <a:gsLst>
            <a:gs pos="0">
              <a:srgbClr val="F75151"/>
            </a:gs>
            <a:gs pos="100000">
              <a:srgbClr val="CC0A20"/>
            </a:gs>
          </a:gsLst>
          <a:lin ang="18900000" scaled="1"/>
        </a:gra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CEA1C494-F413-35D0-8A32-6608A18A700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2000" y="0"/>
            <a:ext cx="12276000" cy="6895673"/>
          </a:xfrm>
          <a:prstGeom prst="rect">
            <a:avLst/>
          </a:prstGeom>
        </p:spPr>
      </p:pic>
      <p:pic>
        <p:nvPicPr>
          <p:cNvPr id="6" name="Picture 5">
            <a:extLst>
              <a:ext uri="{FF2B5EF4-FFF2-40B4-BE49-F238E27FC236}">
                <a16:creationId xmlns:a16="http://schemas.microsoft.com/office/drawing/2014/main" id="{4DB02674-D123-A856-98C2-8301D572C68D}"/>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73324" y="851103"/>
            <a:ext cx="10615702" cy="4583513"/>
          </a:xfrm>
          <a:prstGeom prst="rect">
            <a:avLst/>
          </a:prstGeom>
        </p:spPr>
      </p:pic>
      <p:sp>
        <p:nvSpPr>
          <p:cNvPr id="13" name="Title 1">
            <a:extLst>
              <a:ext uri="{FF2B5EF4-FFF2-40B4-BE49-F238E27FC236}">
                <a16:creationId xmlns:a16="http://schemas.microsoft.com/office/drawing/2014/main" id="{C6D134E6-1778-6500-93EB-0DD8B307E369}"/>
              </a:ext>
            </a:extLst>
          </p:cNvPr>
          <p:cNvSpPr>
            <a:spLocks noGrp="1"/>
          </p:cNvSpPr>
          <p:nvPr>
            <p:ph type="title" hasCustomPrompt="1"/>
          </p:nvPr>
        </p:nvSpPr>
        <p:spPr>
          <a:xfrm>
            <a:off x="3768435" y="2609056"/>
            <a:ext cx="4641273" cy="627063"/>
          </a:xfrm>
        </p:spPr>
        <p:txBody>
          <a:bodyPr anchor="b" anchorCtr="0">
            <a:noAutofit/>
          </a:bodyPr>
          <a:lstStyle>
            <a:lvl1pPr algn="l">
              <a:defRPr sz="4800">
                <a:solidFill>
                  <a:schemeClr val="bg1"/>
                </a:solidFill>
              </a:defRPr>
            </a:lvl1pPr>
          </a:lstStyle>
          <a:p>
            <a:r>
              <a:rPr lang="en-GB"/>
              <a:t>Click to edit title</a:t>
            </a:r>
            <a:endParaRPr lang="en-US"/>
          </a:p>
        </p:txBody>
      </p:sp>
      <p:sp>
        <p:nvSpPr>
          <p:cNvPr id="14" name="Content Placeholder 6">
            <a:extLst>
              <a:ext uri="{FF2B5EF4-FFF2-40B4-BE49-F238E27FC236}">
                <a16:creationId xmlns:a16="http://schemas.microsoft.com/office/drawing/2014/main" id="{C052205A-710F-71BE-0D65-CEE2E205D3CF}"/>
              </a:ext>
            </a:extLst>
          </p:cNvPr>
          <p:cNvSpPr>
            <a:spLocks noGrp="1"/>
          </p:cNvSpPr>
          <p:nvPr>
            <p:ph sz="quarter" idx="11" hasCustomPrompt="1"/>
          </p:nvPr>
        </p:nvSpPr>
        <p:spPr>
          <a:xfrm>
            <a:off x="3768434" y="3254955"/>
            <a:ext cx="4641273" cy="385762"/>
          </a:xfrm>
        </p:spPr>
        <p:txBody>
          <a:bodyPr anchor="t">
            <a:noAutofit/>
          </a:bodyPr>
          <a:lstStyle>
            <a:lvl1pPr marL="0" indent="0" algn="l">
              <a:buNone/>
              <a:defRPr sz="3200">
                <a:solidFill>
                  <a:schemeClr val="bg1"/>
                </a:solidFill>
              </a:defRPr>
            </a:lvl1pPr>
          </a:lstStyle>
          <a:p>
            <a:pPr lvl="0"/>
            <a:r>
              <a:rPr lang="en-GB"/>
              <a:t>Click to edit date</a:t>
            </a:r>
            <a:endParaRPr lang="en-US"/>
          </a:p>
        </p:txBody>
      </p:sp>
    </p:spTree>
    <p:extLst>
      <p:ext uri="{BB962C8B-B14F-4D97-AF65-F5344CB8AC3E}">
        <p14:creationId xmlns:p14="http://schemas.microsoft.com/office/powerpoint/2010/main" val="3923428942"/>
      </p:ext>
    </p:extLst>
  </p:cSld>
  <p:clrMapOvr>
    <a:overrideClrMapping bg1="dk1" tx1="lt1" bg2="dk2" tx2="lt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Divider Road">
    <p:bg>
      <p:bgPr>
        <a:gradFill>
          <a:gsLst>
            <a:gs pos="0">
              <a:srgbClr val="F75151"/>
            </a:gs>
            <a:gs pos="100000">
              <a:srgbClr val="CC0A20"/>
            </a:gs>
          </a:gsLst>
          <a:lin ang="18900000" scaled="1"/>
        </a:gra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CEA1C494-F413-35D0-8A32-6608A18A700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2000" y="0"/>
            <a:ext cx="12276000" cy="6895673"/>
          </a:xfrm>
          <a:prstGeom prst="rect">
            <a:avLst/>
          </a:prstGeom>
        </p:spPr>
      </p:pic>
      <p:pic>
        <p:nvPicPr>
          <p:cNvPr id="6" name="Picture 5">
            <a:extLst>
              <a:ext uri="{FF2B5EF4-FFF2-40B4-BE49-F238E27FC236}">
                <a16:creationId xmlns:a16="http://schemas.microsoft.com/office/drawing/2014/main" id="{4DB02674-D123-A856-98C2-8301D572C68D}"/>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73324" y="851103"/>
            <a:ext cx="10615702" cy="4583513"/>
          </a:xfrm>
          <a:prstGeom prst="rect">
            <a:avLst/>
          </a:prstGeom>
        </p:spPr>
      </p:pic>
      <p:sp>
        <p:nvSpPr>
          <p:cNvPr id="13" name="Title 1">
            <a:extLst>
              <a:ext uri="{FF2B5EF4-FFF2-40B4-BE49-F238E27FC236}">
                <a16:creationId xmlns:a16="http://schemas.microsoft.com/office/drawing/2014/main" id="{C6D134E6-1778-6500-93EB-0DD8B307E369}"/>
              </a:ext>
            </a:extLst>
          </p:cNvPr>
          <p:cNvSpPr>
            <a:spLocks noGrp="1"/>
          </p:cNvSpPr>
          <p:nvPr>
            <p:ph type="title" hasCustomPrompt="1"/>
          </p:nvPr>
        </p:nvSpPr>
        <p:spPr>
          <a:xfrm>
            <a:off x="3768435" y="2609056"/>
            <a:ext cx="4641273" cy="627063"/>
          </a:xfrm>
        </p:spPr>
        <p:txBody>
          <a:bodyPr anchor="b" anchorCtr="0">
            <a:noAutofit/>
          </a:bodyPr>
          <a:lstStyle>
            <a:lvl1pPr algn="l">
              <a:defRPr sz="4800">
                <a:solidFill>
                  <a:schemeClr val="bg1"/>
                </a:solidFill>
              </a:defRPr>
            </a:lvl1pPr>
          </a:lstStyle>
          <a:p>
            <a:r>
              <a:rPr lang="en-GB"/>
              <a:t>Click to edit title</a:t>
            </a:r>
            <a:endParaRPr lang="en-US"/>
          </a:p>
        </p:txBody>
      </p:sp>
      <p:sp>
        <p:nvSpPr>
          <p:cNvPr id="14" name="Content Placeholder 6">
            <a:extLst>
              <a:ext uri="{FF2B5EF4-FFF2-40B4-BE49-F238E27FC236}">
                <a16:creationId xmlns:a16="http://schemas.microsoft.com/office/drawing/2014/main" id="{C052205A-710F-71BE-0D65-CEE2E205D3CF}"/>
              </a:ext>
            </a:extLst>
          </p:cNvPr>
          <p:cNvSpPr>
            <a:spLocks noGrp="1"/>
          </p:cNvSpPr>
          <p:nvPr>
            <p:ph sz="quarter" idx="11" hasCustomPrompt="1"/>
          </p:nvPr>
        </p:nvSpPr>
        <p:spPr>
          <a:xfrm>
            <a:off x="3768434" y="3254955"/>
            <a:ext cx="4641273" cy="385762"/>
          </a:xfrm>
        </p:spPr>
        <p:txBody>
          <a:bodyPr anchor="t">
            <a:noAutofit/>
          </a:bodyPr>
          <a:lstStyle>
            <a:lvl1pPr marL="0" indent="0" algn="l">
              <a:buNone/>
              <a:defRPr sz="3200">
                <a:solidFill>
                  <a:schemeClr val="bg1"/>
                </a:solidFill>
              </a:defRPr>
            </a:lvl1pPr>
          </a:lstStyle>
          <a:p>
            <a:pPr lvl="0"/>
            <a:r>
              <a:rPr lang="en-GB"/>
              <a:t>Click to edit date</a:t>
            </a:r>
            <a:endParaRPr lang="en-US"/>
          </a:p>
        </p:txBody>
      </p:sp>
    </p:spTree>
    <p:extLst>
      <p:ext uri="{BB962C8B-B14F-4D97-AF65-F5344CB8AC3E}">
        <p14:creationId xmlns:p14="http://schemas.microsoft.com/office/powerpoint/2010/main" val="984193204"/>
      </p:ext>
    </p:extLst>
  </p:cSld>
  <p:clrMapOvr>
    <a:overrideClrMapping bg1="dk1" tx1="lt1" bg2="dk2" tx2="lt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Divider Public">
    <p:bg>
      <p:bgPr>
        <a:gradFill>
          <a:gsLst>
            <a:gs pos="0">
              <a:srgbClr val="F75151"/>
            </a:gs>
            <a:gs pos="100000">
              <a:srgbClr val="CC0A20"/>
            </a:gs>
          </a:gsLst>
          <a:lin ang="18900000" scaled="1"/>
        </a:gra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CEA1C494-F413-35D0-8A32-6608A18A700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2000" y="0"/>
            <a:ext cx="12276000" cy="6895673"/>
          </a:xfrm>
          <a:prstGeom prst="rect">
            <a:avLst/>
          </a:prstGeom>
        </p:spPr>
      </p:pic>
      <p:pic>
        <p:nvPicPr>
          <p:cNvPr id="5" name="Graphic 4">
            <a:extLst>
              <a:ext uri="{FF2B5EF4-FFF2-40B4-BE49-F238E27FC236}">
                <a16:creationId xmlns:a16="http://schemas.microsoft.com/office/drawing/2014/main" id="{BA790174-26CE-6BCA-0BF5-ABE0EEC67E10}"/>
              </a:ext>
            </a:extLst>
          </p:cNvPr>
          <p:cNvPicPr>
            <a:picLocks noChangeAspect="1"/>
          </p:cNvPicPr>
          <p:nvPr userDrawn="1"/>
        </p:nvPicPr>
        <p:blipFill>
          <a:blip r:embed="rId4">
            <a:alphaModFix/>
            <a:extLst>
              <a:ext uri="{96DAC541-7B7A-43D3-8B79-37D633B846F1}">
                <asvg:svgBlip xmlns:asvg="http://schemas.microsoft.com/office/drawing/2016/SVG/main" r:embed="rId5"/>
              </a:ext>
            </a:extLst>
          </a:blip>
          <a:stretch>
            <a:fillRect/>
          </a:stretch>
        </p:blipFill>
        <p:spPr>
          <a:xfrm>
            <a:off x="1143395" y="1330036"/>
            <a:ext cx="9330638" cy="4102160"/>
          </a:xfrm>
          <a:prstGeom prst="rect">
            <a:avLst/>
          </a:prstGeom>
        </p:spPr>
      </p:pic>
      <p:sp>
        <p:nvSpPr>
          <p:cNvPr id="13" name="Title 1">
            <a:extLst>
              <a:ext uri="{FF2B5EF4-FFF2-40B4-BE49-F238E27FC236}">
                <a16:creationId xmlns:a16="http://schemas.microsoft.com/office/drawing/2014/main" id="{C6D134E6-1778-6500-93EB-0DD8B307E369}"/>
              </a:ext>
            </a:extLst>
          </p:cNvPr>
          <p:cNvSpPr>
            <a:spLocks noGrp="1"/>
          </p:cNvSpPr>
          <p:nvPr>
            <p:ph type="title" hasCustomPrompt="1"/>
          </p:nvPr>
        </p:nvSpPr>
        <p:spPr>
          <a:xfrm>
            <a:off x="3768435" y="2609056"/>
            <a:ext cx="4641273" cy="627063"/>
          </a:xfrm>
        </p:spPr>
        <p:txBody>
          <a:bodyPr anchor="b" anchorCtr="0">
            <a:noAutofit/>
          </a:bodyPr>
          <a:lstStyle>
            <a:lvl1pPr algn="l">
              <a:defRPr sz="4800">
                <a:solidFill>
                  <a:schemeClr val="bg1"/>
                </a:solidFill>
              </a:defRPr>
            </a:lvl1pPr>
          </a:lstStyle>
          <a:p>
            <a:r>
              <a:rPr lang="en-GB"/>
              <a:t>Click to edit title</a:t>
            </a:r>
            <a:endParaRPr lang="en-US"/>
          </a:p>
        </p:txBody>
      </p:sp>
      <p:sp>
        <p:nvSpPr>
          <p:cNvPr id="14" name="Content Placeholder 6">
            <a:extLst>
              <a:ext uri="{FF2B5EF4-FFF2-40B4-BE49-F238E27FC236}">
                <a16:creationId xmlns:a16="http://schemas.microsoft.com/office/drawing/2014/main" id="{C052205A-710F-71BE-0D65-CEE2E205D3CF}"/>
              </a:ext>
            </a:extLst>
          </p:cNvPr>
          <p:cNvSpPr>
            <a:spLocks noGrp="1"/>
          </p:cNvSpPr>
          <p:nvPr>
            <p:ph sz="quarter" idx="11" hasCustomPrompt="1"/>
          </p:nvPr>
        </p:nvSpPr>
        <p:spPr>
          <a:xfrm>
            <a:off x="3768434" y="3254955"/>
            <a:ext cx="4641273" cy="385762"/>
          </a:xfrm>
        </p:spPr>
        <p:txBody>
          <a:bodyPr anchor="t">
            <a:noAutofit/>
          </a:bodyPr>
          <a:lstStyle>
            <a:lvl1pPr marL="0" indent="0" algn="l">
              <a:buNone/>
              <a:defRPr sz="3200">
                <a:solidFill>
                  <a:schemeClr val="bg1"/>
                </a:solidFill>
              </a:defRPr>
            </a:lvl1pPr>
          </a:lstStyle>
          <a:p>
            <a:pPr lvl="0"/>
            <a:r>
              <a:rPr lang="en-GB"/>
              <a:t>Click to edit date</a:t>
            </a:r>
            <a:endParaRPr lang="en-US"/>
          </a:p>
        </p:txBody>
      </p:sp>
    </p:spTree>
    <p:extLst>
      <p:ext uri="{BB962C8B-B14F-4D97-AF65-F5344CB8AC3E}">
        <p14:creationId xmlns:p14="http://schemas.microsoft.com/office/powerpoint/2010/main" val="367715065"/>
      </p:ext>
    </p:extLst>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normAutofit/>
          </a:bodyPr>
          <a:lstStyle>
            <a:lvl1pPr marL="0" indent="0">
              <a:buNone/>
              <a:defRPr sz="1600"/>
            </a:lvl1pPr>
            <a:lvl2pPr>
              <a:defRPr sz="2400"/>
            </a:lvl2pPr>
            <a:lvl3pPr>
              <a:defRPr sz="2400"/>
            </a:lvl3pPr>
            <a:lvl4pPr>
              <a:defRPr sz="2400"/>
            </a:lvl4pPr>
            <a:lvl5pPr>
              <a:defRPr sz="2400"/>
            </a:lvl5pPr>
          </a:lstStyle>
          <a:p>
            <a:pPr lvl="0"/>
            <a:r>
              <a:rPr lang="en-GB"/>
              <a:t>Click to edit Master text styles</a:t>
            </a:r>
          </a:p>
        </p:txBody>
      </p:sp>
      <p:sp>
        <p:nvSpPr>
          <p:cNvPr id="6" name="Text Placeholder 5">
            <a:extLst>
              <a:ext uri="{FF2B5EF4-FFF2-40B4-BE49-F238E27FC236}">
                <a16:creationId xmlns:a16="http://schemas.microsoft.com/office/drawing/2014/main" id="{E4B80490-FDF4-474B-A9A6-0747FEFD9519}"/>
              </a:ext>
            </a:extLst>
          </p:cNvPr>
          <p:cNvSpPr>
            <a:spLocks noGrp="1"/>
          </p:cNvSpPr>
          <p:nvPr>
            <p:ph type="body" sz="quarter" idx="10" hasCustomPrompt="1"/>
          </p:nvPr>
        </p:nvSpPr>
        <p:spPr>
          <a:xfrm>
            <a:off x="571500" y="6176963"/>
            <a:ext cx="5524500" cy="360362"/>
          </a:xfrm>
        </p:spPr>
        <p:txBody>
          <a:bodyPr>
            <a:normAutofit/>
          </a:bodyPr>
          <a:lstStyle>
            <a:lvl1pPr marL="0" indent="0">
              <a:buNone/>
              <a:defRPr sz="1000"/>
            </a:lvl1pPr>
          </a:lstStyle>
          <a:p>
            <a:pPr lvl="0"/>
            <a:r>
              <a:rPr lang="en-GB"/>
              <a:t>Insert base size / notes</a:t>
            </a:r>
            <a:endParaRPr lang="en-US"/>
          </a:p>
        </p:txBody>
      </p:sp>
    </p:spTree>
    <p:extLst>
      <p:ext uri="{BB962C8B-B14F-4D97-AF65-F5344CB8AC3E}">
        <p14:creationId xmlns:p14="http://schemas.microsoft.com/office/powerpoint/2010/main" val="29636697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 Right Panel">
    <p:spTree>
      <p:nvGrpSpPr>
        <p:cNvPr id="1" name=""/>
        <p:cNvGrpSpPr/>
        <p:nvPr/>
      </p:nvGrpSpPr>
      <p:grpSpPr>
        <a:xfrm>
          <a:off x="0" y="0"/>
          <a:ext cx="0" cy="0"/>
          <a:chOff x="0" y="0"/>
          <a:chExt cx="0" cy="0"/>
        </a:xfrm>
      </p:grpSpPr>
      <p:sp>
        <p:nvSpPr>
          <p:cNvPr id="84" name="Freeform: Shape 83">
            <a:extLst>
              <a:ext uri="{FF2B5EF4-FFF2-40B4-BE49-F238E27FC236}">
                <a16:creationId xmlns:a16="http://schemas.microsoft.com/office/drawing/2014/main" id="{3976210C-D24D-4E0A-A484-1FC87D2536AE}"/>
              </a:ext>
            </a:extLst>
          </p:cNvPr>
          <p:cNvSpPr/>
          <p:nvPr userDrawn="1"/>
        </p:nvSpPr>
        <p:spPr>
          <a:xfrm>
            <a:off x="4765372" y="108000"/>
            <a:ext cx="7318629" cy="6642000"/>
          </a:xfrm>
          <a:custGeom>
            <a:avLst/>
            <a:gdLst>
              <a:gd name="connsiteX0" fmla="*/ 747517 w 7318629"/>
              <a:gd name="connsiteY0" fmla="*/ 0 h 6642000"/>
              <a:gd name="connsiteX1" fmla="*/ 7318629 w 7318629"/>
              <a:gd name="connsiteY1" fmla="*/ 0 h 6642000"/>
              <a:gd name="connsiteX2" fmla="*/ 7318629 w 7318629"/>
              <a:gd name="connsiteY2" fmla="*/ 6642000 h 6642000"/>
              <a:gd name="connsiteX3" fmla="*/ 0 w 7318629"/>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7318629" h="6642000">
                <a:moveTo>
                  <a:pt x="747517" y="0"/>
                </a:moveTo>
                <a:lnTo>
                  <a:pt x="7318629" y="0"/>
                </a:lnTo>
                <a:lnTo>
                  <a:pt x="7318629" y="6642000"/>
                </a:lnTo>
                <a:lnTo>
                  <a:pt x="0" y="6642000"/>
                </a:ln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72" name="Picture Placeholder 71">
            <a:extLst>
              <a:ext uri="{FF2B5EF4-FFF2-40B4-BE49-F238E27FC236}">
                <a16:creationId xmlns:a16="http://schemas.microsoft.com/office/drawing/2014/main" id="{800706A8-25EF-42C5-A0B2-3F3301D25430}"/>
              </a:ext>
            </a:extLst>
          </p:cNvPr>
          <p:cNvSpPr>
            <a:spLocks noGrp="1"/>
          </p:cNvSpPr>
          <p:nvPr>
            <p:ph type="pic" sz="quarter" idx="13"/>
          </p:nvPr>
        </p:nvSpPr>
        <p:spPr>
          <a:xfrm>
            <a:off x="108000" y="108000"/>
            <a:ext cx="5404890" cy="6642000"/>
          </a:xfrm>
          <a:custGeom>
            <a:avLst/>
            <a:gdLst>
              <a:gd name="connsiteX0" fmla="*/ 0 w 5404890"/>
              <a:gd name="connsiteY0" fmla="*/ 0 h 6642000"/>
              <a:gd name="connsiteX1" fmla="*/ 5404890 w 5404890"/>
              <a:gd name="connsiteY1" fmla="*/ 0 h 6642000"/>
              <a:gd name="connsiteX2" fmla="*/ 4657373 w 5404890"/>
              <a:gd name="connsiteY2" fmla="*/ 6642000 h 6642000"/>
              <a:gd name="connsiteX3" fmla="*/ 0 w 540489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5404890" h="6642000">
                <a:moveTo>
                  <a:pt x="0" y="0"/>
                </a:moveTo>
                <a:lnTo>
                  <a:pt x="5404890" y="0"/>
                </a:lnTo>
                <a:lnTo>
                  <a:pt x="4657373" y="6642000"/>
                </a:lnTo>
                <a:lnTo>
                  <a:pt x="0" y="6642000"/>
                </a:lnTo>
                <a:close/>
              </a:path>
            </a:pathLst>
          </a:custGeom>
          <a:solidFill>
            <a:schemeClr val="accent6">
              <a:lumMod val="40000"/>
              <a:lumOff val="60000"/>
            </a:schemeClr>
          </a:solidFill>
        </p:spPr>
        <p:txBody>
          <a:bodyPr wrap="square" anchor="ctr" anchorCtr="0">
            <a:noAutofit/>
          </a:bodyPr>
          <a:lstStyle>
            <a:lvl1pPr algn="ctr">
              <a:buNone/>
              <a:defRPr/>
            </a:lvl1pPr>
          </a:lstStyle>
          <a:p>
            <a:endParaRPr lang="en-GB"/>
          </a:p>
        </p:txBody>
      </p:sp>
      <p:sp>
        <p:nvSpPr>
          <p:cNvPr id="75" name="Text Placeholder 74">
            <a:extLst>
              <a:ext uri="{FF2B5EF4-FFF2-40B4-BE49-F238E27FC236}">
                <a16:creationId xmlns:a16="http://schemas.microsoft.com/office/drawing/2014/main" id="{D266AD8C-98A0-4E68-8C4D-A605D3CBC9A7}"/>
              </a:ext>
            </a:extLst>
          </p:cNvPr>
          <p:cNvSpPr>
            <a:spLocks noGrp="1"/>
          </p:cNvSpPr>
          <p:nvPr>
            <p:ph type="body" sz="quarter" idx="14"/>
          </p:nvPr>
        </p:nvSpPr>
        <p:spPr>
          <a:xfrm>
            <a:off x="4557232" y="108000"/>
            <a:ext cx="962794" cy="6642000"/>
          </a:xfrm>
          <a:custGeom>
            <a:avLst/>
            <a:gdLst>
              <a:gd name="connsiteX0" fmla="*/ 0 w 987036"/>
              <a:gd name="connsiteY0" fmla="*/ 6858002 h 6858003"/>
              <a:gd name="connsiteX1" fmla="*/ 217358 w 987036"/>
              <a:gd name="connsiteY1" fmla="*/ 6858002 h 6858003"/>
              <a:gd name="connsiteX2" fmla="*/ 217357 w 987036"/>
              <a:gd name="connsiteY2" fmla="*/ 6858003 h 6858003"/>
              <a:gd name="connsiteX3" fmla="*/ 757557 w 987036"/>
              <a:gd name="connsiteY3" fmla="*/ 108002 h 6858003"/>
              <a:gd name="connsiteX4" fmla="*/ 974915 w 987036"/>
              <a:gd name="connsiteY4" fmla="*/ 108002 h 6858003"/>
              <a:gd name="connsiteX5" fmla="*/ 229478 w 987036"/>
              <a:gd name="connsiteY5" fmla="*/ 6750002 h 6858003"/>
              <a:gd name="connsiteX6" fmla="*/ 12121 w 987036"/>
              <a:gd name="connsiteY6" fmla="*/ 6750002 h 6858003"/>
              <a:gd name="connsiteX7" fmla="*/ 769678 w 987036"/>
              <a:gd name="connsiteY7" fmla="*/ 0 h 6858003"/>
              <a:gd name="connsiteX8" fmla="*/ 987036 w 987036"/>
              <a:gd name="connsiteY8" fmla="*/ 0 h 6858003"/>
              <a:gd name="connsiteX9" fmla="*/ 987036 w 987036"/>
              <a:gd name="connsiteY9" fmla="*/ 2 h 6858003"/>
              <a:gd name="connsiteX10" fmla="*/ 769678 w 987036"/>
              <a:gd name="connsiteY10" fmla="*/ 2 h 6858003"/>
              <a:gd name="connsiteX0" fmla="*/ 0 w 987036"/>
              <a:gd name="connsiteY0" fmla="*/ 6858002 h 6858003"/>
              <a:gd name="connsiteX1" fmla="*/ 217358 w 987036"/>
              <a:gd name="connsiteY1" fmla="*/ 6858002 h 6858003"/>
              <a:gd name="connsiteX2" fmla="*/ 217357 w 987036"/>
              <a:gd name="connsiteY2" fmla="*/ 6858003 h 6858003"/>
              <a:gd name="connsiteX3" fmla="*/ 0 w 987036"/>
              <a:gd name="connsiteY3" fmla="*/ 6858002 h 6858003"/>
              <a:gd name="connsiteX4" fmla="*/ 757557 w 987036"/>
              <a:gd name="connsiteY4" fmla="*/ 108002 h 6858003"/>
              <a:gd name="connsiteX5" fmla="*/ 974915 w 987036"/>
              <a:gd name="connsiteY5" fmla="*/ 108002 h 6858003"/>
              <a:gd name="connsiteX6" fmla="*/ 229478 w 987036"/>
              <a:gd name="connsiteY6" fmla="*/ 6750002 h 6858003"/>
              <a:gd name="connsiteX7" fmla="*/ 12121 w 987036"/>
              <a:gd name="connsiteY7" fmla="*/ 6750002 h 6858003"/>
              <a:gd name="connsiteX8" fmla="*/ 757557 w 987036"/>
              <a:gd name="connsiteY8" fmla="*/ 108002 h 6858003"/>
              <a:gd name="connsiteX9" fmla="*/ 769678 w 987036"/>
              <a:gd name="connsiteY9" fmla="*/ 0 h 6858003"/>
              <a:gd name="connsiteX10" fmla="*/ 987036 w 987036"/>
              <a:gd name="connsiteY10" fmla="*/ 0 h 6858003"/>
              <a:gd name="connsiteX11" fmla="*/ 769678 w 987036"/>
              <a:gd name="connsiteY11" fmla="*/ 2 h 6858003"/>
              <a:gd name="connsiteX12" fmla="*/ 769678 w 987036"/>
              <a:gd name="connsiteY12" fmla="*/ 0 h 6858003"/>
              <a:gd name="connsiteX0" fmla="*/ 0 w 974915"/>
              <a:gd name="connsiteY0" fmla="*/ 6858002 h 6858003"/>
              <a:gd name="connsiteX1" fmla="*/ 217358 w 974915"/>
              <a:gd name="connsiteY1" fmla="*/ 6858002 h 6858003"/>
              <a:gd name="connsiteX2" fmla="*/ 217357 w 974915"/>
              <a:gd name="connsiteY2" fmla="*/ 6858003 h 6858003"/>
              <a:gd name="connsiteX3" fmla="*/ 0 w 974915"/>
              <a:gd name="connsiteY3" fmla="*/ 6858002 h 6858003"/>
              <a:gd name="connsiteX4" fmla="*/ 757557 w 974915"/>
              <a:gd name="connsiteY4" fmla="*/ 108002 h 6858003"/>
              <a:gd name="connsiteX5" fmla="*/ 974915 w 974915"/>
              <a:gd name="connsiteY5" fmla="*/ 108002 h 6858003"/>
              <a:gd name="connsiteX6" fmla="*/ 229478 w 974915"/>
              <a:gd name="connsiteY6" fmla="*/ 6750002 h 6858003"/>
              <a:gd name="connsiteX7" fmla="*/ 12121 w 974915"/>
              <a:gd name="connsiteY7" fmla="*/ 6750002 h 6858003"/>
              <a:gd name="connsiteX8" fmla="*/ 757557 w 974915"/>
              <a:gd name="connsiteY8" fmla="*/ 108002 h 6858003"/>
              <a:gd name="connsiteX9" fmla="*/ 769678 w 974915"/>
              <a:gd name="connsiteY9" fmla="*/ 0 h 6858003"/>
              <a:gd name="connsiteX10" fmla="*/ 769678 w 974915"/>
              <a:gd name="connsiteY10" fmla="*/ 2 h 6858003"/>
              <a:gd name="connsiteX11" fmla="*/ 769678 w 974915"/>
              <a:gd name="connsiteY11" fmla="*/ 0 h 6858003"/>
              <a:gd name="connsiteX0" fmla="*/ 0 w 974915"/>
              <a:gd name="connsiteY0" fmla="*/ 6750000 h 6750001"/>
              <a:gd name="connsiteX1" fmla="*/ 217358 w 974915"/>
              <a:gd name="connsiteY1" fmla="*/ 6750000 h 6750001"/>
              <a:gd name="connsiteX2" fmla="*/ 217357 w 974915"/>
              <a:gd name="connsiteY2" fmla="*/ 6750001 h 6750001"/>
              <a:gd name="connsiteX3" fmla="*/ 0 w 974915"/>
              <a:gd name="connsiteY3" fmla="*/ 6750000 h 6750001"/>
              <a:gd name="connsiteX4" fmla="*/ 757557 w 974915"/>
              <a:gd name="connsiteY4" fmla="*/ 0 h 6750001"/>
              <a:gd name="connsiteX5" fmla="*/ 974915 w 974915"/>
              <a:gd name="connsiteY5" fmla="*/ 0 h 6750001"/>
              <a:gd name="connsiteX6" fmla="*/ 229478 w 974915"/>
              <a:gd name="connsiteY6" fmla="*/ 6642000 h 6750001"/>
              <a:gd name="connsiteX7" fmla="*/ 12121 w 974915"/>
              <a:gd name="connsiteY7" fmla="*/ 6642000 h 6750001"/>
              <a:gd name="connsiteX8" fmla="*/ 757557 w 974915"/>
              <a:gd name="connsiteY8" fmla="*/ 0 h 6750001"/>
              <a:gd name="connsiteX0" fmla="*/ 0 w 974915"/>
              <a:gd name="connsiteY0" fmla="*/ 6750000 h 6750000"/>
              <a:gd name="connsiteX1" fmla="*/ 217358 w 974915"/>
              <a:gd name="connsiteY1" fmla="*/ 6750000 h 6750000"/>
              <a:gd name="connsiteX2" fmla="*/ 0 w 974915"/>
              <a:gd name="connsiteY2" fmla="*/ 6750000 h 6750000"/>
              <a:gd name="connsiteX3" fmla="*/ 757557 w 974915"/>
              <a:gd name="connsiteY3" fmla="*/ 0 h 6750000"/>
              <a:gd name="connsiteX4" fmla="*/ 974915 w 974915"/>
              <a:gd name="connsiteY4" fmla="*/ 0 h 6750000"/>
              <a:gd name="connsiteX5" fmla="*/ 229478 w 974915"/>
              <a:gd name="connsiteY5" fmla="*/ 6642000 h 6750000"/>
              <a:gd name="connsiteX6" fmla="*/ 12121 w 974915"/>
              <a:gd name="connsiteY6" fmla="*/ 6642000 h 6750000"/>
              <a:gd name="connsiteX7" fmla="*/ 757557 w 974915"/>
              <a:gd name="connsiteY7" fmla="*/ 0 h 6750000"/>
              <a:gd name="connsiteX0" fmla="*/ 745436 w 962794"/>
              <a:gd name="connsiteY0" fmla="*/ 0 h 6642000"/>
              <a:gd name="connsiteX1" fmla="*/ 962794 w 962794"/>
              <a:gd name="connsiteY1" fmla="*/ 0 h 6642000"/>
              <a:gd name="connsiteX2" fmla="*/ 217357 w 962794"/>
              <a:gd name="connsiteY2" fmla="*/ 6642000 h 6642000"/>
              <a:gd name="connsiteX3" fmla="*/ 0 w 962794"/>
              <a:gd name="connsiteY3" fmla="*/ 6642000 h 6642000"/>
              <a:gd name="connsiteX4" fmla="*/ 745436 w 962794"/>
              <a:gd name="connsiteY4" fmla="*/ 0 h 664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794" h="6642000">
                <a:moveTo>
                  <a:pt x="745436" y="0"/>
                </a:moveTo>
                <a:lnTo>
                  <a:pt x="962794" y="0"/>
                </a:lnTo>
                <a:lnTo>
                  <a:pt x="217357" y="6642000"/>
                </a:lnTo>
                <a:lnTo>
                  <a:pt x="0" y="6642000"/>
                </a:lnTo>
                <a:lnTo>
                  <a:pt x="745436" y="0"/>
                </a:lnTo>
                <a:close/>
              </a:path>
            </a:pathLst>
          </a:custGeom>
          <a:solidFill>
            <a:schemeClr val="bg1">
              <a:alpha val="40000"/>
            </a:schemeClr>
          </a:solidFill>
        </p:spPr>
        <p:txBody>
          <a:bodyPr wrap="square">
            <a:noAutofit/>
          </a:bodyPr>
          <a:lstStyle>
            <a:lvl1pPr>
              <a:buNone/>
              <a:defRPr>
                <a:noFill/>
              </a:defRPr>
            </a:lvl1pPr>
          </a:lstStyle>
          <a:p>
            <a:pPr lvl="0"/>
            <a:endParaRPr lang="en-GB"/>
          </a:p>
        </p:txBody>
      </p:sp>
      <p:pic>
        <p:nvPicPr>
          <p:cNvPr id="82" name="Picture 81" descr="Shape, background pattern&#10;&#10;Description automatically generated">
            <a:extLst>
              <a:ext uri="{FF2B5EF4-FFF2-40B4-BE49-F238E27FC236}">
                <a16:creationId xmlns:a16="http://schemas.microsoft.com/office/drawing/2014/main" id="{2A0A1DB7-664C-469D-98B3-04942EB0440F}"/>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contrast="-100000"/>
                    </a14:imgEffect>
                  </a14:imgLayer>
                </a14:imgProps>
              </a:ext>
              <a:ext uri="{28A0092B-C50C-407E-A947-70E740481C1C}">
                <a14:useLocalDpi xmlns:a14="http://schemas.microsoft.com/office/drawing/2010/main" val="0"/>
              </a:ext>
            </a:extLst>
          </a:blip>
          <a:srcRect l="39086" t="1575" r="886" b="1575"/>
          <a:stretch/>
        </p:blipFill>
        <p:spPr>
          <a:xfrm>
            <a:off x="4765373" y="108000"/>
            <a:ext cx="7318629" cy="6642000"/>
          </a:xfrm>
          <a:custGeom>
            <a:avLst/>
            <a:gdLst>
              <a:gd name="connsiteX0" fmla="*/ 747517 w 7318629"/>
              <a:gd name="connsiteY0" fmla="*/ 0 h 6642000"/>
              <a:gd name="connsiteX1" fmla="*/ 7318629 w 7318629"/>
              <a:gd name="connsiteY1" fmla="*/ 0 h 6642000"/>
              <a:gd name="connsiteX2" fmla="*/ 7318629 w 7318629"/>
              <a:gd name="connsiteY2" fmla="*/ 6642000 h 6642000"/>
              <a:gd name="connsiteX3" fmla="*/ 0 w 7318629"/>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7318629" h="6642000">
                <a:moveTo>
                  <a:pt x="747517" y="0"/>
                </a:moveTo>
                <a:lnTo>
                  <a:pt x="7318629" y="0"/>
                </a:lnTo>
                <a:lnTo>
                  <a:pt x="7318629" y="6642000"/>
                </a:lnTo>
                <a:lnTo>
                  <a:pt x="0" y="6642000"/>
                </a:lnTo>
                <a:close/>
              </a:path>
            </a:pathLst>
          </a:custGeom>
        </p:spPr>
      </p:pic>
      <p:sp>
        <p:nvSpPr>
          <p:cNvPr id="53" name="Title 1">
            <a:extLst>
              <a:ext uri="{FF2B5EF4-FFF2-40B4-BE49-F238E27FC236}">
                <a16:creationId xmlns:a16="http://schemas.microsoft.com/office/drawing/2014/main" id="{B78C392B-22FB-4786-B34B-231E89B0823C}"/>
              </a:ext>
            </a:extLst>
          </p:cNvPr>
          <p:cNvSpPr>
            <a:spLocks noGrp="1"/>
          </p:cNvSpPr>
          <p:nvPr>
            <p:ph type="ctrTitle" hasCustomPrompt="1"/>
          </p:nvPr>
        </p:nvSpPr>
        <p:spPr>
          <a:xfrm>
            <a:off x="6611573" y="2040766"/>
            <a:ext cx="4314296" cy="1754326"/>
          </a:xfrm>
          <a:noFill/>
        </p:spPr>
        <p:txBody>
          <a:bodyPr wrap="square" rtlCol="0" anchor="b" anchorCtr="0">
            <a:spAutoFit/>
          </a:bodyPr>
          <a:lstStyle>
            <a:lvl1pPr algn="l">
              <a:defRPr lang="en-GB" sz="5400" b="1">
                <a:solidFill>
                  <a:schemeClr val="accent1"/>
                </a:solidFill>
                <a:latin typeface="+mn-lt"/>
                <a:ea typeface="+mn-ea"/>
                <a:cs typeface="+mn-cs"/>
              </a:defRPr>
            </a:lvl1pPr>
          </a:lstStyle>
          <a:p>
            <a:pPr marL="0" lvl="0"/>
            <a:r>
              <a:rPr lang="en-US"/>
              <a:t>Insert deck</a:t>
            </a:r>
            <a:br>
              <a:rPr lang="en-US"/>
            </a:br>
            <a:r>
              <a:rPr lang="en-US"/>
              <a:t>title here</a:t>
            </a:r>
            <a:endParaRPr lang="en-GB"/>
          </a:p>
        </p:txBody>
      </p:sp>
      <p:sp>
        <p:nvSpPr>
          <p:cNvPr id="54" name="Subtitle 2">
            <a:extLst>
              <a:ext uri="{FF2B5EF4-FFF2-40B4-BE49-F238E27FC236}">
                <a16:creationId xmlns:a16="http://schemas.microsoft.com/office/drawing/2014/main" id="{27C2A406-7183-4098-B99F-C135AEA3EA9C}"/>
              </a:ext>
            </a:extLst>
          </p:cNvPr>
          <p:cNvSpPr>
            <a:spLocks noGrp="1"/>
          </p:cNvSpPr>
          <p:nvPr>
            <p:ph type="subTitle" idx="1" hasCustomPrompt="1"/>
          </p:nvPr>
        </p:nvSpPr>
        <p:spPr>
          <a:xfrm>
            <a:off x="6611573" y="3825618"/>
            <a:ext cx="2717411" cy="461665"/>
          </a:xfrm>
          <a:noFill/>
        </p:spPr>
        <p:txBody>
          <a:bodyPr wrap="none" rtlCol="0">
            <a:spAutoFit/>
          </a:bodyPr>
          <a:lstStyle>
            <a:lvl1pPr marL="0" indent="0" algn="l">
              <a:buNone/>
              <a:defRPr lang="en-GB" sz="2400" dirty="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a:r>
              <a:rPr lang="en-US"/>
              <a:t>Insert subtitle here</a:t>
            </a:r>
            <a:endParaRPr lang="en-GB"/>
          </a:p>
        </p:txBody>
      </p:sp>
      <p:sp>
        <p:nvSpPr>
          <p:cNvPr id="86" name="Text Placeholder 64">
            <a:extLst>
              <a:ext uri="{FF2B5EF4-FFF2-40B4-BE49-F238E27FC236}">
                <a16:creationId xmlns:a16="http://schemas.microsoft.com/office/drawing/2014/main" id="{06A07F6F-93B3-467C-B467-94AD85A2A2DF}"/>
              </a:ext>
            </a:extLst>
          </p:cNvPr>
          <p:cNvSpPr>
            <a:spLocks noGrp="1"/>
          </p:cNvSpPr>
          <p:nvPr>
            <p:ph type="body" sz="quarter" idx="17" hasCustomPrompt="1"/>
          </p:nvPr>
        </p:nvSpPr>
        <p:spPr>
          <a:xfrm>
            <a:off x="6611572" y="4311588"/>
            <a:ext cx="1900800" cy="370800"/>
          </a:xfrm>
        </p:spPr>
        <p:txBody>
          <a:bodyPr/>
          <a:lstStyle>
            <a:lvl1pPr>
              <a:buNone/>
              <a:defRPr lang="en-US" sz="1800" kern="1200" dirty="0" smtClean="0">
                <a:solidFill>
                  <a:schemeClr val="tx1"/>
                </a:solidFill>
                <a:latin typeface="+mn-lt"/>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DD Month YYYY</a:t>
            </a:r>
          </a:p>
        </p:txBody>
      </p:sp>
      <p:sp>
        <p:nvSpPr>
          <p:cNvPr id="33" name="Footer Placeholder 22">
            <a:extLst>
              <a:ext uri="{FF2B5EF4-FFF2-40B4-BE49-F238E27FC236}">
                <a16:creationId xmlns:a16="http://schemas.microsoft.com/office/drawing/2014/main" id="{4AC31130-C459-48B4-8F8D-11447A88DA83}"/>
              </a:ext>
            </a:extLst>
          </p:cNvPr>
          <p:cNvSpPr>
            <a:spLocks noGrp="1"/>
          </p:cNvSpPr>
          <p:nvPr>
            <p:ph type="ftr" sz="quarter" idx="22"/>
          </p:nvPr>
        </p:nvSpPr>
        <p:spPr>
          <a:xfrm>
            <a:off x="592730" y="6378063"/>
            <a:ext cx="1460791" cy="215444"/>
          </a:xfrm>
          <a:prstGeom prst="rect">
            <a:avLst/>
          </a:prstGeom>
        </p:spPr>
        <p:txBody>
          <a:bodyPr/>
          <a:lstStyle>
            <a:lvl1pPr>
              <a:defRPr>
                <a:solidFill>
                  <a:schemeClr val="bg1"/>
                </a:solidFill>
              </a:defRPr>
            </a:lvl1pPr>
          </a:lstStyle>
          <a:p>
            <a:r>
              <a:rPr lang="en-GB"/>
              <a:t>© 2021 National Highways</a:t>
            </a:r>
          </a:p>
        </p:txBody>
      </p:sp>
      <p:pic>
        <p:nvPicPr>
          <p:cNvPr id="34" name="Picture 33">
            <a:extLst>
              <a:ext uri="{FF2B5EF4-FFF2-40B4-BE49-F238E27FC236}">
                <a16:creationId xmlns:a16="http://schemas.microsoft.com/office/drawing/2014/main" id="{40669F01-73AE-495F-AD89-7FAE7558EDC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91952" y="5912526"/>
            <a:ext cx="1866269" cy="793083"/>
          </a:xfrm>
          <a:prstGeom prst="rect">
            <a:avLst/>
          </a:prstGeom>
        </p:spPr>
      </p:pic>
    </p:spTree>
    <p:extLst>
      <p:ext uri="{BB962C8B-B14F-4D97-AF65-F5344CB8AC3E}">
        <p14:creationId xmlns:p14="http://schemas.microsoft.com/office/powerpoint/2010/main" val="32631930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 - Left Panel">
    <p:spTree>
      <p:nvGrpSpPr>
        <p:cNvPr id="1" name=""/>
        <p:cNvGrpSpPr/>
        <p:nvPr/>
      </p:nvGrpSpPr>
      <p:grpSpPr>
        <a:xfrm>
          <a:off x="0" y="0"/>
          <a:ext cx="0" cy="0"/>
          <a:chOff x="0" y="0"/>
          <a:chExt cx="0" cy="0"/>
        </a:xfrm>
      </p:grpSpPr>
      <p:sp>
        <p:nvSpPr>
          <p:cNvPr id="59" name="Picture Placeholder 58">
            <a:extLst>
              <a:ext uri="{FF2B5EF4-FFF2-40B4-BE49-F238E27FC236}">
                <a16:creationId xmlns:a16="http://schemas.microsoft.com/office/drawing/2014/main" id="{86E245BE-FC38-4CBF-9845-5CFC627DA0F3}"/>
              </a:ext>
            </a:extLst>
          </p:cNvPr>
          <p:cNvSpPr>
            <a:spLocks noGrp="1"/>
          </p:cNvSpPr>
          <p:nvPr>
            <p:ph type="pic" sz="quarter" idx="13"/>
          </p:nvPr>
        </p:nvSpPr>
        <p:spPr>
          <a:xfrm>
            <a:off x="4765373" y="108000"/>
            <a:ext cx="7318627" cy="6642000"/>
          </a:xfrm>
          <a:custGeom>
            <a:avLst/>
            <a:gdLst>
              <a:gd name="connsiteX0" fmla="*/ 747517 w 7318627"/>
              <a:gd name="connsiteY0" fmla="*/ 0 h 6642000"/>
              <a:gd name="connsiteX1" fmla="*/ 7318627 w 7318627"/>
              <a:gd name="connsiteY1" fmla="*/ 0 h 6642000"/>
              <a:gd name="connsiteX2" fmla="*/ 7318627 w 7318627"/>
              <a:gd name="connsiteY2" fmla="*/ 6642000 h 6642000"/>
              <a:gd name="connsiteX3" fmla="*/ 0 w 7318627"/>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7318627" h="6642000">
                <a:moveTo>
                  <a:pt x="747517" y="0"/>
                </a:moveTo>
                <a:lnTo>
                  <a:pt x="7318627" y="0"/>
                </a:lnTo>
                <a:lnTo>
                  <a:pt x="7318627" y="6642000"/>
                </a:lnTo>
                <a:lnTo>
                  <a:pt x="0" y="6642000"/>
                </a:lnTo>
                <a:close/>
              </a:path>
            </a:pathLst>
          </a:custGeom>
          <a:solidFill>
            <a:schemeClr val="accent6">
              <a:lumMod val="40000"/>
              <a:lumOff val="60000"/>
            </a:schemeClr>
          </a:solidFill>
        </p:spPr>
        <p:txBody>
          <a:bodyPr wrap="square" anchor="ctr" anchorCtr="0">
            <a:noAutofit/>
          </a:bodyPr>
          <a:lstStyle>
            <a:lvl1pPr algn="ctr">
              <a:buNone/>
              <a:defRPr/>
            </a:lvl1pPr>
          </a:lstStyle>
          <a:p>
            <a:endParaRPr lang="en-GB"/>
          </a:p>
        </p:txBody>
      </p:sp>
      <p:sp>
        <p:nvSpPr>
          <p:cNvPr id="56" name="Freeform: Shape 55">
            <a:extLst>
              <a:ext uri="{FF2B5EF4-FFF2-40B4-BE49-F238E27FC236}">
                <a16:creationId xmlns:a16="http://schemas.microsoft.com/office/drawing/2014/main" id="{88CFCD81-9940-415C-921E-0946675F30D7}"/>
              </a:ext>
            </a:extLst>
          </p:cNvPr>
          <p:cNvSpPr/>
          <p:nvPr userDrawn="1"/>
        </p:nvSpPr>
        <p:spPr>
          <a:xfrm rot="10800000">
            <a:off x="-1" y="-1"/>
            <a:ext cx="5525043" cy="6857999"/>
          </a:xfrm>
          <a:custGeom>
            <a:avLst/>
            <a:gdLst>
              <a:gd name="connsiteX0" fmla="*/ 5417042 w 5525043"/>
              <a:gd name="connsiteY0" fmla="*/ 6749998 h 6857999"/>
              <a:gd name="connsiteX1" fmla="*/ 12154 w 5525043"/>
              <a:gd name="connsiteY1" fmla="*/ 6749998 h 6857999"/>
              <a:gd name="connsiteX2" fmla="*/ 759671 w 5525043"/>
              <a:gd name="connsiteY2" fmla="*/ 107998 h 6857999"/>
              <a:gd name="connsiteX3" fmla="*/ 5417042 w 5525043"/>
              <a:gd name="connsiteY3" fmla="*/ 107998 h 6857999"/>
              <a:gd name="connsiteX4" fmla="*/ 5525043 w 5525043"/>
              <a:gd name="connsiteY4" fmla="*/ 6857996 h 6857999"/>
              <a:gd name="connsiteX5" fmla="*/ 5525042 w 5525043"/>
              <a:gd name="connsiteY5" fmla="*/ 6857996 h 6857999"/>
              <a:gd name="connsiteX6" fmla="*/ 5525042 w 5525043"/>
              <a:gd name="connsiteY6" fmla="*/ 0 h 6857999"/>
              <a:gd name="connsiteX7" fmla="*/ 5525043 w 5525043"/>
              <a:gd name="connsiteY7" fmla="*/ 0 h 6857999"/>
              <a:gd name="connsiteX8" fmla="*/ 3415191 w 5525043"/>
              <a:gd name="connsiteY8" fmla="*/ 6857999 h 6857999"/>
              <a:gd name="connsiteX9" fmla="*/ 3240819 w 5525043"/>
              <a:gd name="connsiteY9" fmla="*/ 6857999 h 6857999"/>
              <a:gd name="connsiteX10" fmla="*/ 2816630 w 5525043"/>
              <a:gd name="connsiteY10" fmla="*/ 6857999 h 6857999"/>
              <a:gd name="connsiteX11" fmla="*/ 2642258 w 5525043"/>
              <a:gd name="connsiteY11" fmla="*/ 6857999 h 6857999"/>
              <a:gd name="connsiteX12" fmla="*/ 2556779 w 5525043"/>
              <a:gd name="connsiteY12" fmla="*/ 6857999 h 6857999"/>
              <a:gd name="connsiteX13" fmla="*/ 2382407 w 5525043"/>
              <a:gd name="connsiteY13" fmla="*/ 6857999 h 6857999"/>
              <a:gd name="connsiteX14" fmla="*/ 1958218 w 5525043"/>
              <a:gd name="connsiteY14" fmla="*/ 6857999 h 6857999"/>
              <a:gd name="connsiteX15" fmla="*/ 1783846 w 5525043"/>
              <a:gd name="connsiteY15" fmla="*/ 6857999 h 6857999"/>
              <a:gd name="connsiteX16" fmla="*/ 1631345 w 5525043"/>
              <a:gd name="connsiteY16" fmla="*/ 6857999 h 6857999"/>
              <a:gd name="connsiteX17" fmla="*/ 1456973 w 5525043"/>
              <a:gd name="connsiteY17" fmla="*/ 6857999 h 6857999"/>
              <a:gd name="connsiteX18" fmla="*/ 1032784 w 5525043"/>
              <a:gd name="connsiteY18" fmla="*/ 6857999 h 6857999"/>
              <a:gd name="connsiteX19" fmla="*/ 858412 w 5525043"/>
              <a:gd name="connsiteY19" fmla="*/ 6857999 h 6857999"/>
              <a:gd name="connsiteX20" fmla="*/ 772933 w 5525043"/>
              <a:gd name="connsiteY20" fmla="*/ 6857999 h 6857999"/>
              <a:gd name="connsiteX21" fmla="*/ 598561 w 5525043"/>
              <a:gd name="connsiteY21" fmla="*/ 6857999 h 6857999"/>
              <a:gd name="connsiteX22" fmla="*/ 174372 w 5525043"/>
              <a:gd name="connsiteY22" fmla="*/ 6857999 h 6857999"/>
              <a:gd name="connsiteX23" fmla="*/ 0 w 5525043"/>
              <a:gd name="connsiteY23" fmla="*/ 6857999 h 6857999"/>
              <a:gd name="connsiteX24" fmla="*/ 0 w 5525043"/>
              <a:gd name="connsiteY24" fmla="*/ 6857998 h 6857999"/>
              <a:gd name="connsiteX25" fmla="*/ 3415191 w 5525043"/>
              <a:gd name="connsiteY25" fmla="*/ 6857998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525043" h="6857999">
                <a:moveTo>
                  <a:pt x="5417042" y="6749998"/>
                </a:moveTo>
                <a:lnTo>
                  <a:pt x="12154" y="6749998"/>
                </a:lnTo>
                <a:lnTo>
                  <a:pt x="759671" y="107998"/>
                </a:lnTo>
                <a:lnTo>
                  <a:pt x="5417042" y="107998"/>
                </a:lnTo>
                <a:close/>
                <a:moveTo>
                  <a:pt x="5525043" y="6857996"/>
                </a:moveTo>
                <a:lnTo>
                  <a:pt x="5525042" y="6857996"/>
                </a:lnTo>
                <a:lnTo>
                  <a:pt x="5525042" y="0"/>
                </a:lnTo>
                <a:lnTo>
                  <a:pt x="5525043" y="0"/>
                </a:lnTo>
                <a:close/>
                <a:moveTo>
                  <a:pt x="3415191" y="6857999"/>
                </a:moveTo>
                <a:lnTo>
                  <a:pt x="3240819" y="6857999"/>
                </a:lnTo>
                <a:lnTo>
                  <a:pt x="2816630" y="6857999"/>
                </a:lnTo>
                <a:lnTo>
                  <a:pt x="2642258" y="6857999"/>
                </a:lnTo>
                <a:lnTo>
                  <a:pt x="2556779" y="6857999"/>
                </a:lnTo>
                <a:lnTo>
                  <a:pt x="2382407" y="6857999"/>
                </a:lnTo>
                <a:lnTo>
                  <a:pt x="1958218" y="6857999"/>
                </a:lnTo>
                <a:lnTo>
                  <a:pt x="1783846" y="6857999"/>
                </a:lnTo>
                <a:lnTo>
                  <a:pt x="1631345" y="6857999"/>
                </a:lnTo>
                <a:lnTo>
                  <a:pt x="1456973" y="6857999"/>
                </a:lnTo>
                <a:lnTo>
                  <a:pt x="1032784" y="6857999"/>
                </a:lnTo>
                <a:lnTo>
                  <a:pt x="858412" y="6857999"/>
                </a:lnTo>
                <a:lnTo>
                  <a:pt x="772933" y="6857999"/>
                </a:lnTo>
                <a:lnTo>
                  <a:pt x="598561" y="6857999"/>
                </a:lnTo>
                <a:lnTo>
                  <a:pt x="174372" y="6857999"/>
                </a:lnTo>
                <a:lnTo>
                  <a:pt x="0" y="6857999"/>
                </a:lnTo>
                <a:lnTo>
                  <a:pt x="0" y="6857998"/>
                </a:lnTo>
                <a:lnTo>
                  <a:pt x="3415191" y="6857998"/>
                </a:ln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53" name="Text Placeholder 52">
            <a:extLst>
              <a:ext uri="{FF2B5EF4-FFF2-40B4-BE49-F238E27FC236}">
                <a16:creationId xmlns:a16="http://schemas.microsoft.com/office/drawing/2014/main" id="{B687906A-7D8C-4AD3-9509-E52CDF14C200}"/>
              </a:ext>
            </a:extLst>
          </p:cNvPr>
          <p:cNvSpPr>
            <a:spLocks noGrp="1"/>
          </p:cNvSpPr>
          <p:nvPr>
            <p:ph type="body" sz="quarter" idx="14"/>
          </p:nvPr>
        </p:nvSpPr>
        <p:spPr>
          <a:xfrm>
            <a:off x="4753218" y="108000"/>
            <a:ext cx="962794" cy="6642000"/>
          </a:xfrm>
          <a:custGeom>
            <a:avLst/>
            <a:gdLst>
              <a:gd name="connsiteX0" fmla="*/ 0 w 987036"/>
              <a:gd name="connsiteY0" fmla="*/ 6858002 h 6858003"/>
              <a:gd name="connsiteX1" fmla="*/ 217358 w 987036"/>
              <a:gd name="connsiteY1" fmla="*/ 6858002 h 6858003"/>
              <a:gd name="connsiteX2" fmla="*/ 217357 w 987036"/>
              <a:gd name="connsiteY2" fmla="*/ 6858003 h 6858003"/>
              <a:gd name="connsiteX3" fmla="*/ 757557 w 987036"/>
              <a:gd name="connsiteY3" fmla="*/ 108002 h 6858003"/>
              <a:gd name="connsiteX4" fmla="*/ 974915 w 987036"/>
              <a:gd name="connsiteY4" fmla="*/ 108002 h 6858003"/>
              <a:gd name="connsiteX5" fmla="*/ 229478 w 987036"/>
              <a:gd name="connsiteY5" fmla="*/ 6750002 h 6858003"/>
              <a:gd name="connsiteX6" fmla="*/ 12121 w 987036"/>
              <a:gd name="connsiteY6" fmla="*/ 6750002 h 6858003"/>
              <a:gd name="connsiteX7" fmla="*/ 769678 w 987036"/>
              <a:gd name="connsiteY7" fmla="*/ 0 h 6858003"/>
              <a:gd name="connsiteX8" fmla="*/ 987036 w 987036"/>
              <a:gd name="connsiteY8" fmla="*/ 0 h 6858003"/>
              <a:gd name="connsiteX9" fmla="*/ 987036 w 987036"/>
              <a:gd name="connsiteY9" fmla="*/ 2 h 6858003"/>
              <a:gd name="connsiteX10" fmla="*/ 769678 w 987036"/>
              <a:gd name="connsiteY10" fmla="*/ 2 h 6858003"/>
              <a:gd name="connsiteX0" fmla="*/ 0 w 987036"/>
              <a:gd name="connsiteY0" fmla="*/ 6858002 h 6858003"/>
              <a:gd name="connsiteX1" fmla="*/ 217358 w 987036"/>
              <a:gd name="connsiteY1" fmla="*/ 6858002 h 6858003"/>
              <a:gd name="connsiteX2" fmla="*/ 217357 w 987036"/>
              <a:gd name="connsiteY2" fmla="*/ 6858003 h 6858003"/>
              <a:gd name="connsiteX3" fmla="*/ 0 w 987036"/>
              <a:gd name="connsiteY3" fmla="*/ 6858002 h 6858003"/>
              <a:gd name="connsiteX4" fmla="*/ 757557 w 987036"/>
              <a:gd name="connsiteY4" fmla="*/ 108002 h 6858003"/>
              <a:gd name="connsiteX5" fmla="*/ 974915 w 987036"/>
              <a:gd name="connsiteY5" fmla="*/ 108002 h 6858003"/>
              <a:gd name="connsiteX6" fmla="*/ 229478 w 987036"/>
              <a:gd name="connsiteY6" fmla="*/ 6750002 h 6858003"/>
              <a:gd name="connsiteX7" fmla="*/ 12121 w 987036"/>
              <a:gd name="connsiteY7" fmla="*/ 6750002 h 6858003"/>
              <a:gd name="connsiteX8" fmla="*/ 757557 w 987036"/>
              <a:gd name="connsiteY8" fmla="*/ 108002 h 6858003"/>
              <a:gd name="connsiteX9" fmla="*/ 769678 w 987036"/>
              <a:gd name="connsiteY9" fmla="*/ 0 h 6858003"/>
              <a:gd name="connsiteX10" fmla="*/ 987036 w 987036"/>
              <a:gd name="connsiteY10" fmla="*/ 0 h 6858003"/>
              <a:gd name="connsiteX11" fmla="*/ 769678 w 987036"/>
              <a:gd name="connsiteY11" fmla="*/ 2 h 6858003"/>
              <a:gd name="connsiteX12" fmla="*/ 769678 w 987036"/>
              <a:gd name="connsiteY12" fmla="*/ 0 h 6858003"/>
              <a:gd name="connsiteX0" fmla="*/ 0 w 974915"/>
              <a:gd name="connsiteY0" fmla="*/ 6858002 h 6858003"/>
              <a:gd name="connsiteX1" fmla="*/ 217358 w 974915"/>
              <a:gd name="connsiteY1" fmla="*/ 6858002 h 6858003"/>
              <a:gd name="connsiteX2" fmla="*/ 217357 w 974915"/>
              <a:gd name="connsiteY2" fmla="*/ 6858003 h 6858003"/>
              <a:gd name="connsiteX3" fmla="*/ 0 w 974915"/>
              <a:gd name="connsiteY3" fmla="*/ 6858002 h 6858003"/>
              <a:gd name="connsiteX4" fmla="*/ 757557 w 974915"/>
              <a:gd name="connsiteY4" fmla="*/ 108002 h 6858003"/>
              <a:gd name="connsiteX5" fmla="*/ 974915 w 974915"/>
              <a:gd name="connsiteY5" fmla="*/ 108002 h 6858003"/>
              <a:gd name="connsiteX6" fmla="*/ 229478 w 974915"/>
              <a:gd name="connsiteY6" fmla="*/ 6750002 h 6858003"/>
              <a:gd name="connsiteX7" fmla="*/ 12121 w 974915"/>
              <a:gd name="connsiteY7" fmla="*/ 6750002 h 6858003"/>
              <a:gd name="connsiteX8" fmla="*/ 757557 w 974915"/>
              <a:gd name="connsiteY8" fmla="*/ 108002 h 6858003"/>
              <a:gd name="connsiteX9" fmla="*/ 769678 w 974915"/>
              <a:gd name="connsiteY9" fmla="*/ 0 h 6858003"/>
              <a:gd name="connsiteX10" fmla="*/ 769678 w 974915"/>
              <a:gd name="connsiteY10" fmla="*/ 2 h 6858003"/>
              <a:gd name="connsiteX11" fmla="*/ 769678 w 974915"/>
              <a:gd name="connsiteY11" fmla="*/ 0 h 6858003"/>
              <a:gd name="connsiteX0" fmla="*/ 0 w 974915"/>
              <a:gd name="connsiteY0" fmla="*/ 6750000 h 6750001"/>
              <a:gd name="connsiteX1" fmla="*/ 217358 w 974915"/>
              <a:gd name="connsiteY1" fmla="*/ 6750000 h 6750001"/>
              <a:gd name="connsiteX2" fmla="*/ 217357 w 974915"/>
              <a:gd name="connsiteY2" fmla="*/ 6750001 h 6750001"/>
              <a:gd name="connsiteX3" fmla="*/ 0 w 974915"/>
              <a:gd name="connsiteY3" fmla="*/ 6750000 h 6750001"/>
              <a:gd name="connsiteX4" fmla="*/ 757557 w 974915"/>
              <a:gd name="connsiteY4" fmla="*/ 0 h 6750001"/>
              <a:gd name="connsiteX5" fmla="*/ 974915 w 974915"/>
              <a:gd name="connsiteY5" fmla="*/ 0 h 6750001"/>
              <a:gd name="connsiteX6" fmla="*/ 229478 w 974915"/>
              <a:gd name="connsiteY6" fmla="*/ 6642000 h 6750001"/>
              <a:gd name="connsiteX7" fmla="*/ 12121 w 974915"/>
              <a:gd name="connsiteY7" fmla="*/ 6642000 h 6750001"/>
              <a:gd name="connsiteX8" fmla="*/ 757557 w 974915"/>
              <a:gd name="connsiteY8" fmla="*/ 0 h 6750001"/>
              <a:gd name="connsiteX0" fmla="*/ 0 w 974915"/>
              <a:gd name="connsiteY0" fmla="*/ 6750000 h 6750000"/>
              <a:gd name="connsiteX1" fmla="*/ 217358 w 974915"/>
              <a:gd name="connsiteY1" fmla="*/ 6750000 h 6750000"/>
              <a:gd name="connsiteX2" fmla="*/ 0 w 974915"/>
              <a:gd name="connsiteY2" fmla="*/ 6750000 h 6750000"/>
              <a:gd name="connsiteX3" fmla="*/ 757557 w 974915"/>
              <a:gd name="connsiteY3" fmla="*/ 0 h 6750000"/>
              <a:gd name="connsiteX4" fmla="*/ 974915 w 974915"/>
              <a:gd name="connsiteY4" fmla="*/ 0 h 6750000"/>
              <a:gd name="connsiteX5" fmla="*/ 229478 w 974915"/>
              <a:gd name="connsiteY5" fmla="*/ 6642000 h 6750000"/>
              <a:gd name="connsiteX6" fmla="*/ 12121 w 974915"/>
              <a:gd name="connsiteY6" fmla="*/ 6642000 h 6750000"/>
              <a:gd name="connsiteX7" fmla="*/ 757557 w 974915"/>
              <a:gd name="connsiteY7" fmla="*/ 0 h 6750000"/>
              <a:gd name="connsiteX0" fmla="*/ 745436 w 962794"/>
              <a:gd name="connsiteY0" fmla="*/ 0 h 6642000"/>
              <a:gd name="connsiteX1" fmla="*/ 962794 w 962794"/>
              <a:gd name="connsiteY1" fmla="*/ 0 h 6642000"/>
              <a:gd name="connsiteX2" fmla="*/ 217357 w 962794"/>
              <a:gd name="connsiteY2" fmla="*/ 6642000 h 6642000"/>
              <a:gd name="connsiteX3" fmla="*/ 0 w 962794"/>
              <a:gd name="connsiteY3" fmla="*/ 6642000 h 6642000"/>
              <a:gd name="connsiteX4" fmla="*/ 745436 w 962794"/>
              <a:gd name="connsiteY4" fmla="*/ 0 h 664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794" h="6642000">
                <a:moveTo>
                  <a:pt x="745436" y="0"/>
                </a:moveTo>
                <a:lnTo>
                  <a:pt x="962794" y="0"/>
                </a:lnTo>
                <a:lnTo>
                  <a:pt x="217357" y="6642000"/>
                </a:lnTo>
                <a:lnTo>
                  <a:pt x="0" y="6642000"/>
                </a:lnTo>
                <a:lnTo>
                  <a:pt x="745436" y="0"/>
                </a:lnTo>
                <a:close/>
              </a:path>
            </a:pathLst>
          </a:custGeom>
          <a:solidFill>
            <a:schemeClr val="bg1">
              <a:alpha val="40000"/>
            </a:schemeClr>
          </a:solidFill>
        </p:spPr>
        <p:txBody>
          <a:bodyPr wrap="square">
            <a:noAutofit/>
          </a:bodyPr>
          <a:lstStyle>
            <a:lvl1pPr>
              <a:buNone/>
              <a:defRPr>
                <a:noFill/>
              </a:defRPr>
            </a:lvl1pPr>
          </a:lstStyle>
          <a:p>
            <a:pPr lvl="0"/>
            <a:endParaRPr lang="en-GB"/>
          </a:p>
        </p:txBody>
      </p:sp>
      <p:pic>
        <p:nvPicPr>
          <p:cNvPr id="62" name="Picture 61" descr="Shape, background pattern&#10;&#10;Description automatically generated">
            <a:extLst>
              <a:ext uri="{FF2B5EF4-FFF2-40B4-BE49-F238E27FC236}">
                <a16:creationId xmlns:a16="http://schemas.microsoft.com/office/drawing/2014/main" id="{B4C19D12-F0F8-45F6-89F7-2EFED63B399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rcRect l="885" t="1575" r="54783" b="1575"/>
          <a:stretch/>
        </p:blipFill>
        <p:spPr>
          <a:xfrm>
            <a:off x="108000" y="108000"/>
            <a:ext cx="5404889" cy="6642000"/>
          </a:xfrm>
          <a:custGeom>
            <a:avLst/>
            <a:gdLst>
              <a:gd name="connsiteX0" fmla="*/ 0 w 5404889"/>
              <a:gd name="connsiteY0" fmla="*/ 0 h 6642000"/>
              <a:gd name="connsiteX1" fmla="*/ 5404889 w 5404889"/>
              <a:gd name="connsiteY1" fmla="*/ 0 h 6642000"/>
              <a:gd name="connsiteX2" fmla="*/ 4657372 w 5404889"/>
              <a:gd name="connsiteY2" fmla="*/ 6642000 h 6642000"/>
              <a:gd name="connsiteX3" fmla="*/ 0 w 5404889"/>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5404889" h="6642000">
                <a:moveTo>
                  <a:pt x="0" y="0"/>
                </a:moveTo>
                <a:lnTo>
                  <a:pt x="5404889" y="0"/>
                </a:lnTo>
                <a:lnTo>
                  <a:pt x="4657372" y="6642000"/>
                </a:lnTo>
                <a:lnTo>
                  <a:pt x="0" y="6642000"/>
                </a:lnTo>
                <a:close/>
              </a:path>
            </a:pathLst>
          </a:custGeom>
        </p:spPr>
      </p:pic>
      <p:sp>
        <p:nvSpPr>
          <p:cNvPr id="41" name="Title 1">
            <a:extLst>
              <a:ext uri="{FF2B5EF4-FFF2-40B4-BE49-F238E27FC236}">
                <a16:creationId xmlns:a16="http://schemas.microsoft.com/office/drawing/2014/main" id="{771AF2BA-B533-4456-94D9-5477CD509B4F}"/>
              </a:ext>
            </a:extLst>
          </p:cNvPr>
          <p:cNvSpPr>
            <a:spLocks noGrp="1"/>
          </p:cNvSpPr>
          <p:nvPr>
            <p:ph type="ctrTitle" hasCustomPrompt="1"/>
          </p:nvPr>
        </p:nvSpPr>
        <p:spPr>
          <a:xfrm>
            <a:off x="554302" y="2040766"/>
            <a:ext cx="4314296" cy="1754326"/>
          </a:xfrm>
          <a:noFill/>
        </p:spPr>
        <p:txBody>
          <a:bodyPr wrap="square" rtlCol="0" anchor="b" anchorCtr="0">
            <a:spAutoFit/>
          </a:bodyPr>
          <a:lstStyle>
            <a:lvl1pPr algn="l">
              <a:defRPr lang="en-GB" sz="5400" b="1">
                <a:solidFill>
                  <a:schemeClr val="accent1"/>
                </a:solidFill>
                <a:latin typeface="+mn-lt"/>
                <a:ea typeface="+mn-ea"/>
                <a:cs typeface="+mn-cs"/>
              </a:defRPr>
            </a:lvl1pPr>
          </a:lstStyle>
          <a:p>
            <a:pPr marL="0" lvl="0"/>
            <a:r>
              <a:rPr lang="en-US"/>
              <a:t>Insert deck</a:t>
            </a:r>
            <a:br>
              <a:rPr lang="en-US"/>
            </a:br>
            <a:r>
              <a:rPr lang="en-US"/>
              <a:t>title here</a:t>
            </a:r>
            <a:endParaRPr lang="en-GB"/>
          </a:p>
        </p:txBody>
      </p:sp>
      <p:sp>
        <p:nvSpPr>
          <p:cNvPr id="42" name="Subtitle 2">
            <a:extLst>
              <a:ext uri="{FF2B5EF4-FFF2-40B4-BE49-F238E27FC236}">
                <a16:creationId xmlns:a16="http://schemas.microsoft.com/office/drawing/2014/main" id="{71E1C05D-82F2-45AB-B1CB-A65320472690}"/>
              </a:ext>
            </a:extLst>
          </p:cNvPr>
          <p:cNvSpPr>
            <a:spLocks noGrp="1"/>
          </p:cNvSpPr>
          <p:nvPr>
            <p:ph type="subTitle" idx="1" hasCustomPrompt="1"/>
          </p:nvPr>
        </p:nvSpPr>
        <p:spPr>
          <a:xfrm>
            <a:off x="554302" y="3825618"/>
            <a:ext cx="2717411" cy="461665"/>
          </a:xfrm>
          <a:noFill/>
        </p:spPr>
        <p:txBody>
          <a:bodyPr wrap="none" rtlCol="0">
            <a:spAutoFit/>
          </a:bodyPr>
          <a:lstStyle>
            <a:lvl1pPr marL="0" indent="0" algn="l">
              <a:buNone/>
              <a:defRPr lang="en-GB" sz="2400" dirty="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a:r>
              <a:rPr lang="en-US"/>
              <a:t>Insert subtitle here</a:t>
            </a:r>
            <a:endParaRPr lang="en-GB"/>
          </a:p>
        </p:txBody>
      </p:sp>
      <p:sp>
        <p:nvSpPr>
          <p:cNvPr id="65" name="Text Placeholder 64">
            <a:extLst>
              <a:ext uri="{FF2B5EF4-FFF2-40B4-BE49-F238E27FC236}">
                <a16:creationId xmlns:a16="http://schemas.microsoft.com/office/drawing/2014/main" id="{C68D8FC7-0DF1-4B70-934D-54D9D06E29BE}"/>
              </a:ext>
            </a:extLst>
          </p:cNvPr>
          <p:cNvSpPr>
            <a:spLocks noGrp="1"/>
          </p:cNvSpPr>
          <p:nvPr>
            <p:ph type="body" sz="quarter" idx="16" hasCustomPrompt="1"/>
          </p:nvPr>
        </p:nvSpPr>
        <p:spPr>
          <a:xfrm>
            <a:off x="554302" y="4281703"/>
            <a:ext cx="1900800" cy="370800"/>
          </a:xfrm>
        </p:spPr>
        <p:txBody>
          <a:bodyPr/>
          <a:lstStyle>
            <a:lvl1pPr>
              <a:buNone/>
              <a:defRPr lang="en-US" sz="1800" kern="1200" dirty="0" smtClean="0">
                <a:solidFill>
                  <a:schemeClr val="tx1"/>
                </a:solidFill>
                <a:latin typeface="+mn-lt"/>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DD Month YYYY</a:t>
            </a:r>
          </a:p>
        </p:txBody>
      </p:sp>
      <p:sp>
        <p:nvSpPr>
          <p:cNvPr id="11" name="Footer Placeholder 4">
            <a:extLst>
              <a:ext uri="{FF2B5EF4-FFF2-40B4-BE49-F238E27FC236}">
                <a16:creationId xmlns:a16="http://schemas.microsoft.com/office/drawing/2014/main" id="{FA843D7A-9C1C-4DAC-9465-2C435EC627AA}"/>
              </a:ext>
            </a:extLst>
          </p:cNvPr>
          <p:cNvSpPr>
            <a:spLocks noGrp="1"/>
          </p:cNvSpPr>
          <p:nvPr>
            <p:ph type="ftr" sz="quarter" idx="3"/>
          </p:nvPr>
        </p:nvSpPr>
        <p:spPr>
          <a:xfrm>
            <a:off x="593026" y="6378063"/>
            <a:ext cx="1460791" cy="215444"/>
          </a:xfrm>
          <a:prstGeom prst="rect">
            <a:avLst/>
          </a:prstGeom>
          <a:noFill/>
        </p:spPr>
        <p:txBody>
          <a:bodyPr wrap="square" rtlCol="0">
            <a:spAutoFit/>
          </a:bodyPr>
          <a:lstStyle>
            <a:lvl1pPr algn="l">
              <a:defRPr lang="en-GB" sz="800" dirty="0">
                <a:solidFill>
                  <a:schemeClr val="tx1"/>
                </a:solidFill>
              </a:defRPr>
            </a:lvl1pPr>
          </a:lstStyle>
          <a:p>
            <a:r>
              <a:rPr lang="en-GB"/>
              <a:t>© 2021 National Highways</a:t>
            </a:r>
          </a:p>
        </p:txBody>
      </p:sp>
      <p:pic>
        <p:nvPicPr>
          <p:cNvPr id="12" name="Picture 11">
            <a:extLst>
              <a:ext uri="{FF2B5EF4-FFF2-40B4-BE49-F238E27FC236}">
                <a16:creationId xmlns:a16="http://schemas.microsoft.com/office/drawing/2014/main" id="{FE1A7BDA-B650-4AC3-A02C-69F79A0141E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56141" y="5888067"/>
            <a:ext cx="1910883" cy="809518"/>
          </a:xfrm>
          <a:prstGeom prst="rect">
            <a:avLst/>
          </a:prstGeom>
        </p:spPr>
      </p:pic>
    </p:spTree>
    <p:extLst>
      <p:ext uri="{BB962C8B-B14F-4D97-AF65-F5344CB8AC3E}">
        <p14:creationId xmlns:p14="http://schemas.microsoft.com/office/powerpoint/2010/main" val="1089600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ery Small Panel Left">
    <p:bg>
      <p:bgPr>
        <a:solidFill>
          <a:schemeClr val="bg1"/>
        </a:solidFill>
        <a:effectLst/>
      </p:bgPr>
    </p:bg>
    <p:spTree>
      <p:nvGrpSpPr>
        <p:cNvPr id="1" name=""/>
        <p:cNvGrpSpPr/>
        <p:nvPr/>
      </p:nvGrpSpPr>
      <p:grpSpPr>
        <a:xfrm>
          <a:off x="0" y="0"/>
          <a:ext cx="0" cy="0"/>
          <a:chOff x="0" y="0"/>
          <a:chExt cx="0" cy="0"/>
        </a:xfrm>
      </p:grpSpPr>
      <p:sp>
        <p:nvSpPr>
          <p:cNvPr id="112" name="Picture Placeholder 111">
            <a:extLst>
              <a:ext uri="{FF2B5EF4-FFF2-40B4-BE49-F238E27FC236}">
                <a16:creationId xmlns:a16="http://schemas.microsoft.com/office/drawing/2014/main" id="{D30B78DA-832B-4D99-9274-AFE8B4F464B0}"/>
              </a:ext>
            </a:extLst>
          </p:cNvPr>
          <p:cNvSpPr>
            <a:spLocks noGrp="1"/>
          </p:cNvSpPr>
          <p:nvPr>
            <p:ph type="pic" sz="quarter" idx="20"/>
          </p:nvPr>
        </p:nvSpPr>
        <p:spPr>
          <a:xfrm>
            <a:off x="2711176" y="107950"/>
            <a:ext cx="9372873" cy="6642100"/>
          </a:xfrm>
          <a:solidFill>
            <a:schemeClr val="accent6">
              <a:lumMod val="40000"/>
              <a:lumOff val="60000"/>
            </a:schemeClr>
          </a:solidFill>
        </p:spPr>
        <p:txBody>
          <a:bodyPr/>
          <a:lstStyle/>
          <a:p>
            <a:endParaRPr lang="en-GB"/>
          </a:p>
        </p:txBody>
      </p:sp>
      <p:pic>
        <p:nvPicPr>
          <p:cNvPr id="68" name="Picture 67" descr="Shape, background pattern&#10;&#10;Description automatically generated">
            <a:extLst>
              <a:ext uri="{FF2B5EF4-FFF2-40B4-BE49-F238E27FC236}">
                <a16:creationId xmlns:a16="http://schemas.microsoft.com/office/drawing/2014/main" id="{10196F8E-5E44-4665-A65C-90F868E051CB}"/>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rcRect l="885" t="1575" r="77760" b="1575"/>
          <a:stretch/>
        </p:blipFill>
        <p:spPr>
          <a:xfrm>
            <a:off x="108000" y="107996"/>
            <a:ext cx="2603451" cy="66420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94" name="Freeform: Shape 93">
            <a:extLst>
              <a:ext uri="{FF2B5EF4-FFF2-40B4-BE49-F238E27FC236}">
                <a16:creationId xmlns:a16="http://schemas.microsoft.com/office/drawing/2014/main" id="{5D43A24B-3440-472A-BED9-490C4BFB9AFB}"/>
              </a:ext>
            </a:extLst>
          </p:cNvPr>
          <p:cNvSpPr/>
          <p:nvPr userDrawn="1"/>
        </p:nvSpPr>
        <p:spPr>
          <a:xfrm>
            <a:off x="108000" y="108000"/>
            <a:ext cx="2603450" cy="6642000"/>
          </a:xfrm>
          <a:custGeom>
            <a:avLst/>
            <a:gdLst>
              <a:gd name="connsiteX0" fmla="*/ 0 w 2603450"/>
              <a:gd name="connsiteY0" fmla="*/ 0 h 6642000"/>
              <a:gd name="connsiteX1" fmla="*/ 2603450 w 2603450"/>
              <a:gd name="connsiteY1" fmla="*/ 0 h 6642000"/>
              <a:gd name="connsiteX2" fmla="*/ 2603450 w 2603450"/>
              <a:gd name="connsiteY2" fmla="*/ 6642000 h 6642000"/>
              <a:gd name="connsiteX3" fmla="*/ 0 w 260345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2603450" h="6642000">
                <a:moveTo>
                  <a:pt x="0" y="0"/>
                </a:moveTo>
                <a:lnTo>
                  <a:pt x="2603450" y="0"/>
                </a:lnTo>
                <a:lnTo>
                  <a:pt x="2603450" y="6642000"/>
                </a:lnTo>
                <a:lnTo>
                  <a:pt x="0" y="6642000"/>
                </a:ln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96" name="Text Placeholder 10">
            <a:extLst>
              <a:ext uri="{FF2B5EF4-FFF2-40B4-BE49-F238E27FC236}">
                <a16:creationId xmlns:a16="http://schemas.microsoft.com/office/drawing/2014/main" id="{DC0EC70C-66DC-42E6-AB98-30BF7692B83B}"/>
              </a:ext>
            </a:extLst>
          </p:cNvPr>
          <p:cNvSpPr>
            <a:spLocks noGrp="1"/>
          </p:cNvSpPr>
          <p:nvPr>
            <p:ph type="body" sz="quarter" idx="18"/>
          </p:nvPr>
        </p:nvSpPr>
        <p:spPr>
          <a:xfrm>
            <a:off x="2711177" y="107996"/>
            <a:ext cx="216000" cy="6642000"/>
          </a:xfrm>
          <a:custGeom>
            <a:avLst/>
            <a:gdLst>
              <a:gd name="connsiteX0" fmla="*/ 0 w 216000"/>
              <a:gd name="connsiteY0" fmla="*/ 0 h 6858000"/>
              <a:gd name="connsiteX1" fmla="*/ 216000 w 216000"/>
              <a:gd name="connsiteY1" fmla="*/ 0 h 6858000"/>
              <a:gd name="connsiteX2" fmla="*/ 216000 w 216000"/>
              <a:gd name="connsiteY2" fmla="*/ 6858000 h 6858000"/>
              <a:gd name="connsiteX3" fmla="*/ 0 w 21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6000" h="6858000">
                <a:moveTo>
                  <a:pt x="0" y="0"/>
                </a:moveTo>
                <a:lnTo>
                  <a:pt x="216000" y="0"/>
                </a:lnTo>
                <a:lnTo>
                  <a:pt x="216000" y="6858000"/>
                </a:lnTo>
                <a:lnTo>
                  <a:pt x="0" y="6858000"/>
                </a:lnTo>
                <a:close/>
              </a:path>
            </a:pathLst>
          </a:cu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buNone/>
              <a:defRPr kumimoji="0" lang="en-US" sz="1800" b="0" i="0" u="none" strike="noStrike" cap="none" spc="0" normalizeH="0" baseline="0" dirty="0">
                <a:ln>
                  <a:noFill/>
                </a:ln>
                <a:noFill/>
                <a:effectLst/>
                <a:uLnTx/>
                <a:uFillTx/>
                <a:latin typeface="Arial"/>
              </a:defRPr>
            </a:lvl1pPr>
          </a:lstStyle>
          <a:p>
            <a:pPr marR="0" lvl="0" algn="ctr" fontAlgn="auto">
              <a:lnSpc>
                <a:spcPct val="100000"/>
              </a:lnSpc>
              <a:spcBef>
                <a:spcPts val="0"/>
              </a:spcBef>
              <a:spcAft>
                <a:spcPts val="0"/>
              </a:spcAft>
              <a:buClrTx/>
              <a:buSzTx/>
              <a:buFontTx/>
              <a:tabLst/>
            </a:pPr>
            <a:r>
              <a:rPr lang="en-US"/>
              <a:t>Click to edit Master text styles</a:t>
            </a:r>
          </a:p>
        </p:txBody>
      </p:sp>
      <p:pic>
        <p:nvPicPr>
          <p:cNvPr id="115" name="Picture 114" descr="Shape, background pattern&#10;&#10;Description automatically generated">
            <a:extLst>
              <a:ext uri="{FF2B5EF4-FFF2-40B4-BE49-F238E27FC236}">
                <a16:creationId xmlns:a16="http://schemas.microsoft.com/office/drawing/2014/main" id="{BB4159B2-B0BD-4544-BEAF-669EBFAEC04B}"/>
              </a:ext>
            </a:extLst>
          </p:cNvPr>
          <p:cNvPicPr>
            <a:picLocks noChangeAspect="1"/>
          </p:cNvPicPr>
          <p:nvPr userDrawn="1"/>
        </p:nvPicPr>
        <p:blipFill rotWithShape="1">
          <a:blip r:embed="rId4">
            <a:extLst>
              <a:ext uri="{BEBA8EAE-BF5A-486C-A8C5-ECC9F3942E4B}">
                <a14:imgProps xmlns:a14="http://schemas.microsoft.com/office/drawing/2010/main">
                  <a14:imgLayer r:embed="rId3">
                    <a14:imgEffect>
                      <a14:brightnessContrast contrast="-100000"/>
                    </a14:imgEffect>
                  </a14:imgLayer>
                </a14:imgProps>
              </a:ext>
              <a:ext uri="{28A0092B-C50C-407E-A947-70E740481C1C}">
                <a14:useLocalDpi xmlns:a14="http://schemas.microsoft.com/office/drawing/2010/main" val="0"/>
              </a:ext>
            </a:extLst>
          </a:blip>
          <a:srcRect l="885" t="3148" r="77760"/>
          <a:stretch/>
        </p:blipFill>
        <p:spPr>
          <a:xfrm>
            <a:off x="108000" y="108000"/>
            <a:ext cx="2603450" cy="66421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83" name="Content Placeholder 2">
            <a:extLst>
              <a:ext uri="{FF2B5EF4-FFF2-40B4-BE49-F238E27FC236}">
                <a16:creationId xmlns:a16="http://schemas.microsoft.com/office/drawing/2014/main" id="{93E2A133-2F6C-4EE7-BB62-9E51A6111D9B}"/>
              </a:ext>
            </a:extLst>
          </p:cNvPr>
          <p:cNvSpPr>
            <a:spLocks noGrp="1"/>
          </p:cNvSpPr>
          <p:nvPr>
            <p:ph idx="1"/>
          </p:nvPr>
        </p:nvSpPr>
        <p:spPr>
          <a:xfrm>
            <a:off x="252035" y="1293377"/>
            <a:ext cx="2213784" cy="4351338"/>
          </a:xfrm>
        </p:spPr>
        <p:txBody>
          <a:bodyPr>
            <a:noAutofit/>
          </a:bodyPr>
          <a:lstStyle>
            <a:lvl1pPr>
              <a:defRPr sz="1400">
                <a:solidFill>
                  <a:schemeClr val="tx1"/>
                </a:solidFill>
              </a:defRPr>
            </a:lvl1pPr>
            <a:lvl2pPr>
              <a:defRPr sz="12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3" name="Title 112">
            <a:extLst>
              <a:ext uri="{FF2B5EF4-FFF2-40B4-BE49-F238E27FC236}">
                <a16:creationId xmlns:a16="http://schemas.microsoft.com/office/drawing/2014/main" id="{A2FDC223-394D-4235-82FC-0D371562A19B}"/>
              </a:ext>
            </a:extLst>
          </p:cNvPr>
          <p:cNvSpPr>
            <a:spLocks noGrp="1"/>
          </p:cNvSpPr>
          <p:nvPr>
            <p:ph type="title" hasCustomPrompt="1"/>
          </p:nvPr>
        </p:nvSpPr>
        <p:spPr>
          <a:xfrm>
            <a:off x="323103" y="374859"/>
            <a:ext cx="2300827" cy="838426"/>
          </a:xfrm>
        </p:spPr>
        <p:txBody>
          <a:bodyPr lIns="0" anchor="t" anchorCtr="0">
            <a:noAutofit/>
          </a:bodyPr>
          <a:lstStyle>
            <a:lvl1pPr>
              <a:defRPr>
                <a:solidFill>
                  <a:schemeClr val="accent1"/>
                </a:solidFill>
              </a:defRPr>
            </a:lvl1pPr>
          </a:lstStyle>
          <a:p>
            <a:r>
              <a:rPr lang="en-US"/>
              <a:t>Insert title here</a:t>
            </a:r>
            <a:endParaRPr lang="en-GB"/>
          </a:p>
        </p:txBody>
      </p:sp>
      <p:sp>
        <p:nvSpPr>
          <p:cNvPr id="11" name="Footer Placeholder 4">
            <a:extLst>
              <a:ext uri="{FF2B5EF4-FFF2-40B4-BE49-F238E27FC236}">
                <a16:creationId xmlns:a16="http://schemas.microsoft.com/office/drawing/2014/main" id="{31980819-B587-45D1-AF9A-AA912410F639}"/>
              </a:ext>
            </a:extLst>
          </p:cNvPr>
          <p:cNvSpPr>
            <a:spLocks noGrp="1"/>
          </p:cNvSpPr>
          <p:nvPr>
            <p:ph type="ftr" sz="quarter" idx="3"/>
          </p:nvPr>
        </p:nvSpPr>
        <p:spPr>
          <a:xfrm>
            <a:off x="258492" y="6378063"/>
            <a:ext cx="1460791" cy="215444"/>
          </a:xfrm>
          <a:prstGeom prst="rect">
            <a:avLst/>
          </a:prstGeom>
          <a:noFill/>
        </p:spPr>
        <p:txBody>
          <a:bodyPr wrap="square" rtlCol="0">
            <a:spAutoFit/>
          </a:bodyPr>
          <a:lstStyle>
            <a:lvl1pPr algn="l">
              <a:defRPr lang="en-GB" sz="800" dirty="0">
                <a:solidFill>
                  <a:schemeClr val="tx1"/>
                </a:solidFill>
              </a:defRPr>
            </a:lvl1pPr>
          </a:lstStyle>
          <a:p>
            <a:r>
              <a:rPr lang="en-GB"/>
              <a:t>© 2021 National Highways</a:t>
            </a:r>
          </a:p>
        </p:txBody>
      </p:sp>
      <p:pic>
        <p:nvPicPr>
          <p:cNvPr id="12" name="Picture 11">
            <a:extLst>
              <a:ext uri="{FF2B5EF4-FFF2-40B4-BE49-F238E27FC236}">
                <a16:creationId xmlns:a16="http://schemas.microsoft.com/office/drawing/2014/main" id="{ABA6C523-057B-4831-9423-B839EB08C50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056141" y="5888067"/>
            <a:ext cx="1910883" cy="809518"/>
          </a:xfrm>
          <a:prstGeom prst="rect">
            <a:avLst/>
          </a:prstGeom>
        </p:spPr>
      </p:pic>
    </p:spTree>
    <p:extLst>
      <p:ext uri="{BB962C8B-B14F-4D97-AF65-F5344CB8AC3E}">
        <p14:creationId xmlns:p14="http://schemas.microsoft.com/office/powerpoint/2010/main" val="25804023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ull Bleed Image Slide">
    <p:bg>
      <p:bgPr>
        <a:solidFill>
          <a:schemeClr val="bg1"/>
        </a:solidFill>
        <a:effectLst/>
      </p:bgPr>
    </p:bg>
    <p:spTree>
      <p:nvGrpSpPr>
        <p:cNvPr id="1" name=""/>
        <p:cNvGrpSpPr/>
        <p:nvPr/>
      </p:nvGrpSpPr>
      <p:grpSpPr>
        <a:xfrm>
          <a:off x="0" y="0"/>
          <a:ext cx="0" cy="0"/>
          <a:chOff x="0" y="0"/>
          <a:chExt cx="0" cy="0"/>
        </a:xfrm>
      </p:grpSpPr>
      <p:sp>
        <p:nvSpPr>
          <p:cNvPr id="18" name="Picture Placeholder 111">
            <a:extLst>
              <a:ext uri="{FF2B5EF4-FFF2-40B4-BE49-F238E27FC236}">
                <a16:creationId xmlns:a16="http://schemas.microsoft.com/office/drawing/2014/main" id="{42EEEA11-AB39-412C-86FC-F8404FD3B426}"/>
              </a:ext>
            </a:extLst>
          </p:cNvPr>
          <p:cNvSpPr>
            <a:spLocks noGrp="1"/>
          </p:cNvSpPr>
          <p:nvPr>
            <p:ph type="pic" sz="quarter" idx="20"/>
          </p:nvPr>
        </p:nvSpPr>
        <p:spPr>
          <a:xfrm>
            <a:off x="108000" y="107950"/>
            <a:ext cx="11976050" cy="6642100"/>
          </a:xfrm>
          <a:solidFill>
            <a:schemeClr val="accent6">
              <a:lumMod val="20000"/>
              <a:lumOff val="80000"/>
            </a:schemeClr>
          </a:solidFill>
        </p:spPr>
        <p:txBody>
          <a:bodyPr anchor="ctr" anchorCtr="0"/>
          <a:lstStyle>
            <a:lvl1pPr algn="ctr">
              <a:defRPr/>
            </a:lvl1pPr>
          </a:lstStyle>
          <a:p>
            <a:endParaRPr lang="en-GB"/>
          </a:p>
        </p:txBody>
      </p:sp>
      <p:pic>
        <p:nvPicPr>
          <p:cNvPr id="68" name="Picture 67" descr="Shape, background pattern&#10;&#10;Description automatically generated">
            <a:extLst>
              <a:ext uri="{FF2B5EF4-FFF2-40B4-BE49-F238E27FC236}">
                <a16:creationId xmlns:a16="http://schemas.microsoft.com/office/drawing/2014/main" id="{10196F8E-5E44-4665-A65C-90F868E051CB}"/>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rcRect l="885" t="1575" r="77760" b="1575"/>
          <a:stretch/>
        </p:blipFill>
        <p:spPr>
          <a:xfrm>
            <a:off x="108000" y="107996"/>
            <a:ext cx="2603451" cy="66420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84" name="Title 1">
            <a:extLst>
              <a:ext uri="{FF2B5EF4-FFF2-40B4-BE49-F238E27FC236}">
                <a16:creationId xmlns:a16="http://schemas.microsoft.com/office/drawing/2014/main" id="{255CC76D-CDE9-4CC7-8142-7522641FE1D4}"/>
              </a:ext>
            </a:extLst>
          </p:cNvPr>
          <p:cNvSpPr>
            <a:spLocks noGrp="1"/>
          </p:cNvSpPr>
          <p:nvPr>
            <p:ph type="title" hasCustomPrompt="1"/>
          </p:nvPr>
        </p:nvSpPr>
        <p:spPr>
          <a:xfrm>
            <a:off x="224552" y="421351"/>
            <a:ext cx="9255998" cy="838426"/>
          </a:xfrm>
        </p:spPr>
        <p:txBody>
          <a:bodyPr anchor="t" anchorCtr="0">
            <a:noAutofit/>
          </a:bodyPr>
          <a:lstStyle>
            <a:lvl1pPr>
              <a:defRPr lang="en-GB" sz="2400" b="1" kern="1200" dirty="0">
                <a:solidFill>
                  <a:prstClr val="white"/>
                </a:solidFill>
                <a:latin typeface="Arial"/>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Title goes here</a:t>
            </a:r>
            <a:endParaRPr lang="en-GB"/>
          </a:p>
        </p:txBody>
      </p:sp>
      <p:sp>
        <p:nvSpPr>
          <p:cNvPr id="7" name="Footer Placeholder 22">
            <a:extLst>
              <a:ext uri="{FF2B5EF4-FFF2-40B4-BE49-F238E27FC236}">
                <a16:creationId xmlns:a16="http://schemas.microsoft.com/office/drawing/2014/main" id="{D4170651-E1CC-406C-8238-BB9F394CBA50}"/>
              </a:ext>
            </a:extLst>
          </p:cNvPr>
          <p:cNvSpPr>
            <a:spLocks noGrp="1"/>
          </p:cNvSpPr>
          <p:nvPr>
            <p:ph type="ftr" sz="quarter" idx="22"/>
          </p:nvPr>
        </p:nvSpPr>
        <p:spPr>
          <a:xfrm>
            <a:off x="323101" y="6378063"/>
            <a:ext cx="1460791" cy="215444"/>
          </a:xfrm>
          <a:prstGeom prst="rect">
            <a:avLst/>
          </a:prstGeom>
        </p:spPr>
        <p:txBody>
          <a:bodyPr/>
          <a:lstStyle>
            <a:lvl1pPr>
              <a:defRPr>
                <a:solidFill>
                  <a:schemeClr val="bg1"/>
                </a:solidFill>
              </a:defRPr>
            </a:lvl1pPr>
          </a:lstStyle>
          <a:p>
            <a:r>
              <a:rPr lang="en-GB"/>
              <a:t>© 2021 National Highways</a:t>
            </a:r>
          </a:p>
        </p:txBody>
      </p:sp>
      <p:pic>
        <p:nvPicPr>
          <p:cNvPr id="8" name="Picture 7">
            <a:extLst>
              <a:ext uri="{FF2B5EF4-FFF2-40B4-BE49-F238E27FC236}">
                <a16:creationId xmlns:a16="http://schemas.microsoft.com/office/drawing/2014/main" id="{792E01CA-4265-4B06-AC53-1ECC1A3BB50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56141" y="5888067"/>
            <a:ext cx="1910883" cy="809518"/>
          </a:xfrm>
          <a:prstGeom prst="rect">
            <a:avLst/>
          </a:prstGeom>
        </p:spPr>
      </p:pic>
    </p:spTree>
    <p:extLst>
      <p:ext uri="{BB962C8B-B14F-4D97-AF65-F5344CB8AC3E}">
        <p14:creationId xmlns:p14="http://schemas.microsoft.com/office/powerpoint/2010/main" val="22503399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Very Small Panel Left">
    <p:bg>
      <p:bgPr>
        <a:solidFill>
          <a:schemeClr val="bg1"/>
        </a:solidFill>
        <a:effectLst/>
      </p:bgPr>
    </p:bg>
    <p:spTree>
      <p:nvGrpSpPr>
        <p:cNvPr id="1" name=""/>
        <p:cNvGrpSpPr/>
        <p:nvPr/>
      </p:nvGrpSpPr>
      <p:grpSpPr>
        <a:xfrm>
          <a:off x="0" y="0"/>
          <a:ext cx="0" cy="0"/>
          <a:chOff x="0" y="0"/>
          <a:chExt cx="0" cy="0"/>
        </a:xfrm>
      </p:grpSpPr>
      <p:sp>
        <p:nvSpPr>
          <p:cNvPr id="112" name="Picture Placeholder 111">
            <a:extLst>
              <a:ext uri="{FF2B5EF4-FFF2-40B4-BE49-F238E27FC236}">
                <a16:creationId xmlns:a16="http://schemas.microsoft.com/office/drawing/2014/main" id="{D30B78DA-832B-4D99-9274-AFE8B4F464B0}"/>
              </a:ext>
            </a:extLst>
          </p:cNvPr>
          <p:cNvSpPr>
            <a:spLocks noGrp="1"/>
          </p:cNvSpPr>
          <p:nvPr>
            <p:ph type="pic" sz="quarter" idx="20"/>
          </p:nvPr>
        </p:nvSpPr>
        <p:spPr>
          <a:xfrm>
            <a:off x="2711176" y="107950"/>
            <a:ext cx="9372873" cy="6642100"/>
          </a:xfrm>
          <a:solidFill>
            <a:schemeClr val="accent6">
              <a:lumMod val="40000"/>
              <a:lumOff val="60000"/>
            </a:schemeClr>
          </a:solidFill>
        </p:spPr>
        <p:txBody>
          <a:bodyPr/>
          <a:lstStyle/>
          <a:p>
            <a:endParaRPr lang="en-GB"/>
          </a:p>
        </p:txBody>
      </p:sp>
      <p:pic>
        <p:nvPicPr>
          <p:cNvPr id="68" name="Picture 67" descr="Shape, background pattern&#10;&#10;Description automatically generated">
            <a:extLst>
              <a:ext uri="{FF2B5EF4-FFF2-40B4-BE49-F238E27FC236}">
                <a16:creationId xmlns:a16="http://schemas.microsoft.com/office/drawing/2014/main" id="{10196F8E-5E44-4665-A65C-90F868E051CB}"/>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rcRect l="885" t="1575" r="77760" b="1575"/>
          <a:stretch/>
        </p:blipFill>
        <p:spPr>
          <a:xfrm>
            <a:off x="108000" y="107996"/>
            <a:ext cx="2603451" cy="66420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94" name="Freeform: Shape 93">
            <a:extLst>
              <a:ext uri="{FF2B5EF4-FFF2-40B4-BE49-F238E27FC236}">
                <a16:creationId xmlns:a16="http://schemas.microsoft.com/office/drawing/2014/main" id="{5D43A24B-3440-472A-BED9-490C4BFB9AFB}"/>
              </a:ext>
            </a:extLst>
          </p:cNvPr>
          <p:cNvSpPr/>
          <p:nvPr userDrawn="1"/>
        </p:nvSpPr>
        <p:spPr>
          <a:xfrm>
            <a:off x="108000" y="108000"/>
            <a:ext cx="2603450" cy="6642000"/>
          </a:xfrm>
          <a:custGeom>
            <a:avLst/>
            <a:gdLst>
              <a:gd name="connsiteX0" fmla="*/ 0 w 2603450"/>
              <a:gd name="connsiteY0" fmla="*/ 0 h 6642000"/>
              <a:gd name="connsiteX1" fmla="*/ 2603450 w 2603450"/>
              <a:gd name="connsiteY1" fmla="*/ 0 h 6642000"/>
              <a:gd name="connsiteX2" fmla="*/ 2603450 w 2603450"/>
              <a:gd name="connsiteY2" fmla="*/ 6642000 h 6642000"/>
              <a:gd name="connsiteX3" fmla="*/ 0 w 260345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2603450" h="6642000">
                <a:moveTo>
                  <a:pt x="0" y="0"/>
                </a:moveTo>
                <a:lnTo>
                  <a:pt x="2603450" y="0"/>
                </a:lnTo>
                <a:lnTo>
                  <a:pt x="2603450" y="6642000"/>
                </a:lnTo>
                <a:lnTo>
                  <a:pt x="0" y="6642000"/>
                </a:ln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96" name="Text Placeholder 10">
            <a:extLst>
              <a:ext uri="{FF2B5EF4-FFF2-40B4-BE49-F238E27FC236}">
                <a16:creationId xmlns:a16="http://schemas.microsoft.com/office/drawing/2014/main" id="{DC0EC70C-66DC-42E6-AB98-30BF7692B83B}"/>
              </a:ext>
            </a:extLst>
          </p:cNvPr>
          <p:cNvSpPr>
            <a:spLocks noGrp="1"/>
          </p:cNvSpPr>
          <p:nvPr>
            <p:ph type="body" sz="quarter" idx="18"/>
          </p:nvPr>
        </p:nvSpPr>
        <p:spPr>
          <a:xfrm>
            <a:off x="2711177" y="107996"/>
            <a:ext cx="216000" cy="6642000"/>
          </a:xfrm>
          <a:custGeom>
            <a:avLst/>
            <a:gdLst>
              <a:gd name="connsiteX0" fmla="*/ 0 w 216000"/>
              <a:gd name="connsiteY0" fmla="*/ 0 h 6858000"/>
              <a:gd name="connsiteX1" fmla="*/ 216000 w 216000"/>
              <a:gd name="connsiteY1" fmla="*/ 0 h 6858000"/>
              <a:gd name="connsiteX2" fmla="*/ 216000 w 216000"/>
              <a:gd name="connsiteY2" fmla="*/ 6858000 h 6858000"/>
              <a:gd name="connsiteX3" fmla="*/ 0 w 21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6000" h="6858000">
                <a:moveTo>
                  <a:pt x="0" y="0"/>
                </a:moveTo>
                <a:lnTo>
                  <a:pt x="216000" y="0"/>
                </a:lnTo>
                <a:lnTo>
                  <a:pt x="216000" y="6858000"/>
                </a:lnTo>
                <a:lnTo>
                  <a:pt x="0" y="6858000"/>
                </a:lnTo>
                <a:close/>
              </a:path>
            </a:pathLst>
          </a:cu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buNone/>
              <a:defRPr kumimoji="0" lang="en-US" sz="1800" b="0" i="0" u="none" strike="noStrike" cap="none" spc="0" normalizeH="0" baseline="0" dirty="0">
                <a:ln>
                  <a:noFill/>
                </a:ln>
                <a:noFill/>
                <a:effectLst/>
                <a:uLnTx/>
                <a:uFillTx/>
                <a:latin typeface="Arial"/>
              </a:defRPr>
            </a:lvl1pPr>
          </a:lstStyle>
          <a:p>
            <a:pPr marR="0" lvl="0" algn="ctr" fontAlgn="auto">
              <a:lnSpc>
                <a:spcPct val="100000"/>
              </a:lnSpc>
              <a:spcBef>
                <a:spcPts val="0"/>
              </a:spcBef>
              <a:spcAft>
                <a:spcPts val="0"/>
              </a:spcAft>
              <a:buClrTx/>
              <a:buSzTx/>
              <a:buFontTx/>
              <a:tabLst/>
            </a:pPr>
            <a:r>
              <a:rPr lang="en-US"/>
              <a:t>Click to edit Master text styles</a:t>
            </a:r>
          </a:p>
        </p:txBody>
      </p:sp>
      <p:pic>
        <p:nvPicPr>
          <p:cNvPr id="115" name="Picture 114" descr="Shape, background pattern&#10;&#10;Description automatically generated">
            <a:extLst>
              <a:ext uri="{FF2B5EF4-FFF2-40B4-BE49-F238E27FC236}">
                <a16:creationId xmlns:a16="http://schemas.microsoft.com/office/drawing/2014/main" id="{BB4159B2-B0BD-4544-BEAF-669EBFAEC04B}"/>
              </a:ext>
            </a:extLst>
          </p:cNvPr>
          <p:cNvPicPr>
            <a:picLocks noChangeAspect="1"/>
          </p:cNvPicPr>
          <p:nvPr userDrawn="1"/>
        </p:nvPicPr>
        <p:blipFill rotWithShape="1">
          <a:blip r:embed="rId4">
            <a:extLst>
              <a:ext uri="{BEBA8EAE-BF5A-486C-A8C5-ECC9F3942E4B}">
                <a14:imgProps xmlns:a14="http://schemas.microsoft.com/office/drawing/2010/main">
                  <a14:imgLayer r:embed="rId3">
                    <a14:imgEffect>
                      <a14:brightnessContrast contrast="-100000"/>
                    </a14:imgEffect>
                  </a14:imgLayer>
                </a14:imgProps>
              </a:ext>
              <a:ext uri="{28A0092B-C50C-407E-A947-70E740481C1C}">
                <a14:useLocalDpi xmlns:a14="http://schemas.microsoft.com/office/drawing/2010/main" val="0"/>
              </a:ext>
            </a:extLst>
          </a:blip>
          <a:srcRect l="885" t="3148" r="77760"/>
          <a:stretch/>
        </p:blipFill>
        <p:spPr>
          <a:xfrm>
            <a:off x="108000" y="108000"/>
            <a:ext cx="2603450" cy="66421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83" name="Content Placeholder 2">
            <a:extLst>
              <a:ext uri="{FF2B5EF4-FFF2-40B4-BE49-F238E27FC236}">
                <a16:creationId xmlns:a16="http://schemas.microsoft.com/office/drawing/2014/main" id="{93E2A133-2F6C-4EE7-BB62-9E51A6111D9B}"/>
              </a:ext>
            </a:extLst>
          </p:cNvPr>
          <p:cNvSpPr>
            <a:spLocks noGrp="1"/>
          </p:cNvSpPr>
          <p:nvPr>
            <p:ph idx="1"/>
          </p:nvPr>
        </p:nvSpPr>
        <p:spPr>
          <a:xfrm>
            <a:off x="252035" y="1293377"/>
            <a:ext cx="2213784" cy="4351338"/>
          </a:xfrm>
        </p:spPr>
        <p:txBody>
          <a:bodyPr>
            <a:noAutofit/>
          </a:bodyPr>
          <a:lstStyle>
            <a:lvl1pPr>
              <a:defRPr sz="1400">
                <a:solidFill>
                  <a:schemeClr val="tx1"/>
                </a:solidFill>
              </a:defRPr>
            </a:lvl1pPr>
            <a:lvl2pPr>
              <a:defRPr sz="12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3" name="Title 112">
            <a:extLst>
              <a:ext uri="{FF2B5EF4-FFF2-40B4-BE49-F238E27FC236}">
                <a16:creationId xmlns:a16="http://schemas.microsoft.com/office/drawing/2014/main" id="{A2FDC223-394D-4235-82FC-0D371562A19B}"/>
              </a:ext>
            </a:extLst>
          </p:cNvPr>
          <p:cNvSpPr>
            <a:spLocks noGrp="1"/>
          </p:cNvSpPr>
          <p:nvPr>
            <p:ph type="title" hasCustomPrompt="1"/>
          </p:nvPr>
        </p:nvSpPr>
        <p:spPr>
          <a:xfrm>
            <a:off x="323103" y="374859"/>
            <a:ext cx="2300827" cy="838426"/>
          </a:xfrm>
        </p:spPr>
        <p:txBody>
          <a:bodyPr lIns="0" anchor="t" anchorCtr="0">
            <a:noAutofit/>
          </a:bodyPr>
          <a:lstStyle>
            <a:lvl1pPr>
              <a:defRPr>
                <a:solidFill>
                  <a:schemeClr val="accent1"/>
                </a:solidFill>
              </a:defRPr>
            </a:lvl1pPr>
          </a:lstStyle>
          <a:p>
            <a:r>
              <a:rPr lang="en-US"/>
              <a:t>Insert title here</a:t>
            </a:r>
            <a:endParaRPr lang="en-GB"/>
          </a:p>
        </p:txBody>
      </p:sp>
      <p:sp>
        <p:nvSpPr>
          <p:cNvPr id="11" name="Footer Placeholder 4">
            <a:extLst>
              <a:ext uri="{FF2B5EF4-FFF2-40B4-BE49-F238E27FC236}">
                <a16:creationId xmlns:a16="http://schemas.microsoft.com/office/drawing/2014/main" id="{31980819-B587-45D1-AF9A-AA912410F639}"/>
              </a:ext>
            </a:extLst>
          </p:cNvPr>
          <p:cNvSpPr>
            <a:spLocks noGrp="1"/>
          </p:cNvSpPr>
          <p:nvPr>
            <p:ph type="ftr" sz="quarter" idx="3"/>
          </p:nvPr>
        </p:nvSpPr>
        <p:spPr>
          <a:xfrm>
            <a:off x="258492" y="6378063"/>
            <a:ext cx="1460791" cy="215444"/>
          </a:xfrm>
          <a:prstGeom prst="rect">
            <a:avLst/>
          </a:prstGeom>
          <a:noFill/>
        </p:spPr>
        <p:txBody>
          <a:bodyPr wrap="square" rtlCol="0">
            <a:spAutoFit/>
          </a:bodyPr>
          <a:lstStyle>
            <a:lvl1pPr algn="l">
              <a:defRPr lang="en-GB" sz="800" dirty="0">
                <a:solidFill>
                  <a:schemeClr val="tx1"/>
                </a:solidFill>
              </a:defRPr>
            </a:lvl1pPr>
          </a:lstStyle>
          <a:p>
            <a:r>
              <a:rPr lang="en-GB"/>
              <a:t>© 2021 National Highways</a:t>
            </a:r>
          </a:p>
        </p:txBody>
      </p:sp>
      <p:pic>
        <p:nvPicPr>
          <p:cNvPr id="12" name="Picture 11">
            <a:extLst>
              <a:ext uri="{FF2B5EF4-FFF2-40B4-BE49-F238E27FC236}">
                <a16:creationId xmlns:a16="http://schemas.microsoft.com/office/drawing/2014/main" id="{ABA6C523-057B-4831-9423-B839EB08C50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056141" y="5888067"/>
            <a:ext cx="1910883" cy="809518"/>
          </a:xfrm>
          <a:prstGeom prst="rect">
            <a:avLst/>
          </a:prstGeom>
        </p:spPr>
      </p:pic>
    </p:spTree>
    <p:extLst>
      <p:ext uri="{BB962C8B-B14F-4D97-AF65-F5344CB8AC3E}">
        <p14:creationId xmlns:p14="http://schemas.microsoft.com/office/powerpoint/2010/main" val="36054241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mall Panel Left with Callout Overlay">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5884E824-6CDD-4DEF-B82B-8D16FE687592}"/>
              </a:ext>
            </a:extLst>
          </p:cNvPr>
          <p:cNvSpPr/>
          <p:nvPr userDrawn="1"/>
        </p:nvSpPr>
        <p:spPr>
          <a:xfrm>
            <a:off x="108000" y="108000"/>
            <a:ext cx="3027455" cy="6642000"/>
          </a:xfrm>
          <a:custGeom>
            <a:avLst/>
            <a:gdLst>
              <a:gd name="connsiteX0" fmla="*/ 0 w 2603450"/>
              <a:gd name="connsiteY0" fmla="*/ 0 h 6642000"/>
              <a:gd name="connsiteX1" fmla="*/ 2603450 w 2603450"/>
              <a:gd name="connsiteY1" fmla="*/ 0 h 6642000"/>
              <a:gd name="connsiteX2" fmla="*/ 2603450 w 2603450"/>
              <a:gd name="connsiteY2" fmla="*/ 6642000 h 6642000"/>
              <a:gd name="connsiteX3" fmla="*/ 0 w 260345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2603450" h="6642000">
                <a:moveTo>
                  <a:pt x="0" y="0"/>
                </a:moveTo>
                <a:lnTo>
                  <a:pt x="2603450" y="0"/>
                </a:lnTo>
                <a:lnTo>
                  <a:pt x="2603450" y="6642000"/>
                </a:lnTo>
                <a:lnTo>
                  <a:pt x="0" y="6642000"/>
                </a:ln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9" name="Picture 18" descr="Shape, background pattern&#10;&#10;Description automatically generated">
            <a:extLst>
              <a:ext uri="{FF2B5EF4-FFF2-40B4-BE49-F238E27FC236}">
                <a16:creationId xmlns:a16="http://schemas.microsoft.com/office/drawing/2014/main" id="{6D334E1F-1EDC-448F-8D9D-27579E2C4DED}"/>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contrast="-100000"/>
                    </a14:imgEffect>
                  </a14:imgLayer>
                </a14:imgProps>
              </a:ext>
              <a:ext uri="{28A0092B-C50C-407E-A947-70E740481C1C}">
                <a14:useLocalDpi xmlns:a14="http://schemas.microsoft.com/office/drawing/2010/main" val="0"/>
              </a:ext>
            </a:extLst>
          </a:blip>
          <a:srcRect l="16547" t="1575" r="58621" b="1575"/>
          <a:stretch/>
        </p:blipFill>
        <p:spPr>
          <a:xfrm>
            <a:off x="108000" y="108000"/>
            <a:ext cx="3027456" cy="66420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9" name="Picture Placeholder 8">
            <a:extLst>
              <a:ext uri="{FF2B5EF4-FFF2-40B4-BE49-F238E27FC236}">
                <a16:creationId xmlns:a16="http://schemas.microsoft.com/office/drawing/2014/main" id="{8543FAA6-BFB6-4048-8858-9942018F6576}"/>
              </a:ext>
            </a:extLst>
          </p:cNvPr>
          <p:cNvSpPr>
            <a:spLocks noGrp="1"/>
          </p:cNvSpPr>
          <p:nvPr>
            <p:ph type="pic" sz="quarter" idx="13" hasCustomPrompt="1"/>
          </p:nvPr>
        </p:nvSpPr>
        <p:spPr>
          <a:xfrm>
            <a:off x="3135455" y="108000"/>
            <a:ext cx="8948545" cy="6642000"/>
          </a:xfrm>
          <a:custGeom>
            <a:avLst/>
            <a:gdLst>
              <a:gd name="connsiteX0" fmla="*/ 0 w 5988000"/>
              <a:gd name="connsiteY0" fmla="*/ 0 h 6642000"/>
              <a:gd name="connsiteX1" fmla="*/ 5988000 w 5988000"/>
              <a:gd name="connsiteY1" fmla="*/ 0 h 6642000"/>
              <a:gd name="connsiteX2" fmla="*/ 5988000 w 5988000"/>
              <a:gd name="connsiteY2" fmla="*/ 6642000 h 6642000"/>
              <a:gd name="connsiteX3" fmla="*/ 0 w 598800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5988000" h="6642000">
                <a:moveTo>
                  <a:pt x="0" y="0"/>
                </a:moveTo>
                <a:lnTo>
                  <a:pt x="5988000" y="0"/>
                </a:lnTo>
                <a:lnTo>
                  <a:pt x="5988000" y="6642000"/>
                </a:lnTo>
                <a:lnTo>
                  <a:pt x="0" y="6642000"/>
                </a:lnTo>
                <a:close/>
              </a:path>
            </a:pathLst>
          </a:custGeom>
          <a:solidFill>
            <a:schemeClr val="accent6">
              <a:lumMod val="20000"/>
              <a:lumOff val="80000"/>
            </a:schemeClr>
          </a:solidFill>
        </p:spPr>
        <p:txBody>
          <a:bodyPr wrap="square" lIns="360000" tIns="216000" rIns="360000" anchor="ctr" anchorCtr="0">
            <a:noAutofit/>
          </a:bodyPr>
          <a:lstStyle>
            <a:lvl1pPr algn="ctr">
              <a:buNone/>
              <a:defRPr/>
            </a:lvl1pPr>
          </a:lstStyle>
          <a:p>
            <a:r>
              <a:rPr lang="en-GB"/>
              <a:t>Insert picture by dragging from your folder system onto the slide</a:t>
            </a:r>
          </a:p>
        </p:txBody>
      </p:sp>
      <p:sp>
        <p:nvSpPr>
          <p:cNvPr id="8" name="Text Placeholder 7">
            <a:extLst>
              <a:ext uri="{FF2B5EF4-FFF2-40B4-BE49-F238E27FC236}">
                <a16:creationId xmlns:a16="http://schemas.microsoft.com/office/drawing/2014/main" id="{379F88EC-208D-4A35-8AAF-5136BDB4B9B3}"/>
              </a:ext>
            </a:extLst>
          </p:cNvPr>
          <p:cNvSpPr>
            <a:spLocks noGrp="1"/>
          </p:cNvSpPr>
          <p:nvPr>
            <p:ph type="body" sz="quarter" idx="14" hasCustomPrompt="1"/>
          </p:nvPr>
        </p:nvSpPr>
        <p:spPr>
          <a:xfrm>
            <a:off x="8192294" y="0"/>
            <a:ext cx="3664744" cy="4193177"/>
          </a:xfrm>
          <a:solidFill>
            <a:schemeClr val="tx1">
              <a:alpha val="52000"/>
            </a:schemeClr>
          </a:solidFill>
        </p:spPr>
        <p:txBody>
          <a:bodyPr lIns="144000" tIns="144000" rIns="144000" bIns="180000" anchor="b" anchorCtr="0">
            <a:noAutofit/>
          </a:bodyPr>
          <a:lstStyle>
            <a:lvl1pPr marL="0" indent="0">
              <a:lnSpc>
                <a:spcPct val="100000"/>
              </a:lnSpc>
              <a:spcBef>
                <a:spcPts val="0"/>
              </a:spcBef>
              <a:buNone/>
              <a:defRPr sz="1600">
                <a:solidFill>
                  <a:schemeClr val="bg1"/>
                </a:solidFill>
              </a:defRPr>
            </a:lvl1pPr>
            <a:lvl2pPr>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Lorem ipsum dolor sit amet, consectetuer adipiscing elit. Maecenas porttitor congue massa. Fusce posuere, magna sed pulvinar ultricies, purus lectus malesuada libero, sit amet commodo magna eros quis urna.</a:t>
            </a:r>
          </a:p>
          <a:p>
            <a:pPr lvl="0"/>
            <a:endParaRPr lang="en-US"/>
          </a:p>
          <a:p>
            <a:pPr lvl="0"/>
            <a:r>
              <a:rPr lang="en-US"/>
              <a:t>Nunc viverra imperdiet enim. Fusce est. Vivamus a </a:t>
            </a:r>
            <a:r>
              <a:rPr lang="en-US" err="1"/>
              <a:t>tellus</a:t>
            </a:r>
            <a:r>
              <a:rPr lang="en-US"/>
              <a:t>.</a:t>
            </a:r>
          </a:p>
          <a:p>
            <a:pPr lvl="0"/>
            <a:endParaRPr lang="en-US"/>
          </a:p>
          <a:p>
            <a:pPr lvl="0"/>
            <a:r>
              <a:rPr lang="en-US" err="1"/>
              <a:t>Pellentesque</a:t>
            </a:r>
            <a:r>
              <a:rPr lang="en-US"/>
              <a:t> habitant </a:t>
            </a:r>
            <a:r>
              <a:rPr lang="en-US" err="1"/>
              <a:t>morbi</a:t>
            </a:r>
            <a:r>
              <a:rPr lang="en-US"/>
              <a:t> </a:t>
            </a:r>
            <a:r>
              <a:rPr lang="en-US" err="1"/>
              <a:t>tristique</a:t>
            </a:r>
            <a:r>
              <a:rPr lang="en-US"/>
              <a:t> </a:t>
            </a:r>
            <a:r>
              <a:rPr lang="en-US" err="1"/>
              <a:t>senectus</a:t>
            </a:r>
            <a:r>
              <a:rPr lang="en-US"/>
              <a:t> et </a:t>
            </a:r>
            <a:r>
              <a:rPr lang="en-US" err="1"/>
              <a:t>netus</a:t>
            </a:r>
            <a:r>
              <a:rPr lang="en-US"/>
              <a:t> et </a:t>
            </a:r>
            <a:r>
              <a:rPr lang="en-US" err="1"/>
              <a:t>malesuada</a:t>
            </a:r>
            <a:r>
              <a:rPr lang="en-US"/>
              <a:t> fames ac </a:t>
            </a:r>
            <a:r>
              <a:rPr lang="en-US" err="1"/>
              <a:t>turpis</a:t>
            </a:r>
            <a:r>
              <a:rPr lang="en-US"/>
              <a:t> </a:t>
            </a:r>
            <a:r>
              <a:rPr lang="en-US" err="1"/>
              <a:t>egestas</a:t>
            </a:r>
            <a:r>
              <a:rPr lang="en-US"/>
              <a:t>. </a:t>
            </a:r>
          </a:p>
        </p:txBody>
      </p:sp>
      <p:sp>
        <p:nvSpPr>
          <p:cNvPr id="11" name="Text Placeholder 10">
            <a:extLst>
              <a:ext uri="{FF2B5EF4-FFF2-40B4-BE49-F238E27FC236}">
                <a16:creationId xmlns:a16="http://schemas.microsoft.com/office/drawing/2014/main" id="{D0E9A8B0-E03A-41FF-B730-A693AC0B36E0}"/>
              </a:ext>
            </a:extLst>
          </p:cNvPr>
          <p:cNvSpPr>
            <a:spLocks noGrp="1"/>
          </p:cNvSpPr>
          <p:nvPr>
            <p:ph type="body" sz="quarter" idx="16"/>
          </p:nvPr>
        </p:nvSpPr>
        <p:spPr>
          <a:xfrm>
            <a:off x="3138726" y="108000"/>
            <a:ext cx="216000" cy="6642000"/>
          </a:xfrm>
          <a:custGeom>
            <a:avLst/>
            <a:gdLst>
              <a:gd name="connsiteX0" fmla="*/ 0 w 216000"/>
              <a:gd name="connsiteY0" fmla="*/ 0 h 6858000"/>
              <a:gd name="connsiteX1" fmla="*/ 216000 w 216000"/>
              <a:gd name="connsiteY1" fmla="*/ 0 h 6858000"/>
              <a:gd name="connsiteX2" fmla="*/ 216000 w 216000"/>
              <a:gd name="connsiteY2" fmla="*/ 6858000 h 6858000"/>
              <a:gd name="connsiteX3" fmla="*/ 0 w 21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6000" h="6858000">
                <a:moveTo>
                  <a:pt x="0" y="0"/>
                </a:moveTo>
                <a:lnTo>
                  <a:pt x="216000" y="0"/>
                </a:lnTo>
                <a:lnTo>
                  <a:pt x="216000" y="6858000"/>
                </a:lnTo>
                <a:lnTo>
                  <a:pt x="0" y="6858000"/>
                </a:lnTo>
                <a:close/>
              </a:path>
            </a:pathLst>
          </a:custGeom>
          <a:solidFill>
            <a:schemeClr val="bg1">
              <a:alpha val="40000"/>
            </a:schemeClr>
          </a:solidFill>
        </p:spPr>
        <p:txBody>
          <a:bodyPr wrap="square">
            <a:noAutofit/>
          </a:bodyPr>
          <a:lstStyle>
            <a:lvl1pPr>
              <a:buNone/>
              <a:defRPr sz="1600">
                <a:noFill/>
              </a:defRPr>
            </a:lvl1pPr>
          </a:lstStyle>
          <a:p>
            <a:pPr lvl="0"/>
            <a:r>
              <a:rPr lang="en-US"/>
              <a:t>Click to edit Master text styles</a:t>
            </a:r>
          </a:p>
        </p:txBody>
      </p:sp>
      <p:sp>
        <p:nvSpPr>
          <p:cNvPr id="3" name="Freeform: Shape 2">
            <a:extLst>
              <a:ext uri="{FF2B5EF4-FFF2-40B4-BE49-F238E27FC236}">
                <a16:creationId xmlns:a16="http://schemas.microsoft.com/office/drawing/2014/main" id="{4BAE5526-F7F5-4627-8FC8-13FEC6EDA529}"/>
              </a:ext>
            </a:extLst>
          </p:cNvPr>
          <p:cNvSpPr/>
          <p:nvPr userDrawn="1"/>
        </p:nvSpPr>
        <p:spPr>
          <a:xfrm flipH="1">
            <a:off x="0" y="0"/>
            <a:ext cx="12192000" cy="6858000"/>
          </a:xfrm>
          <a:custGeom>
            <a:avLst/>
            <a:gdLst>
              <a:gd name="connsiteX0" fmla="*/ 12084000 w 12192000"/>
              <a:gd name="connsiteY0" fmla="*/ 108000 h 6858000"/>
              <a:gd name="connsiteX1" fmla="*/ 12084000 w 12192000"/>
              <a:gd name="connsiteY1" fmla="*/ 6750000 h 6858000"/>
              <a:gd name="connsiteX2" fmla="*/ 108000 w 12192000"/>
              <a:gd name="connsiteY2" fmla="*/ 6750000 h 6858000"/>
              <a:gd name="connsiteX3" fmla="*/ 108000 w 12192000"/>
              <a:gd name="connsiteY3" fmla="*/ 108000 h 6858000"/>
              <a:gd name="connsiteX4" fmla="*/ 12192000 w 12192000"/>
              <a:gd name="connsiteY4" fmla="*/ 0 h 6858000"/>
              <a:gd name="connsiteX5" fmla="*/ 12084000 w 12192000"/>
              <a:gd name="connsiteY5" fmla="*/ 0 h 6858000"/>
              <a:gd name="connsiteX6" fmla="*/ 12084000 w 12192000"/>
              <a:gd name="connsiteY6" fmla="*/ 0 h 6858000"/>
              <a:gd name="connsiteX7" fmla="*/ 108000 w 12192000"/>
              <a:gd name="connsiteY7" fmla="*/ 0 h 6858000"/>
              <a:gd name="connsiteX8" fmla="*/ 0 w 12192000"/>
              <a:gd name="connsiteY8" fmla="*/ 0 h 6858000"/>
              <a:gd name="connsiteX9" fmla="*/ 0 w 12192000"/>
              <a:gd name="connsiteY9" fmla="*/ 108000 h 6858000"/>
              <a:gd name="connsiteX10" fmla="*/ 0 w 12192000"/>
              <a:gd name="connsiteY10" fmla="*/ 6750000 h 6858000"/>
              <a:gd name="connsiteX11" fmla="*/ 0 w 12192000"/>
              <a:gd name="connsiteY11" fmla="*/ 6858000 h 6858000"/>
              <a:gd name="connsiteX12" fmla="*/ 108000 w 12192000"/>
              <a:gd name="connsiteY12" fmla="*/ 6858000 h 6858000"/>
              <a:gd name="connsiteX13" fmla="*/ 12084000 w 12192000"/>
              <a:gd name="connsiteY13" fmla="*/ 6858000 h 6858000"/>
              <a:gd name="connsiteX14" fmla="*/ 12192000 w 12192000"/>
              <a:gd name="connsiteY14" fmla="*/ 6858000 h 6858000"/>
              <a:gd name="connsiteX15" fmla="*/ 12192000 w 12192000"/>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12084000" y="108000"/>
                </a:moveTo>
                <a:lnTo>
                  <a:pt x="12084000" y="6750000"/>
                </a:lnTo>
                <a:lnTo>
                  <a:pt x="108000" y="6750000"/>
                </a:lnTo>
                <a:lnTo>
                  <a:pt x="108000" y="108000"/>
                </a:lnTo>
                <a:close/>
                <a:moveTo>
                  <a:pt x="12192000" y="0"/>
                </a:moveTo>
                <a:lnTo>
                  <a:pt x="12084000" y="0"/>
                </a:lnTo>
                <a:lnTo>
                  <a:pt x="12084000" y="0"/>
                </a:lnTo>
                <a:lnTo>
                  <a:pt x="108000" y="0"/>
                </a:lnTo>
                <a:lnTo>
                  <a:pt x="0" y="0"/>
                </a:lnTo>
                <a:lnTo>
                  <a:pt x="0" y="108000"/>
                </a:lnTo>
                <a:lnTo>
                  <a:pt x="0" y="6750000"/>
                </a:lnTo>
                <a:lnTo>
                  <a:pt x="0" y="6858000"/>
                </a:lnTo>
                <a:lnTo>
                  <a:pt x="108000" y="6858000"/>
                </a:lnTo>
                <a:lnTo>
                  <a:pt x="12084000" y="6858000"/>
                </a:lnTo>
                <a:lnTo>
                  <a:pt x="12192000" y="6858000"/>
                </a:lnTo>
                <a:lnTo>
                  <a:pt x="1219200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5" name="Content Placeholder 2">
            <a:extLst>
              <a:ext uri="{FF2B5EF4-FFF2-40B4-BE49-F238E27FC236}">
                <a16:creationId xmlns:a16="http://schemas.microsoft.com/office/drawing/2014/main" id="{86DC80CF-FDED-46A8-BE3E-F6BD252A0032}"/>
              </a:ext>
            </a:extLst>
          </p:cNvPr>
          <p:cNvSpPr>
            <a:spLocks noGrp="1"/>
          </p:cNvSpPr>
          <p:nvPr>
            <p:ph idx="1"/>
          </p:nvPr>
        </p:nvSpPr>
        <p:spPr>
          <a:xfrm>
            <a:off x="252034" y="1293377"/>
            <a:ext cx="2740181" cy="4351338"/>
          </a:xfrm>
        </p:spPr>
        <p:txBody>
          <a:bodyPr>
            <a:noAutofit/>
          </a:bodyPr>
          <a:lstStyle>
            <a:lvl1pPr>
              <a:defRPr sz="1400">
                <a:solidFill>
                  <a:schemeClr val="tx1"/>
                </a:solidFill>
              </a:defRPr>
            </a:lvl1pPr>
            <a:lvl2pPr>
              <a:defRPr sz="12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Title 1">
            <a:extLst>
              <a:ext uri="{FF2B5EF4-FFF2-40B4-BE49-F238E27FC236}">
                <a16:creationId xmlns:a16="http://schemas.microsoft.com/office/drawing/2014/main" id="{7E62FEB0-FB70-4182-A906-08DB46C79DC3}"/>
              </a:ext>
            </a:extLst>
          </p:cNvPr>
          <p:cNvSpPr>
            <a:spLocks noGrp="1"/>
          </p:cNvSpPr>
          <p:nvPr>
            <p:ph type="title" hasCustomPrompt="1"/>
          </p:nvPr>
        </p:nvSpPr>
        <p:spPr>
          <a:xfrm>
            <a:off x="323101" y="374859"/>
            <a:ext cx="2669114" cy="838426"/>
          </a:xfrm>
        </p:spPr>
        <p:txBody>
          <a:bodyPr lIns="0" anchor="t" anchorCtr="0">
            <a:noAutofit/>
          </a:bodyPr>
          <a:lstStyle>
            <a:lvl1pPr>
              <a:defRPr>
                <a:solidFill>
                  <a:schemeClr val="accent1"/>
                </a:solidFill>
              </a:defRPr>
            </a:lvl1pPr>
          </a:lstStyle>
          <a:p>
            <a:r>
              <a:rPr lang="en-US"/>
              <a:t>Insert title here</a:t>
            </a:r>
            <a:endParaRPr lang="en-GB"/>
          </a:p>
        </p:txBody>
      </p:sp>
      <p:sp>
        <p:nvSpPr>
          <p:cNvPr id="12" name="Footer Placeholder 4">
            <a:extLst>
              <a:ext uri="{FF2B5EF4-FFF2-40B4-BE49-F238E27FC236}">
                <a16:creationId xmlns:a16="http://schemas.microsoft.com/office/drawing/2014/main" id="{654B7589-A7FC-4F7C-A908-29648EF3FF84}"/>
              </a:ext>
            </a:extLst>
          </p:cNvPr>
          <p:cNvSpPr>
            <a:spLocks noGrp="1"/>
          </p:cNvSpPr>
          <p:nvPr>
            <p:ph type="ftr" sz="quarter" idx="3"/>
          </p:nvPr>
        </p:nvSpPr>
        <p:spPr>
          <a:xfrm>
            <a:off x="258492" y="6378063"/>
            <a:ext cx="1460791" cy="215444"/>
          </a:xfrm>
          <a:prstGeom prst="rect">
            <a:avLst/>
          </a:prstGeom>
          <a:noFill/>
        </p:spPr>
        <p:txBody>
          <a:bodyPr wrap="square" rtlCol="0">
            <a:spAutoFit/>
          </a:bodyPr>
          <a:lstStyle>
            <a:lvl1pPr algn="l">
              <a:defRPr lang="en-GB" sz="800" dirty="0">
                <a:solidFill>
                  <a:schemeClr val="tx1"/>
                </a:solidFill>
              </a:defRPr>
            </a:lvl1pPr>
          </a:lstStyle>
          <a:p>
            <a:r>
              <a:rPr lang="en-GB"/>
              <a:t>© 2021 National Highways</a:t>
            </a:r>
          </a:p>
        </p:txBody>
      </p:sp>
      <p:pic>
        <p:nvPicPr>
          <p:cNvPr id="13" name="Picture 12">
            <a:extLst>
              <a:ext uri="{FF2B5EF4-FFF2-40B4-BE49-F238E27FC236}">
                <a16:creationId xmlns:a16="http://schemas.microsoft.com/office/drawing/2014/main" id="{2E20CB37-CFE9-4FC1-B985-DBA1FB9B002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56141" y="5888067"/>
            <a:ext cx="1910883" cy="809518"/>
          </a:xfrm>
          <a:prstGeom prst="rect">
            <a:avLst/>
          </a:prstGeom>
        </p:spPr>
      </p:pic>
    </p:spTree>
    <p:extLst>
      <p:ext uri="{BB962C8B-B14F-4D97-AF65-F5344CB8AC3E}">
        <p14:creationId xmlns:p14="http://schemas.microsoft.com/office/powerpoint/2010/main" val="41475204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Medium Panel Left">
    <p:bg>
      <p:bgPr>
        <a:solidFill>
          <a:schemeClr val="bg1"/>
        </a:solidFill>
        <a:effectLst/>
      </p:bgPr>
    </p:bg>
    <p:spTree>
      <p:nvGrpSpPr>
        <p:cNvPr id="1" name=""/>
        <p:cNvGrpSpPr/>
        <p:nvPr/>
      </p:nvGrpSpPr>
      <p:grpSpPr>
        <a:xfrm>
          <a:off x="0" y="0"/>
          <a:ext cx="0" cy="0"/>
          <a:chOff x="0" y="0"/>
          <a:chExt cx="0" cy="0"/>
        </a:xfrm>
      </p:grpSpPr>
      <p:sp>
        <p:nvSpPr>
          <p:cNvPr id="112" name="Picture Placeholder 111">
            <a:extLst>
              <a:ext uri="{FF2B5EF4-FFF2-40B4-BE49-F238E27FC236}">
                <a16:creationId xmlns:a16="http://schemas.microsoft.com/office/drawing/2014/main" id="{D30B78DA-832B-4D99-9274-AFE8B4F464B0}"/>
              </a:ext>
            </a:extLst>
          </p:cNvPr>
          <p:cNvSpPr>
            <a:spLocks noGrp="1"/>
          </p:cNvSpPr>
          <p:nvPr>
            <p:ph type="pic" sz="quarter" idx="20"/>
          </p:nvPr>
        </p:nvSpPr>
        <p:spPr>
          <a:xfrm>
            <a:off x="5092700" y="107950"/>
            <a:ext cx="6991349" cy="6642100"/>
          </a:xfrm>
          <a:solidFill>
            <a:schemeClr val="accent6">
              <a:lumMod val="40000"/>
              <a:lumOff val="60000"/>
            </a:schemeClr>
          </a:solidFill>
        </p:spPr>
        <p:txBody>
          <a:bodyPr/>
          <a:lstStyle/>
          <a:p>
            <a:endParaRPr lang="en-GB"/>
          </a:p>
        </p:txBody>
      </p:sp>
      <p:sp>
        <p:nvSpPr>
          <p:cNvPr id="94" name="Freeform: Shape 93">
            <a:extLst>
              <a:ext uri="{FF2B5EF4-FFF2-40B4-BE49-F238E27FC236}">
                <a16:creationId xmlns:a16="http://schemas.microsoft.com/office/drawing/2014/main" id="{5D43A24B-3440-472A-BED9-490C4BFB9AFB}"/>
              </a:ext>
            </a:extLst>
          </p:cNvPr>
          <p:cNvSpPr/>
          <p:nvPr userDrawn="1"/>
        </p:nvSpPr>
        <p:spPr>
          <a:xfrm>
            <a:off x="108000" y="108000"/>
            <a:ext cx="4984700" cy="6642000"/>
          </a:xfrm>
          <a:custGeom>
            <a:avLst/>
            <a:gdLst>
              <a:gd name="connsiteX0" fmla="*/ 0 w 2603450"/>
              <a:gd name="connsiteY0" fmla="*/ 0 h 6642000"/>
              <a:gd name="connsiteX1" fmla="*/ 2603450 w 2603450"/>
              <a:gd name="connsiteY1" fmla="*/ 0 h 6642000"/>
              <a:gd name="connsiteX2" fmla="*/ 2603450 w 2603450"/>
              <a:gd name="connsiteY2" fmla="*/ 6642000 h 6642000"/>
              <a:gd name="connsiteX3" fmla="*/ 0 w 260345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2603450" h="6642000">
                <a:moveTo>
                  <a:pt x="0" y="0"/>
                </a:moveTo>
                <a:lnTo>
                  <a:pt x="2603450" y="0"/>
                </a:lnTo>
                <a:lnTo>
                  <a:pt x="2603450" y="6642000"/>
                </a:lnTo>
                <a:lnTo>
                  <a:pt x="0" y="6642000"/>
                </a:ln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96" name="Text Placeholder 10">
            <a:extLst>
              <a:ext uri="{FF2B5EF4-FFF2-40B4-BE49-F238E27FC236}">
                <a16:creationId xmlns:a16="http://schemas.microsoft.com/office/drawing/2014/main" id="{DC0EC70C-66DC-42E6-AB98-30BF7692B83B}"/>
              </a:ext>
            </a:extLst>
          </p:cNvPr>
          <p:cNvSpPr>
            <a:spLocks noGrp="1"/>
          </p:cNvSpPr>
          <p:nvPr>
            <p:ph type="body" sz="quarter" idx="18"/>
          </p:nvPr>
        </p:nvSpPr>
        <p:spPr>
          <a:xfrm>
            <a:off x="5092700" y="107996"/>
            <a:ext cx="216000" cy="6642000"/>
          </a:xfrm>
          <a:custGeom>
            <a:avLst/>
            <a:gdLst>
              <a:gd name="connsiteX0" fmla="*/ 0 w 216000"/>
              <a:gd name="connsiteY0" fmla="*/ 0 h 6858000"/>
              <a:gd name="connsiteX1" fmla="*/ 216000 w 216000"/>
              <a:gd name="connsiteY1" fmla="*/ 0 h 6858000"/>
              <a:gd name="connsiteX2" fmla="*/ 216000 w 216000"/>
              <a:gd name="connsiteY2" fmla="*/ 6858000 h 6858000"/>
              <a:gd name="connsiteX3" fmla="*/ 0 w 21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6000" h="6858000">
                <a:moveTo>
                  <a:pt x="0" y="0"/>
                </a:moveTo>
                <a:lnTo>
                  <a:pt x="216000" y="0"/>
                </a:lnTo>
                <a:lnTo>
                  <a:pt x="216000" y="6858000"/>
                </a:lnTo>
                <a:lnTo>
                  <a:pt x="0" y="685800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buNone/>
              <a:defRPr kumimoji="0" lang="en-US" sz="1800" b="0" i="0" u="none" strike="noStrike" cap="none" spc="0" normalizeH="0" baseline="0" dirty="0">
                <a:ln>
                  <a:noFill/>
                </a:ln>
                <a:noFill/>
                <a:effectLst/>
                <a:uLnTx/>
                <a:uFillTx/>
                <a:latin typeface="Arial"/>
              </a:defRPr>
            </a:lvl1pPr>
          </a:lstStyle>
          <a:p>
            <a:pPr marR="0" lvl="0" algn="ctr" fontAlgn="auto">
              <a:lnSpc>
                <a:spcPct val="100000"/>
              </a:lnSpc>
              <a:spcBef>
                <a:spcPts val="0"/>
              </a:spcBef>
              <a:spcAft>
                <a:spcPts val="0"/>
              </a:spcAft>
              <a:buClrTx/>
              <a:buSzTx/>
              <a:buFontTx/>
              <a:tabLst/>
            </a:pPr>
            <a:r>
              <a:rPr lang="en-US"/>
              <a:t>Click to edit Master text styles</a:t>
            </a:r>
          </a:p>
        </p:txBody>
      </p:sp>
      <p:pic>
        <p:nvPicPr>
          <p:cNvPr id="98" name="Picture 97" descr="Shape, background pattern&#10;&#10;Description automatically generated">
            <a:extLst>
              <a:ext uri="{FF2B5EF4-FFF2-40B4-BE49-F238E27FC236}">
                <a16:creationId xmlns:a16="http://schemas.microsoft.com/office/drawing/2014/main" id="{D2A1DEC2-8A0D-478D-8F8C-68599FB6641D}"/>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contrast="-100000"/>
                    </a14:imgEffect>
                  </a14:imgLayer>
                </a14:imgProps>
              </a:ext>
              <a:ext uri="{28A0092B-C50C-407E-A947-70E740481C1C}">
                <a14:useLocalDpi xmlns:a14="http://schemas.microsoft.com/office/drawing/2010/main" val="0"/>
              </a:ext>
            </a:extLst>
          </a:blip>
          <a:srcRect l="885" t="3148" r="58227"/>
          <a:stretch/>
        </p:blipFill>
        <p:spPr>
          <a:xfrm>
            <a:off x="108000" y="108000"/>
            <a:ext cx="4984700" cy="66421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83" name="Content Placeholder 2">
            <a:extLst>
              <a:ext uri="{FF2B5EF4-FFF2-40B4-BE49-F238E27FC236}">
                <a16:creationId xmlns:a16="http://schemas.microsoft.com/office/drawing/2014/main" id="{93E2A133-2F6C-4EE7-BB62-9E51A6111D9B}"/>
              </a:ext>
            </a:extLst>
          </p:cNvPr>
          <p:cNvSpPr>
            <a:spLocks noGrp="1"/>
          </p:cNvSpPr>
          <p:nvPr>
            <p:ph idx="1"/>
          </p:nvPr>
        </p:nvSpPr>
        <p:spPr>
          <a:xfrm>
            <a:off x="252034" y="1293377"/>
            <a:ext cx="4497765" cy="4351338"/>
          </a:xfrm>
        </p:spPr>
        <p:txBody>
          <a:bodyPr>
            <a:noAutofit/>
          </a:bodyPr>
          <a:lstStyle>
            <a:lvl1pPr>
              <a:defRPr sz="1400">
                <a:solidFill>
                  <a:schemeClr val="tx1"/>
                </a:solidFill>
              </a:defRPr>
            </a:lvl1pPr>
            <a:lvl2pPr>
              <a:defRPr sz="12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a:extLst>
              <a:ext uri="{FF2B5EF4-FFF2-40B4-BE49-F238E27FC236}">
                <a16:creationId xmlns:a16="http://schemas.microsoft.com/office/drawing/2014/main" id="{6761A4FC-5F18-4EB7-8DC6-5619BFAAD378}"/>
              </a:ext>
            </a:extLst>
          </p:cNvPr>
          <p:cNvSpPr>
            <a:spLocks noGrp="1"/>
          </p:cNvSpPr>
          <p:nvPr>
            <p:ph type="title" hasCustomPrompt="1"/>
          </p:nvPr>
        </p:nvSpPr>
        <p:spPr>
          <a:xfrm>
            <a:off x="323101" y="374859"/>
            <a:ext cx="4497765" cy="838426"/>
          </a:xfrm>
        </p:spPr>
        <p:txBody>
          <a:bodyPr lIns="0" anchor="t" anchorCtr="0">
            <a:noAutofit/>
          </a:bodyPr>
          <a:lstStyle>
            <a:lvl1pPr>
              <a:defRPr>
                <a:solidFill>
                  <a:schemeClr val="accent1"/>
                </a:solidFill>
              </a:defRPr>
            </a:lvl1pPr>
          </a:lstStyle>
          <a:p>
            <a:r>
              <a:rPr lang="en-US"/>
              <a:t>Insert title here</a:t>
            </a:r>
            <a:endParaRPr lang="en-GB"/>
          </a:p>
        </p:txBody>
      </p:sp>
      <p:sp>
        <p:nvSpPr>
          <p:cNvPr id="10" name="Footer Placeholder 4">
            <a:extLst>
              <a:ext uri="{FF2B5EF4-FFF2-40B4-BE49-F238E27FC236}">
                <a16:creationId xmlns:a16="http://schemas.microsoft.com/office/drawing/2014/main" id="{F241D32C-2D4C-4CE0-B19A-E42533FACE75}"/>
              </a:ext>
            </a:extLst>
          </p:cNvPr>
          <p:cNvSpPr>
            <a:spLocks noGrp="1"/>
          </p:cNvSpPr>
          <p:nvPr>
            <p:ph type="ftr" sz="quarter" idx="3"/>
          </p:nvPr>
        </p:nvSpPr>
        <p:spPr>
          <a:xfrm>
            <a:off x="258490" y="6378063"/>
            <a:ext cx="1460791" cy="215444"/>
          </a:xfrm>
          <a:prstGeom prst="rect">
            <a:avLst/>
          </a:prstGeom>
          <a:noFill/>
        </p:spPr>
        <p:txBody>
          <a:bodyPr wrap="square" rtlCol="0">
            <a:spAutoFit/>
          </a:bodyPr>
          <a:lstStyle>
            <a:lvl1pPr algn="l">
              <a:defRPr lang="en-GB" sz="800" dirty="0">
                <a:solidFill>
                  <a:schemeClr val="tx1"/>
                </a:solidFill>
              </a:defRPr>
            </a:lvl1pPr>
          </a:lstStyle>
          <a:p>
            <a:r>
              <a:rPr lang="en-GB"/>
              <a:t>© 2021 National Highways</a:t>
            </a:r>
          </a:p>
        </p:txBody>
      </p:sp>
      <p:pic>
        <p:nvPicPr>
          <p:cNvPr id="11" name="Picture 10">
            <a:extLst>
              <a:ext uri="{FF2B5EF4-FFF2-40B4-BE49-F238E27FC236}">
                <a16:creationId xmlns:a16="http://schemas.microsoft.com/office/drawing/2014/main" id="{42E287C4-2EE4-448E-9CDC-9CF202995E6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56141" y="5888067"/>
            <a:ext cx="1910883" cy="809518"/>
          </a:xfrm>
          <a:prstGeom prst="rect">
            <a:avLst/>
          </a:prstGeom>
        </p:spPr>
      </p:pic>
    </p:spTree>
    <p:extLst>
      <p:ext uri="{BB962C8B-B14F-4D97-AF65-F5344CB8AC3E}">
        <p14:creationId xmlns:p14="http://schemas.microsoft.com/office/powerpoint/2010/main" val="28855036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Medium Panel Left with Callout Overlay">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5884E824-6CDD-4DEF-B82B-8D16FE687592}"/>
              </a:ext>
            </a:extLst>
          </p:cNvPr>
          <p:cNvSpPr/>
          <p:nvPr userDrawn="1"/>
        </p:nvSpPr>
        <p:spPr>
          <a:xfrm>
            <a:off x="108000" y="108000"/>
            <a:ext cx="4984700" cy="6642000"/>
          </a:xfrm>
          <a:custGeom>
            <a:avLst/>
            <a:gdLst>
              <a:gd name="connsiteX0" fmla="*/ 0 w 2603450"/>
              <a:gd name="connsiteY0" fmla="*/ 0 h 6642000"/>
              <a:gd name="connsiteX1" fmla="*/ 2603450 w 2603450"/>
              <a:gd name="connsiteY1" fmla="*/ 0 h 6642000"/>
              <a:gd name="connsiteX2" fmla="*/ 2603450 w 2603450"/>
              <a:gd name="connsiteY2" fmla="*/ 6642000 h 6642000"/>
              <a:gd name="connsiteX3" fmla="*/ 0 w 260345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2603450" h="6642000">
                <a:moveTo>
                  <a:pt x="0" y="0"/>
                </a:moveTo>
                <a:lnTo>
                  <a:pt x="2603450" y="0"/>
                </a:lnTo>
                <a:lnTo>
                  <a:pt x="2603450" y="6642000"/>
                </a:lnTo>
                <a:lnTo>
                  <a:pt x="0" y="6642000"/>
                </a:ln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9" name="Picture 18" descr="Shape, background pattern&#10;&#10;Description automatically generated">
            <a:extLst>
              <a:ext uri="{FF2B5EF4-FFF2-40B4-BE49-F238E27FC236}">
                <a16:creationId xmlns:a16="http://schemas.microsoft.com/office/drawing/2014/main" id="{6D334E1F-1EDC-448F-8D9D-27579E2C4DED}"/>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contrast="-100000"/>
                    </a14:imgEffect>
                  </a14:imgLayer>
                </a14:imgProps>
              </a:ext>
              <a:ext uri="{28A0092B-C50C-407E-A947-70E740481C1C}">
                <a14:useLocalDpi xmlns:a14="http://schemas.microsoft.com/office/drawing/2010/main" val="0"/>
              </a:ext>
            </a:extLst>
          </a:blip>
          <a:srcRect l="16547" t="1575" r="42567" b="1575"/>
          <a:stretch/>
        </p:blipFill>
        <p:spPr>
          <a:xfrm>
            <a:off x="107999" y="108000"/>
            <a:ext cx="4984701" cy="66420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9" name="Picture Placeholder 8">
            <a:extLst>
              <a:ext uri="{FF2B5EF4-FFF2-40B4-BE49-F238E27FC236}">
                <a16:creationId xmlns:a16="http://schemas.microsoft.com/office/drawing/2014/main" id="{8543FAA6-BFB6-4048-8858-9942018F6576}"/>
              </a:ext>
            </a:extLst>
          </p:cNvPr>
          <p:cNvSpPr>
            <a:spLocks noGrp="1"/>
          </p:cNvSpPr>
          <p:nvPr>
            <p:ph type="pic" sz="quarter" idx="13" hasCustomPrompt="1"/>
          </p:nvPr>
        </p:nvSpPr>
        <p:spPr>
          <a:xfrm>
            <a:off x="5092700" y="108000"/>
            <a:ext cx="6991300" cy="6642000"/>
          </a:xfrm>
          <a:custGeom>
            <a:avLst/>
            <a:gdLst>
              <a:gd name="connsiteX0" fmla="*/ 0 w 5988000"/>
              <a:gd name="connsiteY0" fmla="*/ 0 h 6642000"/>
              <a:gd name="connsiteX1" fmla="*/ 5988000 w 5988000"/>
              <a:gd name="connsiteY1" fmla="*/ 0 h 6642000"/>
              <a:gd name="connsiteX2" fmla="*/ 5988000 w 5988000"/>
              <a:gd name="connsiteY2" fmla="*/ 6642000 h 6642000"/>
              <a:gd name="connsiteX3" fmla="*/ 0 w 598800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5988000" h="6642000">
                <a:moveTo>
                  <a:pt x="0" y="0"/>
                </a:moveTo>
                <a:lnTo>
                  <a:pt x="5988000" y="0"/>
                </a:lnTo>
                <a:lnTo>
                  <a:pt x="5988000" y="6642000"/>
                </a:lnTo>
                <a:lnTo>
                  <a:pt x="0" y="6642000"/>
                </a:lnTo>
                <a:close/>
              </a:path>
            </a:pathLst>
          </a:custGeom>
          <a:solidFill>
            <a:schemeClr val="accent6">
              <a:lumMod val="40000"/>
              <a:lumOff val="60000"/>
            </a:schemeClr>
          </a:solidFill>
        </p:spPr>
        <p:txBody>
          <a:bodyPr wrap="square" lIns="360000" tIns="216000" rIns="360000">
            <a:noAutofit/>
          </a:bodyPr>
          <a:lstStyle>
            <a:lvl1pPr algn="ctr">
              <a:buNone/>
              <a:defRPr/>
            </a:lvl1pPr>
          </a:lstStyle>
          <a:p>
            <a:r>
              <a:rPr lang="en-GB"/>
              <a:t>Insert picture by dragging from your folder system onto the slide</a:t>
            </a:r>
          </a:p>
        </p:txBody>
      </p:sp>
      <p:sp>
        <p:nvSpPr>
          <p:cNvPr id="8" name="Text Placeholder 7">
            <a:extLst>
              <a:ext uri="{FF2B5EF4-FFF2-40B4-BE49-F238E27FC236}">
                <a16:creationId xmlns:a16="http://schemas.microsoft.com/office/drawing/2014/main" id="{379F88EC-208D-4A35-8AAF-5136BDB4B9B3}"/>
              </a:ext>
            </a:extLst>
          </p:cNvPr>
          <p:cNvSpPr>
            <a:spLocks noGrp="1"/>
          </p:cNvSpPr>
          <p:nvPr>
            <p:ph type="body" sz="quarter" idx="14" hasCustomPrompt="1"/>
          </p:nvPr>
        </p:nvSpPr>
        <p:spPr>
          <a:xfrm>
            <a:off x="8192294" y="0"/>
            <a:ext cx="3664744" cy="4193177"/>
          </a:xfrm>
          <a:solidFill>
            <a:schemeClr val="tx1">
              <a:alpha val="52000"/>
            </a:schemeClr>
          </a:solidFill>
        </p:spPr>
        <p:txBody>
          <a:bodyPr lIns="144000" tIns="144000" rIns="144000" bIns="180000" anchor="b" anchorCtr="0">
            <a:noAutofit/>
          </a:bodyPr>
          <a:lstStyle>
            <a:lvl1pPr marL="0" indent="0">
              <a:lnSpc>
                <a:spcPct val="100000"/>
              </a:lnSpc>
              <a:spcBef>
                <a:spcPts val="0"/>
              </a:spcBef>
              <a:buNone/>
              <a:defRPr sz="1600">
                <a:solidFill>
                  <a:schemeClr val="bg1"/>
                </a:solidFill>
              </a:defRPr>
            </a:lvl1pPr>
            <a:lvl2pPr>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Lorem ipsum dolor sit amet, consectetuer adipiscing elit. Maecenas porttitor congue massa. Fusce posuere, magna sed pulvinar ultricies, purus lectus malesuada libero, sit amet commodo magna eros quis urna.</a:t>
            </a:r>
          </a:p>
          <a:p>
            <a:pPr lvl="0"/>
            <a:endParaRPr lang="en-US"/>
          </a:p>
          <a:p>
            <a:pPr lvl="0"/>
            <a:r>
              <a:rPr lang="en-US"/>
              <a:t>Nunc viverra imperdiet enim. Fusce est. Vivamus a </a:t>
            </a:r>
            <a:r>
              <a:rPr lang="en-US" err="1"/>
              <a:t>tellus</a:t>
            </a:r>
            <a:r>
              <a:rPr lang="en-US"/>
              <a:t>.</a:t>
            </a:r>
          </a:p>
          <a:p>
            <a:pPr lvl="0"/>
            <a:endParaRPr lang="en-US"/>
          </a:p>
          <a:p>
            <a:pPr lvl="0"/>
            <a:r>
              <a:rPr lang="en-US" err="1"/>
              <a:t>Pellentesque</a:t>
            </a:r>
            <a:r>
              <a:rPr lang="en-US"/>
              <a:t> habitant </a:t>
            </a:r>
            <a:r>
              <a:rPr lang="en-US" err="1"/>
              <a:t>morbi</a:t>
            </a:r>
            <a:r>
              <a:rPr lang="en-US"/>
              <a:t> </a:t>
            </a:r>
            <a:r>
              <a:rPr lang="en-US" err="1"/>
              <a:t>tristique</a:t>
            </a:r>
            <a:r>
              <a:rPr lang="en-US"/>
              <a:t> </a:t>
            </a:r>
            <a:r>
              <a:rPr lang="en-US" err="1"/>
              <a:t>senectus</a:t>
            </a:r>
            <a:r>
              <a:rPr lang="en-US"/>
              <a:t> et </a:t>
            </a:r>
            <a:r>
              <a:rPr lang="en-US" err="1"/>
              <a:t>netus</a:t>
            </a:r>
            <a:r>
              <a:rPr lang="en-US"/>
              <a:t> et </a:t>
            </a:r>
            <a:r>
              <a:rPr lang="en-US" err="1"/>
              <a:t>malesuada</a:t>
            </a:r>
            <a:r>
              <a:rPr lang="en-US"/>
              <a:t> fames ac </a:t>
            </a:r>
            <a:r>
              <a:rPr lang="en-US" err="1"/>
              <a:t>turpis</a:t>
            </a:r>
            <a:r>
              <a:rPr lang="en-US"/>
              <a:t> </a:t>
            </a:r>
            <a:r>
              <a:rPr lang="en-US" err="1"/>
              <a:t>egestas</a:t>
            </a:r>
            <a:r>
              <a:rPr lang="en-US"/>
              <a:t>. </a:t>
            </a:r>
          </a:p>
        </p:txBody>
      </p:sp>
      <p:sp>
        <p:nvSpPr>
          <p:cNvPr id="11" name="Text Placeholder 10">
            <a:extLst>
              <a:ext uri="{FF2B5EF4-FFF2-40B4-BE49-F238E27FC236}">
                <a16:creationId xmlns:a16="http://schemas.microsoft.com/office/drawing/2014/main" id="{D0E9A8B0-E03A-41FF-B730-A693AC0B36E0}"/>
              </a:ext>
            </a:extLst>
          </p:cNvPr>
          <p:cNvSpPr>
            <a:spLocks noGrp="1"/>
          </p:cNvSpPr>
          <p:nvPr>
            <p:ph type="body" sz="quarter" idx="16"/>
          </p:nvPr>
        </p:nvSpPr>
        <p:spPr>
          <a:xfrm>
            <a:off x="5092700" y="108000"/>
            <a:ext cx="216000" cy="6642000"/>
          </a:xfrm>
          <a:custGeom>
            <a:avLst/>
            <a:gdLst>
              <a:gd name="connsiteX0" fmla="*/ 0 w 216000"/>
              <a:gd name="connsiteY0" fmla="*/ 0 h 6858000"/>
              <a:gd name="connsiteX1" fmla="*/ 216000 w 216000"/>
              <a:gd name="connsiteY1" fmla="*/ 0 h 6858000"/>
              <a:gd name="connsiteX2" fmla="*/ 216000 w 216000"/>
              <a:gd name="connsiteY2" fmla="*/ 6858000 h 6858000"/>
              <a:gd name="connsiteX3" fmla="*/ 0 w 21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6000" h="6858000">
                <a:moveTo>
                  <a:pt x="0" y="0"/>
                </a:moveTo>
                <a:lnTo>
                  <a:pt x="216000" y="0"/>
                </a:lnTo>
                <a:lnTo>
                  <a:pt x="216000" y="6858000"/>
                </a:lnTo>
                <a:lnTo>
                  <a:pt x="0" y="6858000"/>
                </a:lnTo>
                <a:close/>
              </a:path>
            </a:pathLst>
          </a:custGeom>
          <a:solidFill>
            <a:schemeClr val="bg1">
              <a:alpha val="40000"/>
            </a:schemeClr>
          </a:solidFill>
        </p:spPr>
        <p:txBody>
          <a:bodyPr wrap="square">
            <a:noAutofit/>
          </a:bodyPr>
          <a:lstStyle>
            <a:lvl1pPr>
              <a:buNone/>
              <a:defRPr sz="1600">
                <a:noFill/>
              </a:defRPr>
            </a:lvl1pPr>
          </a:lstStyle>
          <a:p>
            <a:pPr lvl="0"/>
            <a:r>
              <a:rPr lang="en-US"/>
              <a:t>Click to edit Master text styles</a:t>
            </a:r>
          </a:p>
        </p:txBody>
      </p:sp>
      <p:sp>
        <p:nvSpPr>
          <p:cNvPr id="3" name="Freeform: Shape 2">
            <a:extLst>
              <a:ext uri="{FF2B5EF4-FFF2-40B4-BE49-F238E27FC236}">
                <a16:creationId xmlns:a16="http://schemas.microsoft.com/office/drawing/2014/main" id="{4BAE5526-F7F5-4627-8FC8-13FEC6EDA529}"/>
              </a:ext>
            </a:extLst>
          </p:cNvPr>
          <p:cNvSpPr/>
          <p:nvPr userDrawn="1"/>
        </p:nvSpPr>
        <p:spPr>
          <a:xfrm flipH="1">
            <a:off x="0" y="0"/>
            <a:ext cx="12192000" cy="6858000"/>
          </a:xfrm>
          <a:custGeom>
            <a:avLst/>
            <a:gdLst>
              <a:gd name="connsiteX0" fmla="*/ 12084000 w 12192000"/>
              <a:gd name="connsiteY0" fmla="*/ 108000 h 6858000"/>
              <a:gd name="connsiteX1" fmla="*/ 12084000 w 12192000"/>
              <a:gd name="connsiteY1" fmla="*/ 6750000 h 6858000"/>
              <a:gd name="connsiteX2" fmla="*/ 108000 w 12192000"/>
              <a:gd name="connsiteY2" fmla="*/ 6750000 h 6858000"/>
              <a:gd name="connsiteX3" fmla="*/ 108000 w 12192000"/>
              <a:gd name="connsiteY3" fmla="*/ 108000 h 6858000"/>
              <a:gd name="connsiteX4" fmla="*/ 12192000 w 12192000"/>
              <a:gd name="connsiteY4" fmla="*/ 0 h 6858000"/>
              <a:gd name="connsiteX5" fmla="*/ 12084000 w 12192000"/>
              <a:gd name="connsiteY5" fmla="*/ 0 h 6858000"/>
              <a:gd name="connsiteX6" fmla="*/ 12084000 w 12192000"/>
              <a:gd name="connsiteY6" fmla="*/ 0 h 6858000"/>
              <a:gd name="connsiteX7" fmla="*/ 108000 w 12192000"/>
              <a:gd name="connsiteY7" fmla="*/ 0 h 6858000"/>
              <a:gd name="connsiteX8" fmla="*/ 0 w 12192000"/>
              <a:gd name="connsiteY8" fmla="*/ 0 h 6858000"/>
              <a:gd name="connsiteX9" fmla="*/ 0 w 12192000"/>
              <a:gd name="connsiteY9" fmla="*/ 108000 h 6858000"/>
              <a:gd name="connsiteX10" fmla="*/ 0 w 12192000"/>
              <a:gd name="connsiteY10" fmla="*/ 6750000 h 6858000"/>
              <a:gd name="connsiteX11" fmla="*/ 0 w 12192000"/>
              <a:gd name="connsiteY11" fmla="*/ 6858000 h 6858000"/>
              <a:gd name="connsiteX12" fmla="*/ 108000 w 12192000"/>
              <a:gd name="connsiteY12" fmla="*/ 6858000 h 6858000"/>
              <a:gd name="connsiteX13" fmla="*/ 12084000 w 12192000"/>
              <a:gd name="connsiteY13" fmla="*/ 6858000 h 6858000"/>
              <a:gd name="connsiteX14" fmla="*/ 12192000 w 12192000"/>
              <a:gd name="connsiteY14" fmla="*/ 6858000 h 6858000"/>
              <a:gd name="connsiteX15" fmla="*/ 12192000 w 12192000"/>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12084000" y="108000"/>
                </a:moveTo>
                <a:lnTo>
                  <a:pt x="12084000" y="6750000"/>
                </a:lnTo>
                <a:lnTo>
                  <a:pt x="108000" y="6750000"/>
                </a:lnTo>
                <a:lnTo>
                  <a:pt x="108000" y="108000"/>
                </a:lnTo>
                <a:close/>
                <a:moveTo>
                  <a:pt x="12192000" y="0"/>
                </a:moveTo>
                <a:lnTo>
                  <a:pt x="12084000" y="0"/>
                </a:lnTo>
                <a:lnTo>
                  <a:pt x="12084000" y="0"/>
                </a:lnTo>
                <a:lnTo>
                  <a:pt x="108000" y="0"/>
                </a:lnTo>
                <a:lnTo>
                  <a:pt x="0" y="0"/>
                </a:lnTo>
                <a:lnTo>
                  <a:pt x="0" y="108000"/>
                </a:lnTo>
                <a:lnTo>
                  <a:pt x="0" y="6750000"/>
                </a:lnTo>
                <a:lnTo>
                  <a:pt x="0" y="6858000"/>
                </a:lnTo>
                <a:lnTo>
                  <a:pt x="108000" y="6858000"/>
                </a:lnTo>
                <a:lnTo>
                  <a:pt x="12084000" y="6858000"/>
                </a:lnTo>
                <a:lnTo>
                  <a:pt x="12192000" y="6858000"/>
                </a:lnTo>
                <a:lnTo>
                  <a:pt x="1219200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5" name="Content Placeholder 2">
            <a:extLst>
              <a:ext uri="{FF2B5EF4-FFF2-40B4-BE49-F238E27FC236}">
                <a16:creationId xmlns:a16="http://schemas.microsoft.com/office/drawing/2014/main" id="{86DC80CF-FDED-46A8-BE3E-F6BD252A0032}"/>
              </a:ext>
            </a:extLst>
          </p:cNvPr>
          <p:cNvSpPr>
            <a:spLocks noGrp="1"/>
          </p:cNvSpPr>
          <p:nvPr>
            <p:ph idx="1"/>
          </p:nvPr>
        </p:nvSpPr>
        <p:spPr>
          <a:xfrm>
            <a:off x="252034" y="1293377"/>
            <a:ext cx="4497765" cy="4351338"/>
          </a:xfrm>
        </p:spPr>
        <p:txBody>
          <a:bodyPr>
            <a:noAutofit/>
          </a:bodyPr>
          <a:lstStyle>
            <a:lvl1pPr>
              <a:defRPr sz="1400">
                <a:solidFill>
                  <a:schemeClr val="tx1"/>
                </a:solidFill>
              </a:defRPr>
            </a:lvl1pPr>
            <a:lvl2pPr>
              <a:defRPr sz="12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Title 1">
            <a:extLst>
              <a:ext uri="{FF2B5EF4-FFF2-40B4-BE49-F238E27FC236}">
                <a16:creationId xmlns:a16="http://schemas.microsoft.com/office/drawing/2014/main" id="{7E62FEB0-FB70-4182-A906-08DB46C79DC3}"/>
              </a:ext>
            </a:extLst>
          </p:cNvPr>
          <p:cNvSpPr>
            <a:spLocks noGrp="1"/>
          </p:cNvSpPr>
          <p:nvPr>
            <p:ph type="title" hasCustomPrompt="1"/>
          </p:nvPr>
        </p:nvSpPr>
        <p:spPr>
          <a:xfrm>
            <a:off x="323101" y="374859"/>
            <a:ext cx="4248000" cy="838426"/>
          </a:xfrm>
        </p:spPr>
        <p:txBody>
          <a:bodyPr lIns="0" anchor="t" anchorCtr="0">
            <a:noAutofit/>
          </a:bodyPr>
          <a:lstStyle>
            <a:lvl1pPr>
              <a:defRPr>
                <a:solidFill>
                  <a:schemeClr val="accent1"/>
                </a:solidFill>
              </a:defRPr>
            </a:lvl1pPr>
          </a:lstStyle>
          <a:p>
            <a:r>
              <a:rPr lang="en-US"/>
              <a:t>Insert title here</a:t>
            </a:r>
            <a:endParaRPr lang="en-GB"/>
          </a:p>
        </p:txBody>
      </p:sp>
      <p:sp>
        <p:nvSpPr>
          <p:cNvPr id="12" name="Footer Placeholder 4">
            <a:extLst>
              <a:ext uri="{FF2B5EF4-FFF2-40B4-BE49-F238E27FC236}">
                <a16:creationId xmlns:a16="http://schemas.microsoft.com/office/drawing/2014/main" id="{F9399C36-9F0E-4B05-B488-CCAF088AB049}"/>
              </a:ext>
            </a:extLst>
          </p:cNvPr>
          <p:cNvSpPr>
            <a:spLocks noGrp="1"/>
          </p:cNvSpPr>
          <p:nvPr>
            <p:ph type="ftr" sz="quarter" idx="3"/>
          </p:nvPr>
        </p:nvSpPr>
        <p:spPr>
          <a:xfrm>
            <a:off x="258490" y="6378063"/>
            <a:ext cx="1460791" cy="215444"/>
          </a:xfrm>
          <a:prstGeom prst="rect">
            <a:avLst/>
          </a:prstGeom>
          <a:noFill/>
        </p:spPr>
        <p:txBody>
          <a:bodyPr wrap="square" rtlCol="0">
            <a:spAutoFit/>
          </a:bodyPr>
          <a:lstStyle>
            <a:lvl1pPr algn="l">
              <a:defRPr lang="en-GB" sz="800" dirty="0">
                <a:solidFill>
                  <a:schemeClr val="tx1"/>
                </a:solidFill>
              </a:defRPr>
            </a:lvl1pPr>
          </a:lstStyle>
          <a:p>
            <a:r>
              <a:rPr lang="en-GB"/>
              <a:t>© 2021 National Highways</a:t>
            </a:r>
          </a:p>
        </p:txBody>
      </p:sp>
      <p:pic>
        <p:nvPicPr>
          <p:cNvPr id="13" name="Picture 12">
            <a:extLst>
              <a:ext uri="{FF2B5EF4-FFF2-40B4-BE49-F238E27FC236}">
                <a16:creationId xmlns:a16="http://schemas.microsoft.com/office/drawing/2014/main" id="{54FE6D2C-48DD-4CFE-BB22-B9E2635B1F3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56141" y="5888067"/>
            <a:ext cx="1910883" cy="809518"/>
          </a:xfrm>
          <a:prstGeom prst="rect">
            <a:avLst/>
          </a:prstGeom>
        </p:spPr>
      </p:pic>
    </p:spTree>
    <p:extLst>
      <p:ext uri="{BB962C8B-B14F-4D97-AF65-F5344CB8AC3E}">
        <p14:creationId xmlns:p14="http://schemas.microsoft.com/office/powerpoint/2010/main" val="5776409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Large Panel Left">
    <p:bg>
      <p:bgPr>
        <a:solidFill>
          <a:schemeClr val="bg1"/>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8543FAA6-BFB6-4048-8858-9942018F6576}"/>
              </a:ext>
            </a:extLst>
          </p:cNvPr>
          <p:cNvSpPr>
            <a:spLocks noGrp="1"/>
          </p:cNvSpPr>
          <p:nvPr>
            <p:ph type="pic" sz="quarter" idx="13" hasCustomPrompt="1"/>
          </p:nvPr>
        </p:nvSpPr>
        <p:spPr>
          <a:xfrm>
            <a:off x="9480550" y="108000"/>
            <a:ext cx="2603450" cy="6642000"/>
          </a:xfrm>
          <a:custGeom>
            <a:avLst/>
            <a:gdLst>
              <a:gd name="connsiteX0" fmla="*/ 0 w 5988000"/>
              <a:gd name="connsiteY0" fmla="*/ 0 h 6642000"/>
              <a:gd name="connsiteX1" fmla="*/ 5988000 w 5988000"/>
              <a:gd name="connsiteY1" fmla="*/ 0 h 6642000"/>
              <a:gd name="connsiteX2" fmla="*/ 5988000 w 5988000"/>
              <a:gd name="connsiteY2" fmla="*/ 6642000 h 6642000"/>
              <a:gd name="connsiteX3" fmla="*/ 0 w 598800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5988000" h="6642000">
                <a:moveTo>
                  <a:pt x="0" y="0"/>
                </a:moveTo>
                <a:lnTo>
                  <a:pt x="5988000" y="0"/>
                </a:lnTo>
                <a:lnTo>
                  <a:pt x="5988000" y="6642000"/>
                </a:lnTo>
                <a:lnTo>
                  <a:pt x="0" y="6642000"/>
                </a:lnTo>
                <a:close/>
              </a:path>
            </a:pathLst>
          </a:custGeom>
          <a:solidFill>
            <a:schemeClr val="accent6">
              <a:lumMod val="40000"/>
              <a:lumOff val="60000"/>
            </a:schemeClr>
          </a:solidFill>
        </p:spPr>
        <p:txBody>
          <a:bodyPr wrap="square" lIns="360000" tIns="216000" rIns="360000" anchor="ctr" anchorCtr="0">
            <a:noAutofit/>
          </a:bodyPr>
          <a:lstStyle>
            <a:lvl1pPr algn="ctr">
              <a:buNone/>
              <a:defRPr/>
            </a:lvl1pPr>
          </a:lstStyle>
          <a:p>
            <a:r>
              <a:rPr lang="en-GB"/>
              <a:t>Insert picture by dragging from your folder system onto the slide</a:t>
            </a:r>
          </a:p>
        </p:txBody>
      </p:sp>
      <p:sp>
        <p:nvSpPr>
          <p:cNvPr id="14" name="Freeform: Shape 13">
            <a:extLst>
              <a:ext uri="{FF2B5EF4-FFF2-40B4-BE49-F238E27FC236}">
                <a16:creationId xmlns:a16="http://schemas.microsoft.com/office/drawing/2014/main" id="{5884E824-6CDD-4DEF-B82B-8D16FE687592}"/>
              </a:ext>
            </a:extLst>
          </p:cNvPr>
          <p:cNvSpPr/>
          <p:nvPr userDrawn="1"/>
        </p:nvSpPr>
        <p:spPr>
          <a:xfrm>
            <a:off x="108000" y="108000"/>
            <a:ext cx="9367378" cy="6642000"/>
          </a:xfrm>
          <a:custGeom>
            <a:avLst/>
            <a:gdLst>
              <a:gd name="connsiteX0" fmla="*/ 0 w 2603450"/>
              <a:gd name="connsiteY0" fmla="*/ 0 h 6642000"/>
              <a:gd name="connsiteX1" fmla="*/ 2603450 w 2603450"/>
              <a:gd name="connsiteY1" fmla="*/ 0 h 6642000"/>
              <a:gd name="connsiteX2" fmla="*/ 2603450 w 2603450"/>
              <a:gd name="connsiteY2" fmla="*/ 6642000 h 6642000"/>
              <a:gd name="connsiteX3" fmla="*/ 0 w 260345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2603450" h="6642000">
                <a:moveTo>
                  <a:pt x="0" y="0"/>
                </a:moveTo>
                <a:lnTo>
                  <a:pt x="2603450" y="0"/>
                </a:lnTo>
                <a:lnTo>
                  <a:pt x="2603450" y="6642000"/>
                </a:lnTo>
                <a:lnTo>
                  <a:pt x="0" y="6642000"/>
                </a:ln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1" name="Text Placeholder 10">
            <a:extLst>
              <a:ext uri="{FF2B5EF4-FFF2-40B4-BE49-F238E27FC236}">
                <a16:creationId xmlns:a16="http://schemas.microsoft.com/office/drawing/2014/main" id="{D0E9A8B0-E03A-41FF-B730-A693AC0B36E0}"/>
              </a:ext>
            </a:extLst>
          </p:cNvPr>
          <p:cNvSpPr>
            <a:spLocks noGrp="1"/>
          </p:cNvSpPr>
          <p:nvPr>
            <p:ph type="body" sz="quarter" idx="16"/>
          </p:nvPr>
        </p:nvSpPr>
        <p:spPr>
          <a:xfrm>
            <a:off x="9475378" y="108000"/>
            <a:ext cx="216000" cy="6642000"/>
          </a:xfrm>
          <a:custGeom>
            <a:avLst/>
            <a:gdLst>
              <a:gd name="connsiteX0" fmla="*/ 0 w 216000"/>
              <a:gd name="connsiteY0" fmla="*/ 0 h 6858000"/>
              <a:gd name="connsiteX1" fmla="*/ 216000 w 216000"/>
              <a:gd name="connsiteY1" fmla="*/ 0 h 6858000"/>
              <a:gd name="connsiteX2" fmla="*/ 216000 w 216000"/>
              <a:gd name="connsiteY2" fmla="*/ 6858000 h 6858000"/>
              <a:gd name="connsiteX3" fmla="*/ 0 w 21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6000" h="6858000">
                <a:moveTo>
                  <a:pt x="0" y="0"/>
                </a:moveTo>
                <a:lnTo>
                  <a:pt x="216000" y="0"/>
                </a:lnTo>
                <a:lnTo>
                  <a:pt x="216000" y="6858000"/>
                </a:lnTo>
                <a:lnTo>
                  <a:pt x="0" y="6858000"/>
                </a:lnTo>
                <a:close/>
              </a:path>
            </a:pathLst>
          </a:custGeom>
          <a:solidFill>
            <a:schemeClr val="bg1">
              <a:alpha val="40000"/>
            </a:schemeClr>
          </a:solidFill>
        </p:spPr>
        <p:txBody>
          <a:bodyPr wrap="square">
            <a:noAutofit/>
          </a:bodyPr>
          <a:lstStyle>
            <a:lvl1pPr>
              <a:buNone/>
              <a:defRPr sz="1600">
                <a:noFill/>
              </a:defRPr>
            </a:lvl1pPr>
          </a:lstStyle>
          <a:p>
            <a:pPr lvl="0"/>
            <a:r>
              <a:rPr lang="en-US"/>
              <a:t>Click to edit Master text styles</a:t>
            </a:r>
          </a:p>
        </p:txBody>
      </p:sp>
      <p:pic>
        <p:nvPicPr>
          <p:cNvPr id="4" name="Picture 3" descr="Shape, background pattern&#10;&#10;Description automatically generated">
            <a:extLst>
              <a:ext uri="{FF2B5EF4-FFF2-40B4-BE49-F238E27FC236}">
                <a16:creationId xmlns:a16="http://schemas.microsoft.com/office/drawing/2014/main" id="{244EE556-57EE-4C9C-8B8F-1D57D5A8BA65}"/>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contrast="-100000"/>
                    </a14:imgEffect>
                  </a14:imgLayer>
                </a14:imgProps>
              </a:ext>
              <a:ext uri="{28A0092B-C50C-407E-A947-70E740481C1C}">
                <a14:useLocalDpi xmlns:a14="http://schemas.microsoft.com/office/drawing/2010/main" val="0"/>
              </a:ext>
            </a:extLst>
          </a:blip>
          <a:srcRect l="16548" t="1575" r="6618" b="1575"/>
          <a:stretch/>
        </p:blipFill>
        <p:spPr>
          <a:xfrm>
            <a:off x="107999" y="108000"/>
            <a:ext cx="9367378" cy="66420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15" name="Content Placeholder 2">
            <a:extLst>
              <a:ext uri="{FF2B5EF4-FFF2-40B4-BE49-F238E27FC236}">
                <a16:creationId xmlns:a16="http://schemas.microsoft.com/office/drawing/2014/main" id="{86DC80CF-FDED-46A8-BE3E-F6BD252A0032}"/>
              </a:ext>
            </a:extLst>
          </p:cNvPr>
          <p:cNvSpPr>
            <a:spLocks noGrp="1"/>
          </p:cNvSpPr>
          <p:nvPr>
            <p:ph idx="1"/>
          </p:nvPr>
        </p:nvSpPr>
        <p:spPr>
          <a:xfrm>
            <a:off x="252034" y="1293377"/>
            <a:ext cx="8823385" cy="4351338"/>
          </a:xfrm>
        </p:spPr>
        <p:txBody>
          <a:bodyPr>
            <a:noAutofit/>
          </a:bodyPr>
          <a:lstStyle>
            <a:lvl1pPr>
              <a:defRPr sz="1400">
                <a:solidFill>
                  <a:schemeClr val="tx1"/>
                </a:solidFill>
              </a:defRPr>
            </a:lvl1pPr>
            <a:lvl2pPr>
              <a:defRPr sz="12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Title 1">
            <a:extLst>
              <a:ext uri="{FF2B5EF4-FFF2-40B4-BE49-F238E27FC236}">
                <a16:creationId xmlns:a16="http://schemas.microsoft.com/office/drawing/2014/main" id="{9464B9A7-04A9-480D-B3C2-383807839C93}"/>
              </a:ext>
            </a:extLst>
          </p:cNvPr>
          <p:cNvSpPr>
            <a:spLocks noGrp="1"/>
          </p:cNvSpPr>
          <p:nvPr>
            <p:ph type="title" hasCustomPrompt="1"/>
          </p:nvPr>
        </p:nvSpPr>
        <p:spPr>
          <a:xfrm>
            <a:off x="319031" y="374859"/>
            <a:ext cx="8756388" cy="361850"/>
          </a:xfrm>
        </p:spPr>
        <p:txBody>
          <a:bodyPr lIns="0" anchor="t" anchorCtr="0">
            <a:noAutofit/>
          </a:bodyPr>
          <a:lstStyle>
            <a:lvl1pPr>
              <a:defRPr>
                <a:solidFill>
                  <a:schemeClr val="accent1"/>
                </a:solidFill>
              </a:defRPr>
            </a:lvl1pPr>
          </a:lstStyle>
          <a:p>
            <a:r>
              <a:rPr lang="en-US"/>
              <a:t>Insert title here</a:t>
            </a:r>
            <a:endParaRPr lang="en-GB"/>
          </a:p>
        </p:txBody>
      </p:sp>
      <p:sp>
        <p:nvSpPr>
          <p:cNvPr id="21" name="Text Placeholder 7">
            <a:extLst>
              <a:ext uri="{FF2B5EF4-FFF2-40B4-BE49-F238E27FC236}">
                <a16:creationId xmlns:a16="http://schemas.microsoft.com/office/drawing/2014/main" id="{4446B882-D2F0-4698-AEE0-64C0F3C1F27E}"/>
              </a:ext>
            </a:extLst>
          </p:cNvPr>
          <p:cNvSpPr>
            <a:spLocks noGrp="1"/>
          </p:cNvSpPr>
          <p:nvPr>
            <p:ph type="body" sz="quarter" idx="22" hasCustomPrompt="1"/>
          </p:nvPr>
        </p:nvSpPr>
        <p:spPr>
          <a:xfrm>
            <a:off x="322673" y="751477"/>
            <a:ext cx="8752746" cy="382587"/>
          </a:xfrm>
        </p:spPr>
        <p:txBody>
          <a:bodyPr lIns="0">
            <a:noAutofit/>
          </a:bodyPr>
          <a:lstStyle>
            <a:lvl1pPr>
              <a:buFont typeface="Arial" panose="020B0604020202020204" pitchFamily="34" charset="0"/>
              <a:buNone/>
              <a:defRPr lang="en-US" sz="1800" b="0" kern="1200" dirty="0" smtClean="0">
                <a:solidFill>
                  <a:schemeClr val="tx1"/>
                </a:solidFill>
                <a:latin typeface="+mj-lt"/>
                <a:ea typeface="+mj-ea"/>
                <a:cs typeface="+mj-cs"/>
              </a:defRPr>
            </a:lvl1pPr>
            <a:lvl2pPr>
              <a:buNone/>
              <a:defRPr/>
            </a:lvl2pPr>
          </a:lstStyle>
          <a:p>
            <a:pPr lvl="0"/>
            <a:r>
              <a:rPr lang="en-US"/>
              <a:t>Click to edit master text styles</a:t>
            </a:r>
          </a:p>
        </p:txBody>
      </p:sp>
      <p:sp>
        <p:nvSpPr>
          <p:cNvPr id="12" name="Footer Placeholder 4">
            <a:extLst>
              <a:ext uri="{FF2B5EF4-FFF2-40B4-BE49-F238E27FC236}">
                <a16:creationId xmlns:a16="http://schemas.microsoft.com/office/drawing/2014/main" id="{179D6825-E728-4AFA-8322-8256143E6F57}"/>
              </a:ext>
            </a:extLst>
          </p:cNvPr>
          <p:cNvSpPr>
            <a:spLocks noGrp="1"/>
          </p:cNvSpPr>
          <p:nvPr>
            <p:ph type="ftr" sz="quarter" idx="3"/>
          </p:nvPr>
        </p:nvSpPr>
        <p:spPr>
          <a:xfrm>
            <a:off x="258494" y="6378063"/>
            <a:ext cx="1460791" cy="215444"/>
          </a:xfrm>
          <a:prstGeom prst="rect">
            <a:avLst/>
          </a:prstGeom>
          <a:noFill/>
        </p:spPr>
        <p:txBody>
          <a:bodyPr wrap="square" rtlCol="0">
            <a:spAutoFit/>
          </a:bodyPr>
          <a:lstStyle>
            <a:lvl1pPr algn="l">
              <a:defRPr lang="en-GB" sz="800" dirty="0">
                <a:solidFill>
                  <a:schemeClr val="tx1"/>
                </a:solidFill>
              </a:defRPr>
            </a:lvl1pPr>
          </a:lstStyle>
          <a:p>
            <a:r>
              <a:rPr lang="en-GB"/>
              <a:t>© 2021 National Highways</a:t>
            </a:r>
          </a:p>
        </p:txBody>
      </p:sp>
      <p:pic>
        <p:nvPicPr>
          <p:cNvPr id="13" name="Picture 12">
            <a:extLst>
              <a:ext uri="{FF2B5EF4-FFF2-40B4-BE49-F238E27FC236}">
                <a16:creationId xmlns:a16="http://schemas.microsoft.com/office/drawing/2014/main" id="{D7096482-8ABF-4204-A8C7-A31B88418AA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56141" y="5888067"/>
            <a:ext cx="1910883" cy="809518"/>
          </a:xfrm>
          <a:prstGeom prst="rect">
            <a:avLst/>
          </a:prstGeom>
        </p:spPr>
      </p:pic>
    </p:spTree>
    <p:extLst>
      <p:ext uri="{BB962C8B-B14F-4D97-AF65-F5344CB8AC3E}">
        <p14:creationId xmlns:p14="http://schemas.microsoft.com/office/powerpoint/2010/main" val="40898373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Large Panel Right">
    <p:bg>
      <p:bgPr>
        <a:solidFill>
          <a:schemeClr val="bg1"/>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8543FAA6-BFB6-4048-8858-9942018F6576}"/>
              </a:ext>
            </a:extLst>
          </p:cNvPr>
          <p:cNvSpPr>
            <a:spLocks noGrp="1"/>
          </p:cNvSpPr>
          <p:nvPr>
            <p:ph type="pic" sz="quarter" idx="13" hasCustomPrompt="1"/>
          </p:nvPr>
        </p:nvSpPr>
        <p:spPr>
          <a:xfrm>
            <a:off x="108000" y="108000"/>
            <a:ext cx="2603450" cy="6642000"/>
          </a:xfrm>
          <a:custGeom>
            <a:avLst/>
            <a:gdLst>
              <a:gd name="connsiteX0" fmla="*/ 0 w 5988000"/>
              <a:gd name="connsiteY0" fmla="*/ 0 h 6642000"/>
              <a:gd name="connsiteX1" fmla="*/ 5988000 w 5988000"/>
              <a:gd name="connsiteY1" fmla="*/ 0 h 6642000"/>
              <a:gd name="connsiteX2" fmla="*/ 5988000 w 5988000"/>
              <a:gd name="connsiteY2" fmla="*/ 6642000 h 6642000"/>
              <a:gd name="connsiteX3" fmla="*/ 0 w 598800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5988000" h="6642000">
                <a:moveTo>
                  <a:pt x="0" y="0"/>
                </a:moveTo>
                <a:lnTo>
                  <a:pt x="5988000" y="0"/>
                </a:lnTo>
                <a:lnTo>
                  <a:pt x="5988000" y="6642000"/>
                </a:lnTo>
                <a:lnTo>
                  <a:pt x="0" y="6642000"/>
                </a:lnTo>
                <a:close/>
              </a:path>
            </a:pathLst>
          </a:custGeom>
          <a:solidFill>
            <a:schemeClr val="accent6">
              <a:lumMod val="40000"/>
              <a:lumOff val="60000"/>
            </a:schemeClr>
          </a:solidFill>
        </p:spPr>
        <p:txBody>
          <a:bodyPr wrap="square" lIns="360000" tIns="216000" rIns="360000" anchor="ctr" anchorCtr="0">
            <a:noAutofit/>
          </a:bodyPr>
          <a:lstStyle>
            <a:lvl1pPr algn="ctr">
              <a:buNone/>
              <a:defRPr/>
            </a:lvl1pPr>
          </a:lstStyle>
          <a:p>
            <a:r>
              <a:rPr lang="en-GB"/>
              <a:t>Insert picture by dragging from your folder system onto the slide</a:t>
            </a:r>
          </a:p>
        </p:txBody>
      </p:sp>
      <p:sp>
        <p:nvSpPr>
          <p:cNvPr id="14" name="Freeform: Shape 13">
            <a:extLst>
              <a:ext uri="{FF2B5EF4-FFF2-40B4-BE49-F238E27FC236}">
                <a16:creationId xmlns:a16="http://schemas.microsoft.com/office/drawing/2014/main" id="{5884E824-6CDD-4DEF-B82B-8D16FE687592}"/>
              </a:ext>
            </a:extLst>
          </p:cNvPr>
          <p:cNvSpPr/>
          <p:nvPr userDrawn="1"/>
        </p:nvSpPr>
        <p:spPr>
          <a:xfrm>
            <a:off x="2711450" y="108000"/>
            <a:ext cx="9364613" cy="6642000"/>
          </a:xfrm>
          <a:custGeom>
            <a:avLst/>
            <a:gdLst>
              <a:gd name="connsiteX0" fmla="*/ 0 w 2603450"/>
              <a:gd name="connsiteY0" fmla="*/ 0 h 6642000"/>
              <a:gd name="connsiteX1" fmla="*/ 2603450 w 2603450"/>
              <a:gd name="connsiteY1" fmla="*/ 0 h 6642000"/>
              <a:gd name="connsiteX2" fmla="*/ 2603450 w 2603450"/>
              <a:gd name="connsiteY2" fmla="*/ 6642000 h 6642000"/>
              <a:gd name="connsiteX3" fmla="*/ 0 w 260345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2603450" h="6642000">
                <a:moveTo>
                  <a:pt x="0" y="0"/>
                </a:moveTo>
                <a:lnTo>
                  <a:pt x="2603450" y="0"/>
                </a:lnTo>
                <a:lnTo>
                  <a:pt x="2603450" y="6642000"/>
                </a:lnTo>
                <a:lnTo>
                  <a:pt x="0" y="6642000"/>
                </a:ln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9" name="Picture 18" descr="Shape, background pattern&#10;&#10;Description automatically generated">
            <a:extLst>
              <a:ext uri="{FF2B5EF4-FFF2-40B4-BE49-F238E27FC236}">
                <a16:creationId xmlns:a16="http://schemas.microsoft.com/office/drawing/2014/main" id="{6D334E1F-1EDC-448F-8D9D-27579E2C4DED}"/>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contrast="-100000"/>
                    </a14:imgEffect>
                  </a14:imgLayer>
                </a14:imgProps>
              </a:ext>
              <a:ext uri="{28A0092B-C50C-407E-A947-70E740481C1C}">
                <a14:useLocalDpi xmlns:a14="http://schemas.microsoft.com/office/drawing/2010/main" val="0"/>
              </a:ext>
            </a:extLst>
          </a:blip>
          <a:srcRect l="15662" t="1575" r="7462" b="1575"/>
          <a:stretch/>
        </p:blipFill>
        <p:spPr>
          <a:xfrm>
            <a:off x="2711451" y="108000"/>
            <a:ext cx="9372550" cy="66420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11" name="Text Placeholder 10">
            <a:extLst>
              <a:ext uri="{FF2B5EF4-FFF2-40B4-BE49-F238E27FC236}">
                <a16:creationId xmlns:a16="http://schemas.microsoft.com/office/drawing/2014/main" id="{D0E9A8B0-E03A-41FF-B730-A693AC0B36E0}"/>
              </a:ext>
            </a:extLst>
          </p:cNvPr>
          <p:cNvSpPr>
            <a:spLocks noGrp="1"/>
          </p:cNvSpPr>
          <p:nvPr>
            <p:ph type="body" sz="quarter" idx="16"/>
          </p:nvPr>
        </p:nvSpPr>
        <p:spPr>
          <a:xfrm>
            <a:off x="2495450" y="108000"/>
            <a:ext cx="216000" cy="6642000"/>
          </a:xfrm>
          <a:custGeom>
            <a:avLst/>
            <a:gdLst>
              <a:gd name="connsiteX0" fmla="*/ 0 w 216000"/>
              <a:gd name="connsiteY0" fmla="*/ 0 h 6858000"/>
              <a:gd name="connsiteX1" fmla="*/ 216000 w 216000"/>
              <a:gd name="connsiteY1" fmla="*/ 0 h 6858000"/>
              <a:gd name="connsiteX2" fmla="*/ 216000 w 216000"/>
              <a:gd name="connsiteY2" fmla="*/ 6858000 h 6858000"/>
              <a:gd name="connsiteX3" fmla="*/ 0 w 21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6000" h="6858000">
                <a:moveTo>
                  <a:pt x="0" y="0"/>
                </a:moveTo>
                <a:lnTo>
                  <a:pt x="216000" y="0"/>
                </a:lnTo>
                <a:lnTo>
                  <a:pt x="216000" y="6858000"/>
                </a:lnTo>
                <a:lnTo>
                  <a:pt x="0" y="6858000"/>
                </a:lnTo>
                <a:close/>
              </a:path>
            </a:pathLst>
          </a:custGeom>
          <a:solidFill>
            <a:schemeClr val="bg1">
              <a:alpha val="40000"/>
            </a:schemeClr>
          </a:solidFill>
        </p:spPr>
        <p:txBody>
          <a:bodyPr wrap="square">
            <a:noAutofit/>
          </a:bodyPr>
          <a:lstStyle>
            <a:lvl1pPr>
              <a:buNone/>
              <a:defRPr sz="1600">
                <a:noFill/>
              </a:defRPr>
            </a:lvl1pPr>
          </a:lstStyle>
          <a:p>
            <a:pPr lvl="0"/>
            <a:r>
              <a:rPr lang="en-US"/>
              <a:t>Click to edit Master text styles</a:t>
            </a:r>
          </a:p>
        </p:txBody>
      </p:sp>
      <p:sp>
        <p:nvSpPr>
          <p:cNvPr id="15" name="Content Placeholder 2">
            <a:extLst>
              <a:ext uri="{FF2B5EF4-FFF2-40B4-BE49-F238E27FC236}">
                <a16:creationId xmlns:a16="http://schemas.microsoft.com/office/drawing/2014/main" id="{86DC80CF-FDED-46A8-BE3E-F6BD252A0032}"/>
              </a:ext>
            </a:extLst>
          </p:cNvPr>
          <p:cNvSpPr>
            <a:spLocks noGrp="1"/>
          </p:cNvSpPr>
          <p:nvPr>
            <p:ph idx="1"/>
          </p:nvPr>
        </p:nvSpPr>
        <p:spPr>
          <a:xfrm>
            <a:off x="3065675" y="1293377"/>
            <a:ext cx="8823385" cy="4351338"/>
          </a:xfrm>
        </p:spPr>
        <p:txBody>
          <a:bodyPr>
            <a:noAutofit/>
          </a:bodyPr>
          <a:lstStyle>
            <a:lvl1pPr>
              <a:defRPr sz="1400">
                <a:solidFill>
                  <a:schemeClr val="tx1"/>
                </a:solidFill>
              </a:defRPr>
            </a:lvl1pPr>
            <a:lvl2pPr>
              <a:defRPr sz="12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Title 1">
            <a:extLst>
              <a:ext uri="{FF2B5EF4-FFF2-40B4-BE49-F238E27FC236}">
                <a16:creationId xmlns:a16="http://schemas.microsoft.com/office/drawing/2014/main" id="{9464B9A7-04A9-480D-B3C2-383807839C93}"/>
              </a:ext>
            </a:extLst>
          </p:cNvPr>
          <p:cNvSpPr>
            <a:spLocks noGrp="1"/>
          </p:cNvSpPr>
          <p:nvPr>
            <p:ph type="title" hasCustomPrompt="1"/>
          </p:nvPr>
        </p:nvSpPr>
        <p:spPr>
          <a:xfrm>
            <a:off x="3132672" y="374859"/>
            <a:ext cx="8756388" cy="361850"/>
          </a:xfrm>
        </p:spPr>
        <p:txBody>
          <a:bodyPr lIns="0" anchor="t" anchorCtr="0">
            <a:noAutofit/>
          </a:bodyPr>
          <a:lstStyle>
            <a:lvl1pPr>
              <a:defRPr>
                <a:solidFill>
                  <a:schemeClr val="accent1"/>
                </a:solidFill>
              </a:defRPr>
            </a:lvl1pPr>
          </a:lstStyle>
          <a:p>
            <a:r>
              <a:rPr lang="en-US"/>
              <a:t>Insert title here</a:t>
            </a:r>
            <a:endParaRPr lang="en-GB"/>
          </a:p>
        </p:txBody>
      </p:sp>
      <p:sp>
        <p:nvSpPr>
          <p:cNvPr id="21" name="Text Placeholder 7">
            <a:extLst>
              <a:ext uri="{FF2B5EF4-FFF2-40B4-BE49-F238E27FC236}">
                <a16:creationId xmlns:a16="http://schemas.microsoft.com/office/drawing/2014/main" id="{4446B882-D2F0-4698-AEE0-64C0F3C1F27E}"/>
              </a:ext>
            </a:extLst>
          </p:cNvPr>
          <p:cNvSpPr>
            <a:spLocks noGrp="1"/>
          </p:cNvSpPr>
          <p:nvPr>
            <p:ph type="body" sz="quarter" idx="22" hasCustomPrompt="1"/>
          </p:nvPr>
        </p:nvSpPr>
        <p:spPr>
          <a:xfrm>
            <a:off x="3136314" y="751477"/>
            <a:ext cx="8752746" cy="382587"/>
          </a:xfrm>
        </p:spPr>
        <p:txBody>
          <a:bodyPr lIns="0">
            <a:noAutofit/>
          </a:bodyPr>
          <a:lstStyle>
            <a:lvl1pPr>
              <a:buFont typeface="Arial" panose="020B0604020202020204" pitchFamily="34" charset="0"/>
              <a:buNone/>
              <a:defRPr lang="en-US" sz="1800" b="0" kern="1200" dirty="0" smtClean="0">
                <a:solidFill>
                  <a:schemeClr val="tx1"/>
                </a:solidFill>
                <a:latin typeface="+mj-lt"/>
                <a:ea typeface="+mj-ea"/>
                <a:cs typeface="+mj-cs"/>
              </a:defRPr>
            </a:lvl1pPr>
            <a:lvl2pPr>
              <a:buNone/>
              <a:defRPr/>
            </a:lvl2pPr>
          </a:lstStyle>
          <a:p>
            <a:pPr lvl="0"/>
            <a:r>
              <a:rPr lang="en-US"/>
              <a:t>Click to edit master text styles</a:t>
            </a:r>
          </a:p>
        </p:txBody>
      </p:sp>
      <p:sp>
        <p:nvSpPr>
          <p:cNvPr id="40" name="Footer Placeholder 22">
            <a:extLst>
              <a:ext uri="{FF2B5EF4-FFF2-40B4-BE49-F238E27FC236}">
                <a16:creationId xmlns:a16="http://schemas.microsoft.com/office/drawing/2014/main" id="{C8CA65A5-B25E-41A9-9F5E-7C10B1F955B8}"/>
              </a:ext>
            </a:extLst>
          </p:cNvPr>
          <p:cNvSpPr>
            <a:spLocks noGrp="1"/>
          </p:cNvSpPr>
          <p:nvPr>
            <p:ph type="ftr" sz="quarter" idx="23"/>
          </p:nvPr>
        </p:nvSpPr>
        <p:spPr>
          <a:xfrm>
            <a:off x="263629" y="6378063"/>
            <a:ext cx="1460791" cy="215444"/>
          </a:xfrm>
          <a:prstGeom prst="rect">
            <a:avLst/>
          </a:prstGeom>
        </p:spPr>
        <p:txBody>
          <a:bodyPr/>
          <a:lstStyle>
            <a:lvl1pPr>
              <a:defRPr>
                <a:solidFill>
                  <a:schemeClr val="bg1"/>
                </a:solidFill>
              </a:defRPr>
            </a:lvl1pPr>
          </a:lstStyle>
          <a:p>
            <a:r>
              <a:rPr lang="en-GB"/>
              <a:t>© 2021 National Highways</a:t>
            </a:r>
          </a:p>
        </p:txBody>
      </p:sp>
      <p:pic>
        <p:nvPicPr>
          <p:cNvPr id="41" name="Picture 40">
            <a:extLst>
              <a:ext uri="{FF2B5EF4-FFF2-40B4-BE49-F238E27FC236}">
                <a16:creationId xmlns:a16="http://schemas.microsoft.com/office/drawing/2014/main" id="{82DA8B12-3B2E-412C-A476-2F1740C1248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91952" y="5912526"/>
            <a:ext cx="1866269" cy="793083"/>
          </a:xfrm>
          <a:prstGeom prst="rect">
            <a:avLst/>
          </a:prstGeom>
        </p:spPr>
      </p:pic>
    </p:spTree>
    <p:extLst>
      <p:ext uri="{BB962C8B-B14F-4D97-AF65-F5344CB8AC3E}">
        <p14:creationId xmlns:p14="http://schemas.microsoft.com/office/powerpoint/2010/main" val="136510167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Medium Panel Top">
    <p:bg>
      <p:bgPr>
        <a:solidFill>
          <a:schemeClr val="bg1"/>
        </a:solidFill>
        <a:effectLst/>
      </p:bgPr>
    </p:bg>
    <p:spTree>
      <p:nvGrpSpPr>
        <p:cNvPr id="1" name=""/>
        <p:cNvGrpSpPr/>
        <p:nvPr/>
      </p:nvGrpSpPr>
      <p:grpSpPr>
        <a:xfrm>
          <a:off x="0" y="0"/>
          <a:ext cx="0" cy="0"/>
          <a:chOff x="0" y="0"/>
          <a:chExt cx="0" cy="0"/>
        </a:xfrm>
      </p:grpSpPr>
      <p:sp>
        <p:nvSpPr>
          <p:cNvPr id="112" name="Picture Placeholder 111">
            <a:extLst>
              <a:ext uri="{FF2B5EF4-FFF2-40B4-BE49-F238E27FC236}">
                <a16:creationId xmlns:a16="http://schemas.microsoft.com/office/drawing/2014/main" id="{D30B78DA-832B-4D99-9274-AFE8B4F464B0}"/>
              </a:ext>
            </a:extLst>
          </p:cNvPr>
          <p:cNvSpPr>
            <a:spLocks noGrp="1"/>
          </p:cNvSpPr>
          <p:nvPr>
            <p:ph type="pic" sz="quarter" idx="20"/>
          </p:nvPr>
        </p:nvSpPr>
        <p:spPr>
          <a:xfrm>
            <a:off x="107952" y="3222863"/>
            <a:ext cx="11976098" cy="3527187"/>
          </a:xfrm>
          <a:solidFill>
            <a:schemeClr val="accent6">
              <a:lumMod val="40000"/>
              <a:lumOff val="60000"/>
            </a:schemeClr>
          </a:solidFill>
        </p:spPr>
        <p:txBody>
          <a:bodyPr anchor="ctr" anchorCtr="0"/>
          <a:lstStyle>
            <a:lvl1pPr algn="ctr">
              <a:defRPr/>
            </a:lvl1pPr>
          </a:lstStyle>
          <a:p>
            <a:endParaRPr lang="en-GB"/>
          </a:p>
        </p:txBody>
      </p:sp>
      <p:sp>
        <p:nvSpPr>
          <p:cNvPr id="94" name="Freeform: Shape 93">
            <a:extLst>
              <a:ext uri="{FF2B5EF4-FFF2-40B4-BE49-F238E27FC236}">
                <a16:creationId xmlns:a16="http://schemas.microsoft.com/office/drawing/2014/main" id="{5D43A24B-3440-472A-BED9-490C4BFB9AFB}"/>
              </a:ext>
            </a:extLst>
          </p:cNvPr>
          <p:cNvSpPr/>
          <p:nvPr userDrawn="1"/>
        </p:nvSpPr>
        <p:spPr>
          <a:xfrm>
            <a:off x="108000" y="108000"/>
            <a:ext cx="11976000" cy="3114967"/>
          </a:xfrm>
          <a:custGeom>
            <a:avLst/>
            <a:gdLst>
              <a:gd name="connsiteX0" fmla="*/ 0 w 2603450"/>
              <a:gd name="connsiteY0" fmla="*/ 0 h 6642000"/>
              <a:gd name="connsiteX1" fmla="*/ 2603450 w 2603450"/>
              <a:gd name="connsiteY1" fmla="*/ 0 h 6642000"/>
              <a:gd name="connsiteX2" fmla="*/ 2603450 w 2603450"/>
              <a:gd name="connsiteY2" fmla="*/ 6642000 h 6642000"/>
              <a:gd name="connsiteX3" fmla="*/ 0 w 260345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2603450" h="6642000">
                <a:moveTo>
                  <a:pt x="0" y="0"/>
                </a:moveTo>
                <a:lnTo>
                  <a:pt x="2603450" y="0"/>
                </a:lnTo>
                <a:lnTo>
                  <a:pt x="2603450" y="6642000"/>
                </a:lnTo>
                <a:lnTo>
                  <a:pt x="0" y="6642000"/>
                </a:ln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96" name="Text Placeholder 10">
            <a:extLst>
              <a:ext uri="{FF2B5EF4-FFF2-40B4-BE49-F238E27FC236}">
                <a16:creationId xmlns:a16="http://schemas.microsoft.com/office/drawing/2014/main" id="{DC0EC70C-66DC-42E6-AB98-30BF7692B83B}"/>
              </a:ext>
            </a:extLst>
          </p:cNvPr>
          <p:cNvSpPr>
            <a:spLocks noGrp="1"/>
          </p:cNvSpPr>
          <p:nvPr>
            <p:ph type="body" sz="quarter" idx="18"/>
          </p:nvPr>
        </p:nvSpPr>
        <p:spPr>
          <a:xfrm rot="5400000">
            <a:off x="5987976" y="-2655407"/>
            <a:ext cx="216000" cy="11976049"/>
          </a:xfrm>
          <a:custGeom>
            <a:avLst/>
            <a:gdLst>
              <a:gd name="connsiteX0" fmla="*/ 0 w 216000"/>
              <a:gd name="connsiteY0" fmla="*/ 0 h 6858000"/>
              <a:gd name="connsiteX1" fmla="*/ 216000 w 216000"/>
              <a:gd name="connsiteY1" fmla="*/ 0 h 6858000"/>
              <a:gd name="connsiteX2" fmla="*/ 216000 w 216000"/>
              <a:gd name="connsiteY2" fmla="*/ 6858000 h 6858000"/>
              <a:gd name="connsiteX3" fmla="*/ 0 w 21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6000" h="6858000">
                <a:moveTo>
                  <a:pt x="0" y="0"/>
                </a:moveTo>
                <a:lnTo>
                  <a:pt x="216000" y="0"/>
                </a:lnTo>
                <a:lnTo>
                  <a:pt x="216000" y="6858000"/>
                </a:lnTo>
                <a:lnTo>
                  <a:pt x="0" y="685800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buNone/>
              <a:defRPr kumimoji="0" lang="en-US" sz="1800" b="0" i="0" u="none" strike="noStrike" cap="none" spc="0" normalizeH="0" baseline="0" dirty="0">
                <a:ln>
                  <a:noFill/>
                </a:ln>
                <a:noFill/>
                <a:effectLst/>
                <a:uLnTx/>
                <a:uFillTx/>
                <a:latin typeface="Arial"/>
              </a:defRPr>
            </a:lvl1pPr>
          </a:lstStyle>
          <a:p>
            <a:pPr marR="0" lvl="0" algn="ctr" fontAlgn="auto">
              <a:lnSpc>
                <a:spcPct val="100000"/>
              </a:lnSpc>
              <a:spcBef>
                <a:spcPts val="0"/>
              </a:spcBef>
              <a:spcAft>
                <a:spcPts val="0"/>
              </a:spcAft>
              <a:buClrTx/>
              <a:buSzTx/>
              <a:buFontTx/>
              <a:tabLst/>
            </a:pPr>
            <a:r>
              <a:rPr lang="en-US"/>
              <a:t>Click to edit Master text styles</a:t>
            </a:r>
          </a:p>
        </p:txBody>
      </p:sp>
      <p:pic>
        <p:nvPicPr>
          <p:cNvPr id="4" name="Picture 3" descr="Shape, background pattern&#10;&#10;Description automatically generated">
            <a:extLst>
              <a:ext uri="{FF2B5EF4-FFF2-40B4-BE49-F238E27FC236}">
                <a16:creationId xmlns:a16="http://schemas.microsoft.com/office/drawing/2014/main" id="{741E8919-3E3C-4F65-AD6D-552AC8FE47A6}"/>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contrast="-100000"/>
                    </a14:imgEffect>
                  </a14:imgLayer>
                </a14:imgProps>
              </a:ext>
              <a:ext uri="{28A0092B-C50C-407E-A947-70E740481C1C}">
                <a14:useLocalDpi xmlns:a14="http://schemas.microsoft.com/office/drawing/2010/main" val="0"/>
              </a:ext>
            </a:extLst>
          </a:blip>
          <a:srcRect l="885" t="3148" r="959" b="51431"/>
          <a:stretch/>
        </p:blipFill>
        <p:spPr>
          <a:xfrm>
            <a:off x="107999" y="108000"/>
            <a:ext cx="11966293" cy="3114967"/>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83" name="Content Placeholder 2">
            <a:extLst>
              <a:ext uri="{FF2B5EF4-FFF2-40B4-BE49-F238E27FC236}">
                <a16:creationId xmlns:a16="http://schemas.microsoft.com/office/drawing/2014/main" id="{93E2A133-2F6C-4EE7-BB62-9E51A6111D9B}"/>
              </a:ext>
            </a:extLst>
          </p:cNvPr>
          <p:cNvSpPr>
            <a:spLocks noGrp="1"/>
          </p:cNvSpPr>
          <p:nvPr>
            <p:ph idx="1"/>
          </p:nvPr>
        </p:nvSpPr>
        <p:spPr>
          <a:xfrm>
            <a:off x="234695" y="1480056"/>
            <a:ext cx="9568612" cy="1572851"/>
          </a:xfrm>
        </p:spPr>
        <p:txBody>
          <a:bodyPr>
            <a:noAutofit/>
          </a:bodyPr>
          <a:lstStyle>
            <a:lvl1pPr>
              <a:defRPr sz="1400">
                <a:solidFill>
                  <a:schemeClr val="tx1"/>
                </a:solidFill>
              </a:defRPr>
            </a:lvl1pPr>
            <a:lvl2pPr>
              <a:defRPr sz="12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a:extLst>
              <a:ext uri="{FF2B5EF4-FFF2-40B4-BE49-F238E27FC236}">
                <a16:creationId xmlns:a16="http://schemas.microsoft.com/office/drawing/2014/main" id="{6761A4FC-5F18-4EB7-8DC6-5619BFAAD378}"/>
              </a:ext>
            </a:extLst>
          </p:cNvPr>
          <p:cNvSpPr>
            <a:spLocks noGrp="1"/>
          </p:cNvSpPr>
          <p:nvPr>
            <p:ph type="title" hasCustomPrompt="1"/>
          </p:nvPr>
        </p:nvSpPr>
        <p:spPr>
          <a:xfrm>
            <a:off x="322673" y="374859"/>
            <a:ext cx="10260000" cy="361850"/>
          </a:xfrm>
        </p:spPr>
        <p:txBody>
          <a:bodyPr lIns="0" anchor="t" anchorCtr="0">
            <a:noAutofit/>
          </a:bodyPr>
          <a:lstStyle>
            <a:lvl1pPr>
              <a:defRPr>
                <a:solidFill>
                  <a:schemeClr val="accent1"/>
                </a:solidFill>
              </a:defRPr>
            </a:lvl1pPr>
          </a:lstStyle>
          <a:p>
            <a:r>
              <a:rPr lang="en-US"/>
              <a:t>Insert title here</a:t>
            </a:r>
            <a:endParaRPr lang="en-GB"/>
          </a:p>
        </p:txBody>
      </p:sp>
      <p:sp>
        <p:nvSpPr>
          <p:cNvPr id="8" name="Text Placeholder 7">
            <a:extLst>
              <a:ext uri="{FF2B5EF4-FFF2-40B4-BE49-F238E27FC236}">
                <a16:creationId xmlns:a16="http://schemas.microsoft.com/office/drawing/2014/main" id="{D16131BA-622C-41A9-B3D0-A19E9C2B76D6}"/>
              </a:ext>
            </a:extLst>
          </p:cNvPr>
          <p:cNvSpPr>
            <a:spLocks noGrp="1"/>
          </p:cNvSpPr>
          <p:nvPr>
            <p:ph type="body" sz="quarter" idx="21" hasCustomPrompt="1"/>
          </p:nvPr>
        </p:nvSpPr>
        <p:spPr>
          <a:xfrm>
            <a:off x="322673" y="751477"/>
            <a:ext cx="10260000" cy="382587"/>
          </a:xfrm>
        </p:spPr>
        <p:txBody>
          <a:bodyPr lIns="0">
            <a:noAutofit/>
          </a:bodyPr>
          <a:lstStyle>
            <a:lvl1pPr>
              <a:buFont typeface="Arial" panose="020B0604020202020204" pitchFamily="34" charset="0"/>
              <a:buNone/>
              <a:defRPr lang="en-US" sz="1800" b="0" kern="1200" dirty="0" smtClean="0">
                <a:solidFill>
                  <a:schemeClr val="tx1"/>
                </a:solidFill>
                <a:latin typeface="+mj-lt"/>
                <a:ea typeface="+mj-ea"/>
                <a:cs typeface="+mj-cs"/>
              </a:defRPr>
            </a:lvl1pPr>
            <a:lvl2pPr>
              <a:buNone/>
              <a:defRPr/>
            </a:lvl2pPr>
          </a:lstStyle>
          <a:p>
            <a:pPr lvl="0"/>
            <a:r>
              <a:rPr lang="en-US"/>
              <a:t>Click to edit master text styles</a:t>
            </a:r>
          </a:p>
        </p:txBody>
      </p:sp>
      <p:sp>
        <p:nvSpPr>
          <p:cNvPr id="11" name="Footer Placeholder 22">
            <a:extLst>
              <a:ext uri="{FF2B5EF4-FFF2-40B4-BE49-F238E27FC236}">
                <a16:creationId xmlns:a16="http://schemas.microsoft.com/office/drawing/2014/main" id="{230F433A-FD77-4D0D-8B38-2FE462502F50}"/>
              </a:ext>
            </a:extLst>
          </p:cNvPr>
          <p:cNvSpPr>
            <a:spLocks noGrp="1"/>
          </p:cNvSpPr>
          <p:nvPr>
            <p:ph type="ftr" sz="quarter" idx="22"/>
          </p:nvPr>
        </p:nvSpPr>
        <p:spPr>
          <a:xfrm>
            <a:off x="263629" y="6378063"/>
            <a:ext cx="1460791" cy="215444"/>
          </a:xfrm>
          <a:prstGeom prst="rect">
            <a:avLst/>
          </a:prstGeom>
        </p:spPr>
        <p:txBody>
          <a:bodyPr/>
          <a:lstStyle>
            <a:lvl1pPr>
              <a:defRPr>
                <a:solidFill>
                  <a:schemeClr val="bg1"/>
                </a:solidFill>
              </a:defRPr>
            </a:lvl1pPr>
          </a:lstStyle>
          <a:p>
            <a:r>
              <a:rPr lang="en-GB"/>
              <a:t>© 2021 National Highways</a:t>
            </a:r>
          </a:p>
        </p:txBody>
      </p:sp>
      <p:pic>
        <p:nvPicPr>
          <p:cNvPr id="12" name="Picture 11">
            <a:extLst>
              <a:ext uri="{FF2B5EF4-FFF2-40B4-BE49-F238E27FC236}">
                <a16:creationId xmlns:a16="http://schemas.microsoft.com/office/drawing/2014/main" id="{A1AABF4B-EB75-495B-861C-0A4005A972D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56141" y="5888067"/>
            <a:ext cx="1910883" cy="809518"/>
          </a:xfrm>
          <a:prstGeom prst="rect">
            <a:avLst/>
          </a:prstGeom>
        </p:spPr>
      </p:pic>
    </p:spTree>
    <p:extLst>
      <p:ext uri="{BB962C8B-B14F-4D97-AF65-F5344CB8AC3E}">
        <p14:creationId xmlns:p14="http://schemas.microsoft.com/office/powerpoint/2010/main" val="6121441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xt Only - Single Colum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4BAE5526-F7F5-4627-8FC8-13FEC6EDA529}"/>
              </a:ext>
            </a:extLst>
          </p:cNvPr>
          <p:cNvSpPr/>
          <p:nvPr userDrawn="1"/>
        </p:nvSpPr>
        <p:spPr>
          <a:xfrm flipH="1">
            <a:off x="0" y="0"/>
            <a:ext cx="12192000" cy="6858000"/>
          </a:xfrm>
          <a:custGeom>
            <a:avLst/>
            <a:gdLst>
              <a:gd name="connsiteX0" fmla="*/ 12084000 w 12192000"/>
              <a:gd name="connsiteY0" fmla="*/ 108000 h 6858000"/>
              <a:gd name="connsiteX1" fmla="*/ 12084000 w 12192000"/>
              <a:gd name="connsiteY1" fmla="*/ 6750000 h 6858000"/>
              <a:gd name="connsiteX2" fmla="*/ 108000 w 12192000"/>
              <a:gd name="connsiteY2" fmla="*/ 6750000 h 6858000"/>
              <a:gd name="connsiteX3" fmla="*/ 108000 w 12192000"/>
              <a:gd name="connsiteY3" fmla="*/ 108000 h 6858000"/>
              <a:gd name="connsiteX4" fmla="*/ 12192000 w 12192000"/>
              <a:gd name="connsiteY4" fmla="*/ 0 h 6858000"/>
              <a:gd name="connsiteX5" fmla="*/ 12084000 w 12192000"/>
              <a:gd name="connsiteY5" fmla="*/ 0 h 6858000"/>
              <a:gd name="connsiteX6" fmla="*/ 12084000 w 12192000"/>
              <a:gd name="connsiteY6" fmla="*/ 0 h 6858000"/>
              <a:gd name="connsiteX7" fmla="*/ 108000 w 12192000"/>
              <a:gd name="connsiteY7" fmla="*/ 0 h 6858000"/>
              <a:gd name="connsiteX8" fmla="*/ 0 w 12192000"/>
              <a:gd name="connsiteY8" fmla="*/ 0 h 6858000"/>
              <a:gd name="connsiteX9" fmla="*/ 0 w 12192000"/>
              <a:gd name="connsiteY9" fmla="*/ 108000 h 6858000"/>
              <a:gd name="connsiteX10" fmla="*/ 0 w 12192000"/>
              <a:gd name="connsiteY10" fmla="*/ 6750000 h 6858000"/>
              <a:gd name="connsiteX11" fmla="*/ 0 w 12192000"/>
              <a:gd name="connsiteY11" fmla="*/ 6858000 h 6858000"/>
              <a:gd name="connsiteX12" fmla="*/ 108000 w 12192000"/>
              <a:gd name="connsiteY12" fmla="*/ 6858000 h 6858000"/>
              <a:gd name="connsiteX13" fmla="*/ 12084000 w 12192000"/>
              <a:gd name="connsiteY13" fmla="*/ 6858000 h 6858000"/>
              <a:gd name="connsiteX14" fmla="*/ 12192000 w 12192000"/>
              <a:gd name="connsiteY14" fmla="*/ 6858000 h 6858000"/>
              <a:gd name="connsiteX15" fmla="*/ 12192000 w 12192000"/>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12084000" y="108000"/>
                </a:moveTo>
                <a:lnTo>
                  <a:pt x="12084000" y="6750000"/>
                </a:lnTo>
                <a:lnTo>
                  <a:pt x="108000" y="6750000"/>
                </a:lnTo>
                <a:lnTo>
                  <a:pt x="108000" y="108000"/>
                </a:lnTo>
                <a:close/>
                <a:moveTo>
                  <a:pt x="12192000" y="0"/>
                </a:moveTo>
                <a:lnTo>
                  <a:pt x="12084000" y="0"/>
                </a:lnTo>
                <a:lnTo>
                  <a:pt x="12084000" y="0"/>
                </a:lnTo>
                <a:lnTo>
                  <a:pt x="108000" y="0"/>
                </a:lnTo>
                <a:lnTo>
                  <a:pt x="0" y="0"/>
                </a:lnTo>
                <a:lnTo>
                  <a:pt x="0" y="108000"/>
                </a:lnTo>
                <a:lnTo>
                  <a:pt x="0" y="6750000"/>
                </a:lnTo>
                <a:lnTo>
                  <a:pt x="0" y="6858000"/>
                </a:lnTo>
                <a:lnTo>
                  <a:pt x="108000" y="6858000"/>
                </a:lnTo>
                <a:lnTo>
                  <a:pt x="12084000" y="6858000"/>
                </a:lnTo>
                <a:lnTo>
                  <a:pt x="12192000" y="6858000"/>
                </a:lnTo>
                <a:lnTo>
                  <a:pt x="1219200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2" name="Picture 1" descr="Shape, background pattern&#10;&#10;Description automatically generated">
            <a:extLst>
              <a:ext uri="{FF2B5EF4-FFF2-40B4-BE49-F238E27FC236}">
                <a16:creationId xmlns:a16="http://schemas.microsoft.com/office/drawing/2014/main" id="{D434DB07-E52E-4332-AD3E-D8C8931E70CD}"/>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contrast="-100000"/>
                    </a14:imgEffect>
                  </a14:imgLayer>
                </a14:imgProps>
              </a:ext>
              <a:ext uri="{28A0092B-C50C-407E-A947-70E740481C1C}">
                <a14:useLocalDpi xmlns:a14="http://schemas.microsoft.com/office/drawing/2010/main" val="0"/>
              </a:ext>
            </a:extLst>
          </a:blip>
          <a:srcRect l="556" t="1575" r="1213" b="1575"/>
          <a:stretch/>
        </p:blipFill>
        <p:spPr>
          <a:xfrm>
            <a:off x="108000" y="108000"/>
            <a:ext cx="11976000" cy="66420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15" name="Content Placeholder 2">
            <a:extLst>
              <a:ext uri="{FF2B5EF4-FFF2-40B4-BE49-F238E27FC236}">
                <a16:creationId xmlns:a16="http://schemas.microsoft.com/office/drawing/2014/main" id="{86DC80CF-FDED-46A8-BE3E-F6BD252A0032}"/>
              </a:ext>
            </a:extLst>
          </p:cNvPr>
          <p:cNvSpPr>
            <a:spLocks noGrp="1"/>
          </p:cNvSpPr>
          <p:nvPr>
            <p:ph idx="1"/>
          </p:nvPr>
        </p:nvSpPr>
        <p:spPr>
          <a:xfrm>
            <a:off x="252034" y="1293377"/>
            <a:ext cx="10839425" cy="4351338"/>
          </a:xfrm>
        </p:spPr>
        <p:txBody>
          <a:bodyPr>
            <a:noAutofit/>
          </a:bodyPr>
          <a:lstStyle>
            <a:lvl1pPr>
              <a:defRPr sz="1400">
                <a:solidFill>
                  <a:schemeClr val="tx1"/>
                </a:solidFill>
              </a:defRPr>
            </a:lvl1pPr>
            <a:lvl2pPr>
              <a:defRPr sz="12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3" name="Footer Placeholder 22">
            <a:extLst>
              <a:ext uri="{FF2B5EF4-FFF2-40B4-BE49-F238E27FC236}">
                <a16:creationId xmlns:a16="http://schemas.microsoft.com/office/drawing/2014/main" id="{EBC06D21-C5DF-4643-BACD-F304CB8866E9}"/>
              </a:ext>
            </a:extLst>
          </p:cNvPr>
          <p:cNvSpPr>
            <a:spLocks noGrp="1"/>
          </p:cNvSpPr>
          <p:nvPr>
            <p:ph type="ftr" sz="quarter" idx="21"/>
          </p:nvPr>
        </p:nvSpPr>
        <p:spPr>
          <a:xfrm>
            <a:off x="256195" y="6378063"/>
            <a:ext cx="1460791" cy="215444"/>
          </a:xfrm>
          <a:prstGeom prst="rect">
            <a:avLst/>
          </a:prstGeom>
        </p:spPr>
        <p:txBody>
          <a:bodyPr/>
          <a:lstStyle/>
          <a:p>
            <a:r>
              <a:rPr lang="en-GB"/>
              <a:t>© 2021 National Highways</a:t>
            </a:r>
          </a:p>
        </p:txBody>
      </p:sp>
      <p:sp>
        <p:nvSpPr>
          <p:cNvPr id="20" name="Title 1">
            <a:extLst>
              <a:ext uri="{FF2B5EF4-FFF2-40B4-BE49-F238E27FC236}">
                <a16:creationId xmlns:a16="http://schemas.microsoft.com/office/drawing/2014/main" id="{9464B9A7-04A9-480D-B3C2-383807839C93}"/>
              </a:ext>
            </a:extLst>
          </p:cNvPr>
          <p:cNvSpPr>
            <a:spLocks noGrp="1"/>
          </p:cNvSpPr>
          <p:nvPr>
            <p:ph type="title" hasCustomPrompt="1"/>
          </p:nvPr>
        </p:nvSpPr>
        <p:spPr>
          <a:xfrm>
            <a:off x="319030" y="374859"/>
            <a:ext cx="10772427" cy="361850"/>
          </a:xfrm>
        </p:spPr>
        <p:txBody>
          <a:bodyPr lIns="0" anchor="t" anchorCtr="0">
            <a:noAutofit/>
          </a:bodyPr>
          <a:lstStyle>
            <a:lvl1pPr>
              <a:defRPr>
                <a:solidFill>
                  <a:schemeClr val="accent1"/>
                </a:solidFill>
              </a:defRPr>
            </a:lvl1pPr>
          </a:lstStyle>
          <a:p>
            <a:r>
              <a:rPr lang="en-US"/>
              <a:t>Insert title here</a:t>
            </a:r>
            <a:endParaRPr lang="en-GB"/>
          </a:p>
        </p:txBody>
      </p:sp>
      <p:sp>
        <p:nvSpPr>
          <p:cNvPr id="21" name="Text Placeholder 7">
            <a:extLst>
              <a:ext uri="{FF2B5EF4-FFF2-40B4-BE49-F238E27FC236}">
                <a16:creationId xmlns:a16="http://schemas.microsoft.com/office/drawing/2014/main" id="{4446B882-D2F0-4698-AEE0-64C0F3C1F27E}"/>
              </a:ext>
            </a:extLst>
          </p:cNvPr>
          <p:cNvSpPr>
            <a:spLocks noGrp="1"/>
          </p:cNvSpPr>
          <p:nvPr>
            <p:ph type="body" sz="quarter" idx="22" hasCustomPrompt="1"/>
          </p:nvPr>
        </p:nvSpPr>
        <p:spPr>
          <a:xfrm>
            <a:off x="322673" y="751477"/>
            <a:ext cx="10768784" cy="382587"/>
          </a:xfrm>
        </p:spPr>
        <p:txBody>
          <a:bodyPr lIns="0">
            <a:noAutofit/>
          </a:bodyPr>
          <a:lstStyle>
            <a:lvl1pPr>
              <a:buFont typeface="Arial" panose="020B0604020202020204" pitchFamily="34" charset="0"/>
              <a:buNone/>
              <a:defRPr lang="en-US" sz="1800" b="0" kern="1200" dirty="0" smtClean="0">
                <a:solidFill>
                  <a:schemeClr val="tx1"/>
                </a:solidFill>
                <a:latin typeface="+mj-lt"/>
                <a:ea typeface="+mj-ea"/>
                <a:cs typeface="+mj-cs"/>
              </a:defRPr>
            </a:lvl1pPr>
            <a:lvl2pPr>
              <a:buNone/>
              <a:defRPr/>
            </a:lvl2pPr>
          </a:lstStyle>
          <a:p>
            <a:pPr lvl="0"/>
            <a:r>
              <a:rPr lang="en-US"/>
              <a:t>Click to edit master text styles</a:t>
            </a:r>
          </a:p>
        </p:txBody>
      </p:sp>
      <p:pic>
        <p:nvPicPr>
          <p:cNvPr id="7" name="Picture 6">
            <a:extLst>
              <a:ext uri="{FF2B5EF4-FFF2-40B4-BE49-F238E27FC236}">
                <a16:creationId xmlns:a16="http://schemas.microsoft.com/office/drawing/2014/main" id="{8B33ABE4-1167-4508-9529-65CA65C73DC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91952" y="5912526"/>
            <a:ext cx="1866269" cy="793083"/>
          </a:xfrm>
          <a:prstGeom prst="rect">
            <a:avLst/>
          </a:prstGeom>
        </p:spPr>
      </p:pic>
    </p:spTree>
    <p:extLst>
      <p:ext uri="{BB962C8B-B14F-4D97-AF65-F5344CB8AC3E}">
        <p14:creationId xmlns:p14="http://schemas.microsoft.com/office/powerpoint/2010/main" val="23853836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xt and Chart">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19" name="Picture 18" descr="Shape, background pattern&#10;&#10;Description automatically generated">
            <a:extLst>
              <a:ext uri="{FF2B5EF4-FFF2-40B4-BE49-F238E27FC236}">
                <a16:creationId xmlns:a16="http://schemas.microsoft.com/office/drawing/2014/main" id="{6D334E1F-1EDC-448F-8D9D-27579E2C4DED}"/>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contrast="-100000"/>
                    </a14:imgEffect>
                  </a14:imgLayer>
                </a14:imgProps>
              </a:ext>
              <a:ext uri="{28A0092B-C50C-407E-A947-70E740481C1C}">
                <a14:useLocalDpi xmlns:a14="http://schemas.microsoft.com/office/drawing/2010/main" val="0"/>
              </a:ext>
            </a:extLst>
          </a:blip>
          <a:srcRect l="556" t="1575" r="1213" b="1575"/>
          <a:stretch/>
        </p:blipFill>
        <p:spPr>
          <a:xfrm>
            <a:off x="108000" y="108000"/>
            <a:ext cx="11976000" cy="66420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3" name="Freeform: Shape 2">
            <a:extLst>
              <a:ext uri="{FF2B5EF4-FFF2-40B4-BE49-F238E27FC236}">
                <a16:creationId xmlns:a16="http://schemas.microsoft.com/office/drawing/2014/main" id="{4BAE5526-F7F5-4627-8FC8-13FEC6EDA529}"/>
              </a:ext>
            </a:extLst>
          </p:cNvPr>
          <p:cNvSpPr/>
          <p:nvPr userDrawn="1"/>
        </p:nvSpPr>
        <p:spPr>
          <a:xfrm flipH="1">
            <a:off x="0" y="0"/>
            <a:ext cx="12192000" cy="6858000"/>
          </a:xfrm>
          <a:custGeom>
            <a:avLst/>
            <a:gdLst>
              <a:gd name="connsiteX0" fmla="*/ 12084000 w 12192000"/>
              <a:gd name="connsiteY0" fmla="*/ 108000 h 6858000"/>
              <a:gd name="connsiteX1" fmla="*/ 12084000 w 12192000"/>
              <a:gd name="connsiteY1" fmla="*/ 6750000 h 6858000"/>
              <a:gd name="connsiteX2" fmla="*/ 108000 w 12192000"/>
              <a:gd name="connsiteY2" fmla="*/ 6750000 h 6858000"/>
              <a:gd name="connsiteX3" fmla="*/ 108000 w 12192000"/>
              <a:gd name="connsiteY3" fmla="*/ 108000 h 6858000"/>
              <a:gd name="connsiteX4" fmla="*/ 12192000 w 12192000"/>
              <a:gd name="connsiteY4" fmla="*/ 0 h 6858000"/>
              <a:gd name="connsiteX5" fmla="*/ 12084000 w 12192000"/>
              <a:gd name="connsiteY5" fmla="*/ 0 h 6858000"/>
              <a:gd name="connsiteX6" fmla="*/ 12084000 w 12192000"/>
              <a:gd name="connsiteY6" fmla="*/ 0 h 6858000"/>
              <a:gd name="connsiteX7" fmla="*/ 108000 w 12192000"/>
              <a:gd name="connsiteY7" fmla="*/ 0 h 6858000"/>
              <a:gd name="connsiteX8" fmla="*/ 0 w 12192000"/>
              <a:gd name="connsiteY8" fmla="*/ 0 h 6858000"/>
              <a:gd name="connsiteX9" fmla="*/ 0 w 12192000"/>
              <a:gd name="connsiteY9" fmla="*/ 108000 h 6858000"/>
              <a:gd name="connsiteX10" fmla="*/ 0 w 12192000"/>
              <a:gd name="connsiteY10" fmla="*/ 6750000 h 6858000"/>
              <a:gd name="connsiteX11" fmla="*/ 0 w 12192000"/>
              <a:gd name="connsiteY11" fmla="*/ 6858000 h 6858000"/>
              <a:gd name="connsiteX12" fmla="*/ 108000 w 12192000"/>
              <a:gd name="connsiteY12" fmla="*/ 6858000 h 6858000"/>
              <a:gd name="connsiteX13" fmla="*/ 12084000 w 12192000"/>
              <a:gd name="connsiteY13" fmla="*/ 6858000 h 6858000"/>
              <a:gd name="connsiteX14" fmla="*/ 12192000 w 12192000"/>
              <a:gd name="connsiteY14" fmla="*/ 6858000 h 6858000"/>
              <a:gd name="connsiteX15" fmla="*/ 12192000 w 12192000"/>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12084000" y="108000"/>
                </a:moveTo>
                <a:lnTo>
                  <a:pt x="12084000" y="6750000"/>
                </a:lnTo>
                <a:lnTo>
                  <a:pt x="108000" y="6750000"/>
                </a:lnTo>
                <a:lnTo>
                  <a:pt x="108000" y="108000"/>
                </a:lnTo>
                <a:close/>
                <a:moveTo>
                  <a:pt x="12192000" y="0"/>
                </a:moveTo>
                <a:lnTo>
                  <a:pt x="12084000" y="0"/>
                </a:lnTo>
                <a:lnTo>
                  <a:pt x="12084000" y="0"/>
                </a:lnTo>
                <a:lnTo>
                  <a:pt x="108000" y="0"/>
                </a:lnTo>
                <a:lnTo>
                  <a:pt x="0" y="0"/>
                </a:lnTo>
                <a:lnTo>
                  <a:pt x="0" y="108000"/>
                </a:lnTo>
                <a:lnTo>
                  <a:pt x="0" y="6750000"/>
                </a:lnTo>
                <a:lnTo>
                  <a:pt x="0" y="6858000"/>
                </a:lnTo>
                <a:lnTo>
                  <a:pt x="108000" y="6858000"/>
                </a:lnTo>
                <a:lnTo>
                  <a:pt x="12084000" y="6858000"/>
                </a:lnTo>
                <a:lnTo>
                  <a:pt x="12192000" y="6858000"/>
                </a:lnTo>
                <a:lnTo>
                  <a:pt x="1219200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5" name="Content Placeholder 2">
            <a:extLst>
              <a:ext uri="{FF2B5EF4-FFF2-40B4-BE49-F238E27FC236}">
                <a16:creationId xmlns:a16="http://schemas.microsoft.com/office/drawing/2014/main" id="{86DC80CF-FDED-46A8-BE3E-F6BD252A0032}"/>
              </a:ext>
            </a:extLst>
          </p:cNvPr>
          <p:cNvSpPr>
            <a:spLocks noGrp="1"/>
          </p:cNvSpPr>
          <p:nvPr>
            <p:ph idx="1"/>
          </p:nvPr>
        </p:nvSpPr>
        <p:spPr>
          <a:xfrm>
            <a:off x="252035" y="1293377"/>
            <a:ext cx="5580000" cy="4351338"/>
          </a:xfrm>
        </p:spPr>
        <p:txBody>
          <a:bodyPr>
            <a:noAutofit/>
          </a:bodyPr>
          <a:lstStyle>
            <a:lvl1pPr>
              <a:defRPr sz="1400">
                <a:solidFill>
                  <a:schemeClr val="tx1"/>
                </a:solidFill>
              </a:defRPr>
            </a:lvl1pPr>
            <a:lvl2pPr>
              <a:defRPr sz="12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Title 1">
            <a:extLst>
              <a:ext uri="{FF2B5EF4-FFF2-40B4-BE49-F238E27FC236}">
                <a16:creationId xmlns:a16="http://schemas.microsoft.com/office/drawing/2014/main" id="{9464B9A7-04A9-480D-B3C2-383807839C93}"/>
              </a:ext>
            </a:extLst>
          </p:cNvPr>
          <p:cNvSpPr>
            <a:spLocks noGrp="1"/>
          </p:cNvSpPr>
          <p:nvPr>
            <p:ph type="title" hasCustomPrompt="1"/>
          </p:nvPr>
        </p:nvSpPr>
        <p:spPr>
          <a:xfrm>
            <a:off x="319030" y="374859"/>
            <a:ext cx="10772427" cy="361850"/>
          </a:xfrm>
        </p:spPr>
        <p:txBody>
          <a:bodyPr lIns="0" anchor="t" anchorCtr="0">
            <a:noAutofit/>
          </a:bodyPr>
          <a:lstStyle>
            <a:lvl1pPr>
              <a:defRPr>
                <a:solidFill>
                  <a:schemeClr val="accent1"/>
                </a:solidFill>
              </a:defRPr>
            </a:lvl1pPr>
          </a:lstStyle>
          <a:p>
            <a:r>
              <a:rPr lang="en-US"/>
              <a:t>Insert title here</a:t>
            </a:r>
            <a:endParaRPr lang="en-GB"/>
          </a:p>
        </p:txBody>
      </p:sp>
      <p:sp>
        <p:nvSpPr>
          <p:cNvPr id="21" name="Text Placeholder 7">
            <a:extLst>
              <a:ext uri="{FF2B5EF4-FFF2-40B4-BE49-F238E27FC236}">
                <a16:creationId xmlns:a16="http://schemas.microsoft.com/office/drawing/2014/main" id="{4446B882-D2F0-4698-AEE0-64C0F3C1F27E}"/>
              </a:ext>
            </a:extLst>
          </p:cNvPr>
          <p:cNvSpPr>
            <a:spLocks noGrp="1"/>
          </p:cNvSpPr>
          <p:nvPr>
            <p:ph type="body" sz="quarter" idx="22" hasCustomPrompt="1"/>
          </p:nvPr>
        </p:nvSpPr>
        <p:spPr>
          <a:xfrm>
            <a:off x="322673" y="751477"/>
            <a:ext cx="10768784" cy="382587"/>
          </a:xfrm>
        </p:spPr>
        <p:txBody>
          <a:bodyPr lIns="0">
            <a:noAutofit/>
          </a:bodyPr>
          <a:lstStyle>
            <a:lvl1pPr>
              <a:buFont typeface="Arial" panose="020B0604020202020204" pitchFamily="34" charset="0"/>
              <a:buNone/>
              <a:defRPr lang="en-US" sz="1800" b="0" kern="1200" dirty="0" smtClean="0">
                <a:solidFill>
                  <a:schemeClr val="tx1"/>
                </a:solidFill>
                <a:latin typeface="+mj-lt"/>
                <a:ea typeface="+mj-ea"/>
                <a:cs typeface="+mj-cs"/>
              </a:defRPr>
            </a:lvl1pPr>
            <a:lvl2pPr>
              <a:buNone/>
              <a:defRPr/>
            </a:lvl2pPr>
          </a:lstStyle>
          <a:p>
            <a:pPr lvl="0"/>
            <a:r>
              <a:rPr lang="en-US"/>
              <a:t>Click to edit master text styles</a:t>
            </a:r>
          </a:p>
        </p:txBody>
      </p:sp>
      <p:sp>
        <p:nvSpPr>
          <p:cNvPr id="4" name="Chart Placeholder 3">
            <a:extLst>
              <a:ext uri="{FF2B5EF4-FFF2-40B4-BE49-F238E27FC236}">
                <a16:creationId xmlns:a16="http://schemas.microsoft.com/office/drawing/2014/main" id="{1E425809-9303-40DC-A84A-47E3747DE11D}"/>
              </a:ext>
            </a:extLst>
          </p:cNvPr>
          <p:cNvSpPr>
            <a:spLocks noGrp="1"/>
          </p:cNvSpPr>
          <p:nvPr>
            <p:ph type="chart" sz="quarter" idx="23"/>
          </p:nvPr>
        </p:nvSpPr>
        <p:spPr>
          <a:xfrm>
            <a:off x="6281738" y="1293813"/>
            <a:ext cx="5575300" cy="4346575"/>
          </a:xfrm>
        </p:spPr>
        <p:txBody>
          <a:bodyPr anchor="ctr" anchorCtr="0"/>
          <a:lstStyle>
            <a:lvl1pPr algn="ctr">
              <a:defRPr/>
            </a:lvl1pPr>
          </a:lstStyle>
          <a:p>
            <a:endParaRPr lang="en-GB"/>
          </a:p>
        </p:txBody>
      </p:sp>
      <p:pic>
        <p:nvPicPr>
          <p:cNvPr id="37" name="Picture 36">
            <a:extLst>
              <a:ext uri="{FF2B5EF4-FFF2-40B4-BE49-F238E27FC236}">
                <a16:creationId xmlns:a16="http://schemas.microsoft.com/office/drawing/2014/main" id="{5F0C6F63-9CD6-400B-BBEC-3ED8AB9D2CF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91952" y="5912526"/>
            <a:ext cx="1866269" cy="793083"/>
          </a:xfrm>
          <a:prstGeom prst="rect">
            <a:avLst/>
          </a:prstGeom>
        </p:spPr>
      </p:pic>
      <p:sp>
        <p:nvSpPr>
          <p:cNvPr id="38" name="Footer Placeholder 22">
            <a:extLst>
              <a:ext uri="{FF2B5EF4-FFF2-40B4-BE49-F238E27FC236}">
                <a16:creationId xmlns:a16="http://schemas.microsoft.com/office/drawing/2014/main" id="{9263A2CC-746E-4159-93E1-7899CAAA4835}"/>
              </a:ext>
            </a:extLst>
          </p:cNvPr>
          <p:cNvSpPr>
            <a:spLocks noGrp="1"/>
          </p:cNvSpPr>
          <p:nvPr>
            <p:ph type="ftr" sz="quarter" idx="21"/>
          </p:nvPr>
        </p:nvSpPr>
        <p:spPr>
          <a:xfrm>
            <a:off x="256195" y="6378063"/>
            <a:ext cx="1460791" cy="215444"/>
          </a:xfrm>
          <a:prstGeom prst="rect">
            <a:avLst/>
          </a:prstGeom>
        </p:spPr>
        <p:txBody>
          <a:bodyPr/>
          <a:lstStyle/>
          <a:p>
            <a:r>
              <a:rPr lang="en-GB"/>
              <a:t>© 2021 National Highways</a:t>
            </a:r>
          </a:p>
        </p:txBody>
      </p:sp>
    </p:spTree>
    <p:extLst>
      <p:ext uri="{BB962C8B-B14F-4D97-AF65-F5344CB8AC3E}">
        <p14:creationId xmlns:p14="http://schemas.microsoft.com/office/powerpoint/2010/main" val="3843313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mall Panel Left with Callout Overlay">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5884E824-6CDD-4DEF-B82B-8D16FE687592}"/>
              </a:ext>
            </a:extLst>
          </p:cNvPr>
          <p:cNvSpPr/>
          <p:nvPr userDrawn="1"/>
        </p:nvSpPr>
        <p:spPr>
          <a:xfrm>
            <a:off x="108000" y="108000"/>
            <a:ext cx="3027455" cy="6642000"/>
          </a:xfrm>
          <a:custGeom>
            <a:avLst/>
            <a:gdLst>
              <a:gd name="connsiteX0" fmla="*/ 0 w 2603450"/>
              <a:gd name="connsiteY0" fmla="*/ 0 h 6642000"/>
              <a:gd name="connsiteX1" fmla="*/ 2603450 w 2603450"/>
              <a:gd name="connsiteY1" fmla="*/ 0 h 6642000"/>
              <a:gd name="connsiteX2" fmla="*/ 2603450 w 2603450"/>
              <a:gd name="connsiteY2" fmla="*/ 6642000 h 6642000"/>
              <a:gd name="connsiteX3" fmla="*/ 0 w 260345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2603450" h="6642000">
                <a:moveTo>
                  <a:pt x="0" y="0"/>
                </a:moveTo>
                <a:lnTo>
                  <a:pt x="2603450" y="0"/>
                </a:lnTo>
                <a:lnTo>
                  <a:pt x="2603450" y="6642000"/>
                </a:lnTo>
                <a:lnTo>
                  <a:pt x="0" y="6642000"/>
                </a:ln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9" name="Picture 18" descr="Shape, background pattern&#10;&#10;Description automatically generated">
            <a:extLst>
              <a:ext uri="{FF2B5EF4-FFF2-40B4-BE49-F238E27FC236}">
                <a16:creationId xmlns:a16="http://schemas.microsoft.com/office/drawing/2014/main" id="{6D334E1F-1EDC-448F-8D9D-27579E2C4DED}"/>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contrast="-100000"/>
                    </a14:imgEffect>
                  </a14:imgLayer>
                </a14:imgProps>
              </a:ext>
              <a:ext uri="{28A0092B-C50C-407E-A947-70E740481C1C}">
                <a14:useLocalDpi xmlns:a14="http://schemas.microsoft.com/office/drawing/2010/main" val="0"/>
              </a:ext>
            </a:extLst>
          </a:blip>
          <a:srcRect l="16547" t="1575" r="58621" b="1575"/>
          <a:stretch/>
        </p:blipFill>
        <p:spPr>
          <a:xfrm>
            <a:off x="108000" y="108000"/>
            <a:ext cx="3027456" cy="66420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9" name="Picture Placeholder 8">
            <a:extLst>
              <a:ext uri="{FF2B5EF4-FFF2-40B4-BE49-F238E27FC236}">
                <a16:creationId xmlns:a16="http://schemas.microsoft.com/office/drawing/2014/main" id="{8543FAA6-BFB6-4048-8858-9942018F6576}"/>
              </a:ext>
            </a:extLst>
          </p:cNvPr>
          <p:cNvSpPr>
            <a:spLocks noGrp="1"/>
          </p:cNvSpPr>
          <p:nvPr>
            <p:ph type="pic" sz="quarter" idx="13" hasCustomPrompt="1"/>
          </p:nvPr>
        </p:nvSpPr>
        <p:spPr>
          <a:xfrm>
            <a:off x="3135455" y="108000"/>
            <a:ext cx="8948545" cy="6642000"/>
          </a:xfrm>
          <a:custGeom>
            <a:avLst/>
            <a:gdLst>
              <a:gd name="connsiteX0" fmla="*/ 0 w 5988000"/>
              <a:gd name="connsiteY0" fmla="*/ 0 h 6642000"/>
              <a:gd name="connsiteX1" fmla="*/ 5988000 w 5988000"/>
              <a:gd name="connsiteY1" fmla="*/ 0 h 6642000"/>
              <a:gd name="connsiteX2" fmla="*/ 5988000 w 5988000"/>
              <a:gd name="connsiteY2" fmla="*/ 6642000 h 6642000"/>
              <a:gd name="connsiteX3" fmla="*/ 0 w 598800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5988000" h="6642000">
                <a:moveTo>
                  <a:pt x="0" y="0"/>
                </a:moveTo>
                <a:lnTo>
                  <a:pt x="5988000" y="0"/>
                </a:lnTo>
                <a:lnTo>
                  <a:pt x="5988000" y="6642000"/>
                </a:lnTo>
                <a:lnTo>
                  <a:pt x="0" y="6642000"/>
                </a:lnTo>
                <a:close/>
              </a:path>
            </a:pathLst>
          </a:custGeom>
          <a:solidFill>
            <a:schemeClr val="accent6">
              <a:lumMod val="20000"/>
              <a:lumOff val="80000"/>
            </a:schemeClr>
          </a:solidFill>
        </p:spPr>
        <p:txBody>
          <a:bodyPr wrap="square" lIns="360000" tIns="216000" rIns="360000" anchor="ctr" anchorCtr="0">
            <a:noAutofit/>
          </a:bodyPr>
          <a:lstStyle>
            <a:lvl1pPr algn="ctr">
              <a:buNone/>
              <a:defRPr/>
            </a:lvl1pPr>
          </a:lstStyle>
          <a:p>
            <a:r>
              <a:rPr lang="en-GB"/>
              <a:t>Insert picture by dragging from your folder system onto the slide</a:t>
            </a:r>
          </a:p>
        </p:txBody>
      </p:sp>
      <p:sp>
        <p:nvSpPr>
          <p:cNvPr id="8" name="Text Placeholder 7">
            <a:extLst>
              <a:ext uri="{FF2B5EF4-FFF2-40B4-BE49-F238E27FC236}">
                <a16:creationId xmlns:a16="http://schemas.microsoft.com/office/drawing/2014/main" id="{379F88EC-208D-4A35-8AAF-5136BDB4B9B3}"/>
              </a:ext>
            </a:extLst>
          </p:cNvPr>
          <p:cNvSpPr>
            <a:spLocks noGrp="1"/>
          </p:cNvSpPr>
          <p:nvPr>
            <p:ph type="body" sz="quarter" idx="14" hasCustomPrompt="1"/>
          </p:nvPr>
        </p:nvSpPr>
        <p:spPr>
          <a:xfrm>
            <a:off x="8192294" y="0"/>
            <a:ext cx="3664744" cy="4193177"/>
          </a:xfrm>
          <a:solidFill>
            <a:schemeClr val="tx1">
              <a:alpha val="52000"/>
            </a:schemeClr>
          </a:solidFill>
        </p:spPr>
        <p:txBody>
          <a:bodyPr lIns="144000" tIns="144000" rIns="144000" bIns="180000" anchor="b" anchorCtr="0">
            <a:noAutofit/>
          </a:bodyPr>
          <a:lstStyle>
            <a:lvl1pPr marL="0" indent="0">
              <a:lnSpc>
                <a:spcPct val="100000"/>
              </a:lnSpc>
              <a:spcBef>
                <a:spcPts val="0"/>
              </a:spcBef>
              <a:buNone/>
              <a:defRPr sz="1600">
                <a:solidFill>
                  <a:schemeClr val="bg1"/>
                </a:solidFill>
              </a:defRPr>
            </a:lvl1pPr>
            <a:lvl2pPr>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Lorem ipsum dolor sit amet, consectetuer adipiscing elit. Maecenas porttitor congue massa. Fusce posuere, magna sed pulvinar ultricies, purus lectus malesuada libero, sit amet commodo magna eros quis urna.</a:t>
            </a:r>
          </a:p>
          <a:p>
            <a:pPr lvl="0"/>
            <a:endParaRPr lang="en-US"/>
          </a:p>
          <a:p>
            <a:pPr lvl="0"/>
            <a:r>
              <a:rPr lang="en-US"/>
              <a:t>Nunc viverra imperdiet enim. Fusce est. Vivamus a </a:t>
            </a:r>
            <a:r>
              <a:rPr lang="en-US" err="1"/>
              <a:t>tellus</a:t>
            </a:r>
            <a:r>
              <a:rPr lang="en-US"/>
              <a:t>.</a:t>
            </a:r>
          </a:p>
          <a:p>
            <a:pPr lvl="0"/>
            <a:endParaRPr lang="en-US"/>
          </a:p>
          <a:p>
            <a:pPr lvl="0"/>
            <a:r>
              <a:rPr lang="en-US" err="1"/>
              <a:t>Pellentesque</a:t>
            </a:r>
            <a:r>
              <a:rPr lang="en-US"/>
              <a:t> habitant </a:t>
            </a:r>
            <a:r>
              <a:rPr lang="en-US" err="1"/>
              <a:t>morbi</a:t>
            </a:r>
            <a:r>
              <a:rPr lang="en-US"/>
              <a:t> </a:t>
            </a:r>
            <a:r>
              <a:rPr lang="en-US" err="1"/>
              <a:t>tristique</a:t>
            </a:r>
            <a:r>
              <a:rPr lang="en-US"/>
              <a:t> </a:t>
            </a:r>
            <a:r>
              <a:rPr lang="en-US" err="1"/>
              <a:t>senectus</a:t>
            </a:r>
            <a:r>
              <a:rPr lang="en-US"/>
              <a:t> et </a:t>
            </a:r>
            <a:r>
              <a:rPr lang="en-US" err="1"/>
              <a:t>netus</a:t>
            </a:r>
            <a:r>
              <a:rPr lang="en-US"/>
              <a:t> et </a:t>
            </a:r>
            <a:r>
              <a:rPr lang="en-US" err="1"/>
              <a:t>malesuada</a:t>
            </a:r>
            <a:r>
              <a:rPr lang="en-US"/>
              <a:t> fames ac </a:t>
            </a:r>
            <a:r>
              <a:rPr lang="en-US" err="1"/>
              <a:t>turpis</a:t>
            </a:r>
            <a:r>
              <a:rPr lang="en-US"/>
              <a:t> </a:t>
            </a:r>
            <a:r>
              <a:rPr lang="en-US" err="1"/>
              <a:t>egestas</a:t>
            </a:r>
            <a:r>
              <a:rPr lang="en-US"/>
              <a:t>. </a:t>
            </a:r>
          </a:p>
        </p:txBody>
      </p:sp>
      <p:sp>
        <p:nvSpPr>
          <p:cNvPr id="11" name="Text Placeholder 10">
            <a:extLst>
              <a:ext uri="{FF2B5EF4-FFF2-40B4-BE49-F238E27FC236}">
                <a16:creationId xmlns:a16="http://schemas.microsoft.com/office/drawing/2014/main" id="{D0E9A8B0-E03A-41FF-B730-A693AC0B36E0}"/>
              </a:ext>
            </a:extLst>
          </p:cNvPr>
          <p:cNvSpPr>
            <a:spLocks noGrp="1"/>
          </p:cNvSpPr>
          <p:nvPr>
            <p:ph type="body" sz="quarter" idx="16"/>
          </p:nvPr>
        </p:nvSpPr>
        <p:spPr>
          <a:xfrm>
            <a:off x="3138726" y="108000"/>
            <a:ext cx="216000" cy="6642000"/>
          </a:xfrm>
          <a:custGeom>
            <a:avLst/>
            <a:gdLst>
              <a:gd name="connsiteX0" fmla="*/ 0 w 216000"/>
              <a:gd name="connsiteY0" fmla="*/ 0 h 6858000"/>
              <a:gd name="connsiteX1" fmla="*/ 216000 w 216000"/>
              <a:gd name="connsiteY1" fmla="*/ 0 h 6858000"/>
              <a:gd name="connsiteX2" fmla="*/ 216000 w 216000"/>
              <a:gd name="connsiteY2" fmla="*/ 6858000 h 6858000"/>
              <a:gd name="connsiteX3" fmla="*/ 0 w 21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6000" h="6858000">
                <a:moveTo>
                  <a:pt x="0" y="0"/>
                </a:moveTo>
                <a:lnTo>
                  <a:pt x="216000" y="0"/>
                </a:lnTo>
                <a:lnTo>
                  <a:pt x="216000" y="6858000"/>
                </a:lnTo>
                <a:lnTo>
                  <a:pt x="0" y="6858000"/>
                </a:lnTo>
                <a:close/>
              </a:path>
            </a:pathLst>
          </a:custGeom>
          <a:solidFill>
            <a:schemeClr val="bg1">
              <a:alpha val="40000"/>
            </a:schemeClr>
          </a:solidFill>
        </p:spPr>
        <p:txBody>
          <a:bodyPr wrap="square">
            <a:noAutofit/>
          </a:bodyPr>
          <a:lstStyle>
            <a:lvl1pPr>
              <a:buNone/>
              <a:defRPr sz="1600">
                <a:noFill/>
              </a:defRPr>
            </a:lvl1pPr>
          </a:lstStyle>
          <a:p>
            <a:pPr lvl="0"/>
            <a:r>
              <a:rPr lang="en-US"/>
              <a:t>Click to edit Master text styles</a:t>
            </a:r>
          </a:p>
        </p:txBody>
      </p:sp>
      <p:sp>
        <p:nvSpPr>
          <p:cNvPr id="3" name="Freeform: Shape 2">
            <a:extLst>
              <a:ext uri="{FF2B5EF4-FFF2-40B4-BE49-F238E27FC236}">
                <a16:creationId xmlns:a16="http://schemas.microsoft.com/office/drawing/2014/main" id="{4BAE5526-F7F5-4627-8FC8-13FEC6EDA529}"/>
              </a:ext>
            </a:extLst>
          </p:cNvPr>
          <p:cNvSpPr/>
          <p:nvPr userDrawn="1"/>
        </p:nvSpPr>
        <p:spPr>
          <a:xfrm flipH="1">
            <a:off x="0" y="0"/>
            <a:ext cx="12192000" cy="6858000"/>
          </a:xfrm>
          <a:custGeom>
            <a:avLst/>
            <a:gdLst>
              <a:gd name="connsiteX0" fmla="*/ 12084000 w 12192000"/>
              <a:gd name="connsiteY0" fmla="*/ 108000 h 6858000"/>
              <a:gd name="connsiteX1" fmla="*/ 12084000 w 12192000"/>
              <a:gd name="connsiteY1" fmla="*/ 6750000 h 6858000"/>
              <a:gd name="connsiteX2" fmla="*/ 108000 w 12192000"/>
              <a:gd name="connsiteY2" fmla="*/ 6750000 h 6858000"/>
              <a:gd name="connsiteX3" fmla="*/ 108000 w 12192000"/>
              <a:gd name="connsiteY3" fmla="*/ 108000 h 6858000"/>
              <a:gd name="connsiteX4" fmla="*/ 12192000 w 12192000"/>
              <a:gd name="connsiteY4" fmla="*/ 0 h 6858000"/>
              <a:gd name="connsiteX5" fmla="*/ 12084000 w 12192000"/>
              <a:gd name="connsiteY5" fmla="*/ 0 h 6858000"/>
              <a:gd name="connsiteX6" fmla="*/ 12084000 w 12192000"/>
              <a:gd name="connsiteY6" fmla="*/ 0 h 6858000"/>
              <a:gd name="connsiteX7" fmla="*/ 108000 w 12192000"/>
              <a:gd name="connsiteY7" fmla="*/ 0 h 6858000"/>
              <a:gd name="connsiteX8" fmla="*/ 0 w 12192000"/>
              <a:gd name="connsiteY8" fmla="*/ 0 h 6858000"/>
              <a:gd name="connsiteX9" fmla="*/ 0 w 12192000"/>
              <a:gd name="connsiteY9" fmla="*/ 108000 h 6858000"/>
              <a:gd name="connsiteX10" fmla="*/ 0 w 12192000"/>
              <a:gd name="connsiteY10" fmla="*/ 6750000 h 6858000"/>
              <a:gd name="connsiteX11" fmla="*/ 0 w 12192000"/>
              <a:gd name="connsiteY11" fmla="*/ 6858000 h 6858000"/>
              <a:gd name="connsiteX12" fmla="*/ 108000 w 12192000"/>
              <a:gd name="connsiteY12" fmla="*/ 6858000 h 6858000"/>
              <a:gd name="connsiteX13" fmla="*/ 12084000 w 12192000"/>
              <a:gd name="connsiteY13" fmla="*/ 6858000 h 6858000"/>
              <a:gd name="connsiteX14" fmla="*/ 12192000 w 12192000"/>
              <a:gd name="connsiteY14" fmla="*/ 6858000 h 6858000"/>
              <a:gd name="connsiteX15" fmla="*/ 12192000 w 12192000"/>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12084000" y="108000"/>
                </a:moveTo>
                <a:lnTo>
                  <a:pt x="12084000" y="6750000"/>
                </a:lnTo>
                <a:lnTo>
                  <a:pt x="108000" y="6750000"/>
                </a:lnTo>
                <a:lnTo>
                  <a:pt x="108000" y="108000"/>
                </a:lnTo>
                <a:close/>
                <a:moveTo>
                  <a:pt x="12192000" y="0"/>
                </a:moveTo>
                <a:lnTo>
                  <a:pt x="12084000" y="0"/>
                </a:lnTo>
                <a:lnTo>
                  <a:pt x="12084000" y="0"/>
                </a:lnTo>
                <a:lnTo>
                  <a:pt x="108000" y="0"/>
                </a:lnTo>
                <a:lnTo>
                  <a:pt x="0" y="0"/>
                </a:lnTo>
                <a:lnTo>
                  <a:pt x="0" y="108000"/>
                </a:lnTo>
                <a:lnTo>
                  <a:pt x="0" y="6750000"/>
                </a:lnTo>
                <a:lnTo>
                  <a:pt x="0" y="6858000"/>
                </a:lnTo>
                <a:lnTo>
                  <a:pt x="108000" y="6858000"/>
                </a:lnTo>
                <a:lnTo>
                  <a:pt x="12084000" y="6858000"/>
                </a:lnTo>
                <a:lnTo>
                  <a:pt x="12192000" y="6858000"/>
                </a:lnTo>
                <a:lnTo>
                  <a:pt x="1219200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5" name="Content Placeholder 2">
            <a:extLst>
              <a:ext uri="{FF2B5EF4-FFF2-40B4-BE49-F238E27FC236}">
                <a16:creationId xmlns:a16="http://schemas.microsoft.com/office/drawing/2014/main" id="{86DC80CF-FDED-46A8-BE3E-F6BD252A0032}"/>
              </a:ext>
            </a:extLst>
          </p:cNvPr>
          <p:cNvSpPr>
            <a:spLocks noGrp="1"/>
          </p:cNvSpPr>
          <p:nvPr>
            <p:ph idx="1"/>
          </p:nvPr>
        </p:nvSpPr>
        <p:spPr>
          <a:xfrm>
            <a:off x="252034" y="1293377"/>
            <a:ext cx="2740181" cy="4351338"/>
          </a:xfrm>
        </p:spPr>
        <p:txBody>
          <a:bodyPr>
            <a:noAutofit/>
          </a:bodyPr>
          <a:lstStyle>
            <a:lvl1pPr>
              <a:defRPr sz="1400">
                <a:solidFill>
                  <a:schemeClr val="tx1"/>
                </a:solidFill>
              </a:defRPr>
            </a:lvl1pPr>
            <a:lvl2pPr>
              <a:defRPr sz="12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Title 1">
            <a:extLst>
              <a:ext uri="{FF2B5EF4-FFF2-40B4-BE49-F238E27FC236}">
                <a16:creationId xmlns:a16="http://schemas.microsoft.com/office/drawing/2014/main" id="{7E62FEB0-FB70-4182-A906-08DB46C79DC3}"/>
              </a:ext>
            </a:extLst>
          </p:cNvPr>
          <p:cNvSpPr>
            <a:spLocks noGrp="1"/>
          </p:cNvSpPr>
          <p:nvPr>
            <p:ph type="title" hasCustomPrompt="1"/>
          </p:nvPr>
        </p:nvSpPr>
        <p:spPr>
          <a:xfrm>
            <a:off x="323101" y="374859"/>
            <a:ext cx="2669114" cy="838426"/>
          </a:xfrm>
        </p:spPr>
        <p:txBody>
          <a:bodyPr lIns="0" anchor="t" anchorCtr="0">
            <a:noAutofit/>
          </a:bodyPr>
          <a:lstStyle>
            <a:lvl1pPr>
              <a:defRPr>
                <a:solidFill>
                  <a:schemeClr val="accent1"/>
                </a:solidFill>
              </a:defRPr>
            </a:lvl1pPr>
          </a:lstStyle>
          <a:p>
            <a:r>
              <a:rPr lang="en-US"/>
              <a:t>Insert title here</a:t>
            </a:r>
            <a:endParaRPr lang="en-GB"/>
          </a:p>
        </p:txBody>
      </p:sp>
      <p:sp>
        <p:nvSpPr>
          <p:cNvPr id="12" name="Footer Placeholder 4">
            <a:extLst>
              <a:ext uri="{FF2B5EF4-FFF2-40B4-BE49-F238E27FC236}">
                <a16:creationId xmlns:a16="http://schemas.microsoft.com/office/drawing/2014/main" id="{654B7589-A7FC-4F7C-A908-29648EF3FF84}"/>
              </a:ext>
            </a:extLst>
          </p:cNvPr>
          <p:cNvSpPr>
            <a:spLocks noGrp="1"/>
          </p:cNvSpPr>
          <p:nvPr>
            <p:ph type="ftr" sz="quarter" idx="3"/>
          </p:nvPr>
        </p:nvSpPr>
        <p:spPr>
          <a:xfrm>
            <a:off x="258492" y="6378063"/>
            <a:ext cx="1460791" cy="215444"/>
          </a:xfrm>
          <a:prstGeom prst="rect">
            <a:avLst/>
          </a:prstGeom>
          <a:noFill/>
        </p:spPr>
        <p:txBody>
          <a:bodyPr wrap="square" rtlCol="0">
            <a:spAutoFit/>
          </a:bodyPr>
          <a:lstStyle>
            <a:lvl1pPr algn="l">
              <a:defRPr lang="en-GB" sz="800" dirty="0">
                <a:solidFill>
                  <a:schemeClr val="tx1"/>
                </a:solidFill>
              </a:defRPr>
            </a:lvl1pPr>
          </a:lstStyle>
          <a:p>
            <a:r>
              <a:rPr lang="en-GB"/>
              <a:t>© 2021 National Highways</a:t>
            </a:r>
          </a:p>
        </p:txBody>
      </p:sp>
      <p:pic>
        <p:nvPicPr>
          <p:cNvPr id="13" name="Picture 12">
            <a:extLst>
              <a:ext uri="{FF2B5EF4-FFF2-40B4-BE49-F238E27FC236}">
                <a16:creationId xmlns:a16="http://schemas.microsoft.com/office/drawing/2014/main" id="{2E20CB37-CFE9-4FC1-B985-DBA1FB9B002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56141" y="5888067"/>
            <a:ext cx="1910883" cy="809518"/>
          </a:xfrm>
          <a:prstGeom prst="rect">
            <a:avLst/>
          </a:prstGeom>
        </p:spPr>
      </p:pic>
    </p:spTree>
    <p:extLst>
      <p:ext uri="{BB962C8B-B14F-4D97-AF65-F5344CB8AC3E}">
        <p14:creationId xmlns:p14="http://schemas.microsoft.com/office/powerpoint/2010/main" val="370630439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xt Only - Two Columns">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19" name="Picture 18" descr="Shape, background pattern&#10;&#10;Description automatically generated">
            <a:extLst>
              <a:ext uri="{FF2B5EF4-FFF2-40B4-BE49-F238E27FC236}">
                <a16:creationId xmlns:a16="http://schemas.microsoft.com/office/drawing/2014/main" id="{6D334E1F-1EDC-448F-8D9D-27579E2C4DED}"/>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contrast="-100000"/>
                    </a14:imgEffect>
                  </a14:imgLayer>
                </a14:imgProps>
              </a:ext>
              <a:ext uri="{28A0092B-C50C-407E-A947-70E740481C1C}">
                <a14:useLocalDpi xmlns:a14="http://schemas.microsoft.com/office/drawing/2010/main" val="0"/>
              </a:ext>
            </a:extLst>
          </a:blip>
          <a:srcRect l="556" t="1575" r="1213" b="1575"/>
          <a:stretch/>
        </p:blipFill>
        <p:spPr>
          <a:xfrm>
            <a:off x="108000" y="108000"/>
            <a:ext cx="11976000" cy="66420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3" name="Freeform: Shape 2">
            <a:extLst>
              <a:ext uri="{FF2B5EF4-FFF2-40B4-BE49-F238E27FC236}">
                <a16:creationId xmlns:a16="http://schemas.microsoft.com/office/drawing/2014/main" id="{4BAE5526-F7F5-4627-8FC8-13FEC6EDA529}"/>
              </a:ext>
            </a:extLst>
          </p:cNvPr>
          <p:cNvSpPr/>
          <p:nvPr userDrawn="1"/>
        </p:nvSpPr>
        <p:spPr>
          <a:xfrm flipH="1">
            <a:off x="0" y="0"/>
            <a:ext cx="12192000" cy="6858000"/>
          </a:xfrm>
          <a:custGeom>
            <a:avLst/>
            <a:gdLst>
              <a:gd name="connsiteX0" fmla="*/ 12084000 w 12192000"/>
              <a:gd name="connsiteY0" fmla="*/ 108000 h 6858000"/>
              <a:gd name="connsiteX1" fmla="*/ 12084000 w 12192000"/>
              <a:gd name="connsiteY1" fmla="*/ 6750000 h 6858000"/>
              <a:gd name="connsiteX2" fmla="*/ 108000 w 12192000"/>
              <a:gd name="connsiteY2" fmla="*/ 6750000 h 6858000"/>
              <a:gd name="connsiteX3" fmla="*/ 108000 w 12192000"/>
              <a:gd name="connsiteY3" fmla="*/ 108000 h 6858000"/>
              <a:gd name="connsiteX4" fmla="*/ 12192000 w 12192000"/>
              <a:gd name="connsiteY4" fmla="*/ 0 h 6858000"/>
              <a:gd name="connsiteX5" fmla="*/ 12084000 w 12192000"/>
              <a:gd name="connsiteY5" fmla="*/ 0 h 6858000"/>
              <a:gd name="connsiteX6" fmla="*/ 12084000 w 12192000"/>
              <a:gd name="connsiteY6" fmla="*/ 0 h 6858000"/>
              <a:gd name="connsiteX7" fmla="*/ 108000 w 12192000"/>
              <a:gd name="connsiteY7" fmla="*/ 0 h 6858000"/>
              <a:gd name="connsiteX8" fmla="*/ 0 w 12192000"/>
              <a:gd name="connsiteY8" fmla="*/ 0 h 6858000"/>
              <a:gd name="connsiteX9" fmla="*/ 0 w 12192000"/>
              <a:gd name="connsiteY9" fmla="*/ 108000 h 6858000"/>
              <a:gd name="connsiteX10" fmla="*/ 0 w 12192000"/>
              <a:gd name="connsiteY10" fmla="*/ 6750000 h 6858000"/>
              <a:gd name="connsiteX11" fmla="*/ 0 w 12192000"/>
              <a:gd name="connsiteY11" fmla="*/ 6858000 h 6858000"/>
              <a:gd name="connsiteX12" fmla="*/ 108000 w 12192000"/>
              <a:gd name="connsiteY12" fmla="*/ 6858000 h 6858000"/>
              <a:gd name="connsiteX13" fmla="*/ 12084000 w 12192000"/>
              <a:gd name="connsiteY13" fmla="*/ 6858000 h 6858000"/>
              <a:gd name="connsiteX14" fmla="*/ 12192000 w 12192000"/>
              <a:gd name="connsiteY14" fmla="*/ 6858000 h 6858000"/>
              <a:gd name="connsiteX15" fmla="*/ 12192000 w 12192000"/>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12084000" y="108000"/>
                </a:moveTo>
                <a:lnTo>
                  <a:pt x="12084000" y="6750000"/>
                </a:lnTo>
                <a:lnTo>
                  <a:pt x="108000" y="6750000"/>
                </a:lnTo>
                <a:lnTo>
                  <a:pt x="108000" y="108000"/>
                </a:lnTo>
                <a:close/>
                <a:moveTo>
                  <a:pt x="12192000" y="0"/>
                </a:moveTo>
                <a:lnTo>
                  <a:pt x="12084000" y="0"/>
                </a:lnTo>
                <a:lnTo>
                  <a:pt x="12084000" y="0"/>
                </a:lnTo>
                <a:lnTo>
                  <a:pt x="108000" y="0"/>
                </a:lnTo>
                <a:lnTo>
                  <a:pt x="0" y="0"/>
                </a:lnTo>
                <a:lnTo>
                  <a:pt x="0" y="108000"/>
                </a:lnTo>
                <a:lnTo>
                  <a:pt x="0" y="6750000"/>
                </a:lnTo>
                <a:lnTo>
                  <a:pt x="0" y="6858000"/>
                </a:lnTo>
                <a:lnTo>
                  <a:pt x="108000" y="6858000"/>
                </a:lnTo>
                <a:lnTo>
                  <a:pt x="12084000" y="6858000"/>
                </a:lnTo>
                <a:lnTo>
                  <a:pt x="12192000" y="6858000"/>
                </a:lnTo>
                <a:lnTo>
                  <a:pt x="1219200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5" name="Content Placeholder 2">
            <a:extLst>
              <a:ext uri="{FF2B5EF4-FFF2-40B4-BE49-F238E27FC236}">
                <a16:creationId xmlns:a16="http://schemas.microsoft.com/office/drawing/2014/main" id="{86DC80CF-FDED-46A8-BE3E-F6BD252A0032}"/>
              </a:ext>
            </a:extLst>
          </p:cNvPr>
          <p:cNvSpPr>
            <a:spLocks noGrp="1"/>
          </p:cNvSpPr>
          <p:nvPr>
            <p:ph idx="1"/>
          </p:nvPr>
        </p:nvSpPr>
        <p:spPr>
          <a:xfrm>
            <a:off x="252034" y="1293377"/>
            <a:ext cx="10839425" cy="4351338"/>
          </a:xfrm>
        </p:spPr>
        <p:txBody>
          <a:bodyPr numCol="2" spcCol="540000">
            <a:noAutofit/>
          </a:bodyPr>
          <a:lstStyle>
            <a:lvl1pPr>
              <a:defRPr sz="1400">
                <a:solidFill>
                  <a:schemeClr val="tx1"/>
                </a:solidFill>
              </a:defRPr>
            </a:lvl1pPr>
            <a:lvl2pPr>
              <a:defRPr sz="12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Title 1">
            <a:extLst>
              <a:ext uri="{FF2B5EF4-FFF2-40B4-BE49-F238E27FC236}">
                <a16:creationId xmlns:a16="http://schemas.microsoft.com/office/drawing/2014/main" id="{9464B9A7-04A9-480D-B3C2-383807839C93}"/>
              </a:ext>
            </a:extLst>
          </p:cNvPr>
          <p:cNvSpPr>
            <a:spLocks noGrp="1"/>
          </p:cNvSpPr>
          <p:nvPr>
            <p:ph type="title" hasCustomPrompt="1"/>
          </p:nvPr>
        </p:nvSpPr>
        <p:spPr>
          <a:xfrm>
            <a:off x="319030" y="374859"/>
            <a:ext cx="10772427" cy="361850"/>
          </a:xfrm>
        </p:spPr>
        <p:txBody>
          <a:bodyPr lIns="0" anchor="t" anchorCtr="0">
            <a:noAutofit/>
          </a:bodyPr>
          <a:lstStyle>
            <a:lvl1pPr>
              <a:defRPr>
                <a:solidFill>
                  <a:schemeClr val="accent1"/>
                </a:solidFill>
              </a:defRPr>
            </a:lvl1pPr>
          </a:lstStyle>
          <a:p>
            <a:r>
              <a:rPr lang="en-US"/>
              <a:t>Insert title here</a:t>
            </a:r>
            <a:endParaRPr lang="en-GB"/>
          </a:p>
        </p:txBody>
      </p:sp>
      <p:sp>
        <p:nvSpPr>
          <p:cNvPr id="21" name="Text Placeholder 7">
            <a:extLst>
              <a:ext uri="{FF2B5EF4-FFF2-40B4-BE49-F238E27FC236}">
                <a16:creationId xmlns:a16="http://schemas.microsoft.com/office/drawing/2014/main" id="{4446B882-D2F0-4698-AEE0-64C0F3C1F27E}"/>
              </a:ext>
            </a:extLst>
          </p:cNvPr>
          <p:cNvSpPr>
            <a:spLocks noGrp="1"/>
          </p:cNvSpPr>
          <p:nvPr>
            <p:ph type="body" sz="quarter" idx="22" hasCustomPrompt="1"/>
          </p:nvPr>
        </p:nvSpPr>
        <p:spPr>
          <a:xfrm>
            <a:off x="322673" y="751477"/>
            <a:ext cx="10768784" cy="382587"/>
          </a:xfrm>
        </p:spPr>
        <p:txBody>
          <a:bodyPr lIns="0">
            <a:noAutofit/>
          </a:bodyPr>
          <a:lstStyle>
            <a:lvl1pPr>
              <a:buFont typeface="Arial" panose="020B0604020202020204" pitchFamily="34" charset="0"/>
              <a:buNone/>
              <a:defRPr lang="en-US" sz="1800" b="0" kern="1200" dirty="0" smtClean="0">
                <a:solidFill>
                  <a:schemeClr val="tx1"/>
                </a:solidFill>
                <a:latin typeface="+mj-lt"/>
                <a:ea typeface="+mj-ea"/>
                <a:cs typeface="+mj-cs"/>
              </a:defRPr>
            </a:lvl1pPr>
            <a:lvl2pPr>
              <a:buNone/>
              <a:defRPr/>
            </a:lvl2pPr>
          </a:lstStyle>
          <a:p>
            <a:pPr lvl="0"/>
            <a:r>
              <a:rPr lang="en-US"/>
              <a:t>Click to edit master text styles</a:t>
            </a:r>
          </a:p>
        </p:txBody>
      </p:sp>
      <p:pic>
        <p:nvPicPr>
          <p:cNvPr id="36" name="Picture 35">
            <a:extLst>
              <a:ext uri="{FF2B5EF4-FFF2-40B4-BE49-F238E27FC236}">
                <a16:creationId xmlns:a16="http://schemas.microsoft.com/office/drawing/2014/main" id="{17D85BFF-4D1E-40E4-839E-5879F759A00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91952" y="5912526"/>
            <a:ext cx="1866269" cy="793083"/>
          </a:xfrm>
          <a:prstGeom prst="rect">
            <a:avLst/>
          </a:prstGeom>
        </p:spPr>
      </p:pic>
      <p:sp>
        <p:nvSpPr>
          <p:cNvPr id="37" name="Footer Placeholder 22">
            <a:extLst>
              <a:ext uri="{FF2B5EF4-FFF2-40B4-BE49-F238E27FC236}">
                <a16:creationId xmlns:a16="http://schemas.microsoft.com/office/drawing/2014/main" id="{8B4FAAC7-44C1-4F1B-8E80-39638F623EDC}"/>
              </a:ext>
            </a:extLst>
          </p:cNvPr>
          <p:cNvSpPr>
            <a:spLocks noGrp="1"/>
          </p:cNvSpPr>
          <p:nvPr>
            <p:ph type="ftr" sz="quarter" idx="21"/>
          </p:nvPr>
        </p:nvSpPr>
        <p:spPr>
          <a:xfrm>
            <a:off x="256195" y="6378063"/>
            <a:ext cx="1460791" cy="215444"/>
          </a:xfrm>
          <a:prstGeom prst="rect">
            <a:avLst/>
          </a:prstGeom>
        </p:spPr>
        <p:txBody>
          <a:bodyPr/>
          <a:lstStyle/>
          <a:p>
            <a:r>
              <a:rPr lang="en-GB"/>
              <a:t>© 2021 National Highways</a:t>
            </a:r>
          </a:p>
        </p:txBody>
      </p:sp>
    </p:spTree>
    <p:extLst>
      <p:ext uri="{BB962C8B-B14F-4D97-AF65-F5344CB8AC3E}">
        <p14:creationId xmlns:p14="http://schemas.microsoft.com/office/powerpoint/2010/main" val="79317629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lank Slide">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4" name="Picture 3" descr="Shape, background pattern&#10;&#10;Description automatically generated">
            <a:extLst>
              <a:ext uri="{FF2B5EF4-FFF2-40B4-BE49-F238E27FC236}">
                <a16:creationId xmlns:a16="http://schemas.microsoft.com/office/drawing/2014/main" id="{339CA28D-395F-4F9D-A99B-60621F2D230E}"/>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contrast="-100000"/>
                    </a14:imgEffect>
                  </a14:imgLayer>
                </a14:imgProps>
              </a:ext>
              <a:ext uri="{28A0092B-C50C-407E-A947-70E740481C1C}">
                <a14:useLocalDpi xmlns:a14="http://schemas.microsoft.com/office/drawing/2010/main" val="0"/>
              </a:ext>
            </a:extLst>
          </a:blip>
          <a:srcRect l="556" t="1575" r="1213" b="1575"/>
          <a:stretch/>
        </p:blipFill>
        <p:spPr>
          <a:xfrm>
            <a:off x="108000" y="108000"/>
            <a:ext cx="11976000" cy="66420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3" name="Freeform: Shape 2">
            <a:extLst>
              <a:ext uri="{FF2B5EF4-FFF2-40B4-BE49-F238E27FC236}">
                <a16:creationId xmlns:a16="http://schemas.microsoft.com/office/drawing/2014/main" id="{4BAE5526-F7F5-4627-8FC8-13FEC6EDA529}"/>
              </a:ext>
            </a:extLst>
          </p:cNvPr>
          <p:cNvSpPr/>
          <p:nvPr userDrawn="1"/>
        </p:nvSpPr>
        <p:spPr>
          <a:xfrm flipH="1">
            <a:off x="0" y="0"/>
            <a:ext cx="12192000" cy="6858000"/>
          </a:xfrm>
          <a:custGeom>
            <a:avLst/>
            <a:gdLst>
              <a:gd name="connsiteX0" fmla="*/ 12084000 w 12192000"/>
              <a:gd name="connsiteY0" fmla="*/ 108000 h 6858000"/>
              <a:gd name="connsiteX1" fmla="*/ 12084000 w 12192000"/>
              <a:gd name="connsiteY1" fmla="*/ 6750000 h 6858000"/>
              <a:gd name="connsiteX2" fmla="*/ 108000 w 12192000"/>
              <a:gd name="connsiteY2" fmla="*/ 6750000 h 6858000"/>
              <a:gd name="connsiteX3" fmla="*/ 108000 w 12192000"/>
              <a:gd name="connsiteY3" fmla="*/ 108000 h 6858000"/>
              <a:gd name="connsiteX4" fmla="*/ 12192000 w 12192000"/>
              <a:gd name="connsiteY4" fmla="*/ 0 h 6858000"/>
              <a:gd name="connsiteX5" fmla="*/ 12084000 w 12192000"/>
              <a:gd name="connsiteY5" fmla="*/ 0 h 6858000"/>
              <a:gd name="connsiteX6" fmla="*/ 12084000 w 12192000"/>
              <a:gd name="connsiteY6" fmla="*/ 0 h 6858000"/>
              <a:gd name="connsiteX7" fmla="*/ 108000 w 12192000"/>
              <a:gd name="connsiteY7" fmla="*/ 0 h 6858000"/>
              <a:gd name="connsiteX8" fmla="*/ 0 w 12192000"/>
              <a:gd name="connsiteY8" fmla="*/ 0 h 6858000"/>
              <a:gd name="connsiteX9" fmla="*/ 0 w 12192000"/>
              <a:gd name="connsiteY9" fmla="*/ 108000 h 6858000"/>
              <a:gd name="connsiteX10" fmla="*/ 0 w 12192000"/>
              <a:gd name="connsiteY10" fmla="*/ 6750000 h 6858000"/>
              <a:gd name="connsiteX11" fmla="*/ 0 w 12192000"/>
              <a:gd name="connsiteY11" fmla="*/ 6858000 h 6858000"/>
              <a:gd name="connsiteX12" fmla="*/ 108000 w 12192000"/>
              <a:gd name="connsiteY12" fmla="*/ 6858000 h 6858000"/>
              <a:gd name="connsiteX13" fmla="*/ 12084000 w 12192000"/>
              <a:gd name="connsiteY13" fmla="*/ 6858000 h 6858000"/>
              <a:gd name="connsiteX14" fmla="*/ 12192000 w 12192000"/>
              <a:gd name="connsiteY14" fmla="*/ 6858000 h 6858000"/>
              <a:gd name="connsiteX15" fmla="*/ 12192000 w 12192000"/>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12084000" y="108000"/>
                </a:moveTo>
                <a:lnTo>
                  <a:pt x="12084000" y="6750000"/>
                </a:lnTo>
                <a:lnTo>
                  <a:pt x="108000" y="6750000"/>
                </a:lnTo>
                <a:lnTo>
                  <a:pt x="108000" y="108000"/>
                </a:lnTo>
                <a:close/>
                <a:moveTo>
                  <a:pt x="12192000" y="0"/>
                </a:moveTo>
                <a:lnTo>
                  <a:pt x="12084000" y="0"/>
                </a:lnTo>
                <a:lnTo>
                  <a:pt x="12084000" y="0"/>
                </a:lnTo>
                <a:lnTo>
                  <a:pt x="108000" y="0"/>
                </a:lnTo>
                <a:lnTo>
                  <a:pt x="0" y="0"/>
                </a:lnTo>
                <a:lnTo>
                  <a:pt x="0" y="108000"/>
                </a:lnTo>
                <a:lnTo>
                  <a:pt x="0" y="6750000"/>
                </a:lnTo>
                <a:lnTo>
                  <a:pt x="0" y="6858000"/>
                </a:lnTo>
                <a:lnTo>
                  <a:pt x="108000" y="6858000"/>
                </a:lnTo>
                <a:lnTo>
                  <a:pt x="12084000" y="6858000"/>
                </a:lnTo>
                <a:lnTo>
                  <a:pt x="12192000" y="6858000"/>
                </a:lnTo>
                <a:lnTo>
                  <a:pt x="1219200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29" name="Picture 28">
            <a:extLst>
              <a:ext uri="{FF2B5EF4-FFF2-40B4-BE49-F238E27FC236}">
                <a16:creationId xmlns:a16="http://schemas.microsoft.com/office/drawing/2014/main" id="{502CB9CA-8C3D-48B5-9BA9-99E8426D1C7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91952" y="5912526"/>
            <a:ext cx="1866269" cy="793083"/>
          </a:xfrm>
          <a:prstGeom prst="rect">
            <a:avLst/>
          </a:prstGeom>
        </p:spPr>
      </p:pic>
      <p:sp>
        <p:nvSpPr>
          <p:cNvPr id="30" name="Footer Placeholder 22">
            <a:extLst>
              <a:ext uri="{FF2B5EF4-FFF2-40B4-BE49-F238E27FC236}">
                <a16:creationId xmlns:a16="http://schemas.microsoft.com/office/drawing/2014/main" id="{BF07AF26-5297-4B63-89C6-21A1013FB4B7}"/>
              </a:ext>
            </a:extLst>
          </p:cNvPr>
          <p:cNvSpPr>
            <a:spLocks noGrp="1"/>
          </p:cNvSpPr>
          <p:nvPr>
            <p:ph type="ftr" sz="quarter" idx="21"/>
          </p:nvPr>
        </p:nvSpPr>
        <p:spPr>
          <a:xfrm>
            <a:off x="256195" y="6378063"/>
            <a:ext cx="1460791" cy="215444"/>
          </a:xfrm>
          <a:prstGeom prst="rect">
            <a:avLst/>
          </a:prstGeom>
        </p:spPr>
        <p:txBody>
          <a:bodyPr/>
          <a:lstStyle/>
          <a:p>
            <a:r>
              <a:rPr lang="en-GB"/>
              <a:t>© 2021 National Highways</a:t>
            </a:r>
          </a:p>
        </p:txBody>
      </p:sp>
    </p:spTree>
    <p:extLst>
      <p:ext uri="{BB962C8B-B14F-4D97-AF65-F5344CB8AC3E}">
        <p14:creationId xmlns:p14="http://schemas.microsoft.com/office/powerpoint/2010/main" val="211752684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lank Slide - White">
    <p:bg>
      <p:bgPr>
        <a:solidFill>
          <a:schemeClr val="bg1"/>
        </a:solidFill>
        <a:effectLst/>
      </p:bgPr>
    </p:bg>
    <p:spTree>
      <p:nvGrpSpPr>
        <p:cNvPr id="1" name=""/>
        <p:cNvGrpSpPr/>
        <p:nvPr/>
      </p:nvGrpSpPr>
      <p:grpSpPr>
        <a:xfrm>
          <a:off x="0" y="0"/>
          <a:ext cx="0" cy="0"/>
          <a:chOff x="0" y="0"/>
          <a:chExt cx="0" cy="0"/>
        </a:xfrm>
      </p:grpSpPr>
      <p:pic>
        <p:nvPicPr>
          <p:cNvPr id="4" name="Picture 3" descr="Shape, background pattern&#10;&#10;Description automatically generated">
            <a:extLst>
              <a:ext uri="{FF2B5EF4-FFF2-40B4-BE49-F238E27FC236}">
                <a16:creationId xmlns:a16="http://schemas.microsoft.com/office/drawing/2014/main" id="{339CA28D-395F-4F9D-A99B-60621F2D230E}"/>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contrast="-100000"/>
                    </a14:imgEffect>
                  </a14:imgLayer>
                </a14:imgProps>
              </a:ext>
              <a:ext uri="{28A0092B-C50C-407E-A947-70E740481C1C}">
                <a14:useLocalDpi xmlns:a14="http://schemas.microsoft.com/office/drawing/2010/main" val="0"/>
              </a:ext>
            </a:extLst>
          </a:blip>
          <a:srcRect l="556" t="1575" r="1213" b="1575"/>
          <a:stretch/>
        </p:blipFill>
        <p:spPr>
          <a:xfrm>
            <a:off x="108000" y="108000"/>
            <a:ext cx="11976000" cy="66420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3" name="Freeform: Shape 2">
            <a:extLst>
              <a:ext uri="{FF2B5EF4-FFF2-40B4-BE49-F238E27FC236}">
                <a16:creationId xmlns:a16="http://schemas.microsoft.com/office/drawing/2014/main" id="{4BAE5526-F7F5-4627-8FC8-13FEC6EDA529}"/>
              </a:ext>
            </a:extLst>
          </p:cNvPr>
          <p:cNvSpPr/>
          <p:nvPr userDrawn="1"/>
        </p:nvSpPr>
        <p:spPr>
          <a:xfrm flipH="1">
            <a:off x="0" y="0"/>
            <a:ext cx="12192000" cy="6858000"/>
          </a:xfrm>
          <a:custGeom>
            <a:avLst/>
            <a:gdLst>
              <a:gd name="connsiteX0" fmla="*/ 12084000 w 12192000"/>
              <a:gd name="connsiteY0" fmla="*/ 108000 h 6858000"/>
              <a:gd name="connsiteX1" fmla="*/ 12084000 w 12192000"/>
              <a:gd name="connsiteY1" fmla="*/ 6750000 h 6858000"/>
              <a:gd name="connsiteX2" fmla="*/ 108000 w 12192000"/>
              <a:gd name="connsiteY2" fmla="*/ 6750000 h 6858000"/>
              <a:gd name="connsiteX3" fmla="*/ 108000 w 12192000"/>
              <a:gd name="connsiteY3" fmla="*/ 108000 h 6858000"/>
              <a:gd name="connsiteX4" fmla="*/ 12192000 w 12192000"/>
              <a:gd name="connsiteY4" fmla="*/ 0 h 6858000"/>
              <a:gd name="connsiteX5" fmla="*/ 12084000 w 12192000"/>
              <a:gd name="connsiteY5" fmla="*/ 0 h 6858000"/>
              <a:gd name="connsiteX6" fmla="*/ 12084000 w 12192000"/>
              <a:gd name="connsiteY6" fmla="*/ 0 h 6858000"/>
              <a:gd name="connsiteX7" fmla="*/ 108000 w 12192000"/>
              <a:gd name="connsiteY7" fmla="*/ 0 h 6858000"/>
              <a:gd name="connsiteX8" fmla="*/ 0 w 12192000"/>
              <a:gd name="connsiteY8" fmla="*/ 0 h 6858000"/>
              <a:gd name="connsiteX9" fmla="*/ 0 w 12192000"/>
              <a:gd name="connsiteY9" fmla="*/ 108000 h 6858000"/>
              <a:gd name="connsiteX10" fmla="*/ 0 w 12192000"/>
              <a:gd name="connsiteY10" fmla="*/ 6750000 h 6858000"/>
              <a:gd name="connsiteX11" fmla="*/ 0 w 12192000"/>
              <a:gd name="connsiteY11" fmla="*/ 6858000 h 6858000"/>
              <a:gd name="connsiteX12" fmla="*/ 108000 w 12192000"/>
              <a:gd name="connsiteY12" fmla="*/ 6858000 h 6858000"/>
              <a:gd name="connsiteX13" fmla="*/ 12084000 w 12192000"/>
              <a:gd name="connsiteY13" fmla="*/ 6858000 h 6858000"/>
              <a:gd name="connsiteX14" fmla="*/ 12192000 w 12192000"/>
              <a:gd name="connsiteY14" fmla="*/ 6858000 h 6858000"/>
              <a:gd name="connsiteX15" fmla="*/ 12192000 w 12192000"/>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12084000" y="108000"/>
                </a:moveTo>
                <a:lnTo>
                  <a:pt x="12084000" y="6750000"/>
                </a:lnTo>
                <a:lnTo>
                  <a:pt x="108000" y="6750000"/>
                </a:lnTo>
                <a:lnTo>
                  <a:pt x="108000" y="108000"/>
                </a:lnTo>
                <a:close/>
                <a:moveTo>
                  <a:pt x="12192000" y="0"/>
                </a:moveTo>
                <a:lnTo>
                  <a:pt x="12084000" y="0"/>
                </a:lnTo>
                <a:lnTo>
                  <a:pt x="12084000" y="0"/>
                </a:lnTo>
                <a:lnTo>
                  <a:pt x="108000" y="0"/>
                </a:lnTo>
                <a:lnTo>
                  <a:pt x="0" y="0"/>
                </a:lnTo>
                <a:lnTo>
                  <a:pt x="0" y="108000"/>
                </a:lnTo>
                <a:lnTo>
                  <a:pt x="0" y="6750000"/>
                </a:lnTo>
                <a:lnTo>
                  <a:pt x="0" y="6858000"/>
                </a:lnTo>
                <a:lnTo>
                  <a:pt x="108000" y="6858000"/>
                </a:lnTo>
                <a:lnTo>
                  <a:pt x="12084000" y="6858000"/>
                </a:lnTo>
                <a:lnTo>
                  <a:pt x="12192000" y="6858000"/>
                </a:lnTo>
                <a:lnTo>
                  <a:pt x="12192000" y="6858000"/>
                </a:ln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41" name="Picture 40">
            <a:extLst>
              <a:ext uri="{FF2B5EF4-FFF2-40B4-BE49-F238E27FC236}">
                <a16:creationId xmlns:a16="http://schemas.microsoft.com/office/drawing/2014/main" id="{5DA53514-664F-40B4-B3CF-DBA209FBBC2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91952" y="5912526"/>
            <a:ext cx="1866269" cy="793083"/>
          </a:xfrm>
          <a:prstGeom prst="rect">
            <a:avLst/>
          </a:prstGeom>
        </p:spPr>
      </p:pic>
      <p:sp>
        <p:nvSpPr>
          <p:cNvPr id="42" name="Footer Placeholder 22">
            <a:extLst>
              <a:ext uri="{FF2B5EF4-FFF2-40B4-BE49-F238E27FC236}">
                <a16:creationId xmlns:a16="http://schemas.microsoft.com/office/drawing/2014/main" id="{9BFF2D35-BA25-4A27-ACDC-4858ABB0A283}"/>
              </a:ext>
            </a:extLst>
          </p:cNvPr>
          <p:cNvSpPr>
            <a:spLocks noGrp="1"/>
          </p:cNvSpPr>
          <p:nvPr>
            <p:ph type="ftr" sz="quarter" idx="21"/>
          </p:nvPr>
        </p:nvSpPr>
        <p:spPr>
          <a:xfrm>
            <a:off x="256195" y="6378063"/>
            <a:ext cx="1460791" cy="215444"/>
          </a:xfrm>
          <a:prstGeom prst="rect">
            <a:avLst/>
          </a:prstGeom>
        </p:spPr>
        <p:txBody>
          <a:bodyPr/>
          <a:lstStyle/>
          <a:p>
            <a:r>
              <a:rPr lang="en-GB"/>
              <a:t>© 2021 National Highways</a:t>
            </a:r>
          </a:p>
        </p:txBody>
      </p:sp>
    </p:spTree>
    <p:extLst>
      <p:ext uri="{BB962C8B-B14F-4D97-AF65-F5344CB8AC3E}">
        <p14:creationId xmlns:p14="http://schemas.microsoft.com/office/powerpoint/2010/main" val="379044625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59" name="Picture Placeholder 58">
            <a:extLst>
              <a:ext uri="{FF2B5EF4-FFF2-40B4-BE49-F238E27FC236}">
                <a16:creationId xmlns:a16="http://schemas.microsoft.com/office/drawing/2014/main" id="{86E245BE-FC38-4CBF-9845-5CFC627DA0F3}"/>
              </a:ext>
            </a:extLst>
          </p:cNvPr>
          <p:cNvSpPr>
            <a:spLocks noGrp="1"/>
          </p:cNvSpPr>
          <p:nvPr>
            <p:ph type="pic" sz="quarter" idx="13"/>
          </p:nvPr>
        </p:nvSpPr>
        <p:spPr>
          <a:xfrm>
            <a:off x="4765373" y="108000"/>
            <a:ext cx="7318627" cy="6642000"/>
          </a:xfrm>
          <a:custGeom>
            <a:avLst/>
            <a:gdLst>
              <a:gd name="connsiteX0" fmla="*/ 747517 w 7318627"/>
              <a:gd name="connsiteY0" fmla="*/ 0 h 6642000"/>
              <a:gd name="connsiteX1" fmla="*/ 7318627 w 7318627"/>
              <a:gd name="connsiteY1" fmla="*/ 0 h 6642000"/>
              <a:gd name="connsiteX2" fmla="*/ 7318627 w 7318627"/>
              <a:gd name="connsiteY2" fmla="*/ 6642000 h 6642000"/>
              <a:gd name="connsiteX3" fmla="*/ 0 w 7318627"/>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7318627" h="6642000">
                <a:moveTo>
                  <a:pt x="747517" y="0"/>
                </a:moveTo>
                <a:lnTo>
                  <a:pt x="7318627" y="0"/>
                </a:lnTo>
                <a:lnTo>
                  <a:pt x="7318627" y="6642000"/>
                </a:lnTo>
                <a:lnTo>
                  <a:pt x="0" y="6642000"/>
                </a:lnTo>
                <a:close/>
              </a:path>
            </a:pathLst>
          </a:custGeom>
          <a:solidFill>
            <a:schemeClr val="accent6">
              <a:lumMod val="20000"/>
              <a:lumOff val="80000"/>
            </a:schemeClr>
          </a:solidFill>
        </p:spPr>
        <p:txBody>
          <a:bodyPr wrap="square" anchor="ctr" anchorCtr="0">
            <a:noAutofit/>
          </a:bodyPr>
          <a:lstStyle>
            <a:lvl1pPr algn="ctr">
              <a:buNone/>
              <a:defRPr/>
            </a:lvl1pPr>
          </a:lstStyle>
          <a:p>
            <a:endParaRPr lang="en-GB"/>
          </a:p>
        </p:txBody>
      </p:sp>
      <p:sp>
        <p:nvSpPr>
          <p:cNvPr id="56" name="Freeform: Shape 55">
            <a:extLst>
              <a:ext uri="{FF2B5EF4-FFF2-40B4-BE49-F238E27FC236}">
                <a16:creationId xmlns:a16="http://schemas.microsoft.com/office/drawing/2014/main" id="{88CFCD81-9940-415C-921E-0946675F30D7}"/>
              </a:ext>
            </a:extLst>
          </p:cNvPr>
          <p:cNvSpPr/>
          <p:nvPr userDrawn="1"/>
        </p:nvSpPr>
        <p:spPr>
          <a:xfrm rot="10800000">
            <a:off x="-1" y="-1"/>
            <a:ext cx="5525043" cy="6857999"/>
          </a:xfrm>
          <a:custGeom>
            <a:avLst/>
            <a:gdLst>
              <a:gd name="connsiteX0" fmla="*/ 5417042 w 5525043"/>
              <a:gd name="connsiteY0" fmla="*/ 6749998 h 6857999"/>
              <a:gd name="connsiteX1" fmla="*/ 12154 w 5525043"/>
              <a:gd name="connsiteY1" fmla="*/ 6749998 h 6857999"/>
              <a:gd name="connsiteX2" fmla="*/ 759671 w 5525043"/>
              <a:gd name="connsiteY2" fmla="*/ 107998 h 6857999"/>
              <a:gd name="connsiteX3" fmla="*/ 5417042 w 5525043"/>
              <a:gd name="connsiteY3" fmla="*/ 107998 h 6857999"/>
              <a:gd name="connsiteX4" fmla="*/ 5525043 w 5525043"/>
              <a:gd name="connsiteY4" fmla="*/ 6857996 h 6857999"/>
              <a:gd name="connsiteX5" fmla="*/ 5525042 w 5525043"/>
              <a:gd name="connsiteY5" fmla="*/ 6857996 h 6857999"/>
              <a:gd name="connsiteX6" fmla="*/ 5525042 w 5525043"/>
              <a:gd name="connsiteY6" fmla="*/ 0 h 6857999"/>
              <a:gd name="connsiteX7" fmla="*/ 5525043 w 5525043"/>
              <a:gd name="connsiteY7" fmla="*/ 0 h 6857999"/>
              <a:gd name="connsiteX8" fmla="*/ 3415191 w 5525043"/>
              <a:gd name="connsiteY8" fmla="*/ 6857999 h 6857999"/>
              <a:gd name="connsiteX9" fmla="*/ 3240819 w 5525043"/>
              <a:gd name="connsiteY9" fmla="*/ 6857999 h 6857999"/>
              <a:gd name="connsiteX10" fmla="*/ 2816630 w 5525043"/>
              <a:gd name="connsiteY10" fmla="*/ 6857999 h 6857999"/>
              <a:gd name="connsiteX11" fmla="*/ 2642258 w 5525043"/>
              <a:gd name="connsiteY11" fmla="*/ 6857999 h 6857999"/>
              <a:gd name="connsiteX12" fmla="*/ 2556779 w 5525043"/>
              <a:gd name="connsiteY12" fmla="*/ 6857999 h 6857999"/>
              <a:gd name="connsiteX13" fmla="*/ 2382407 w 5525043"/>
              <a:gd name="connsiteY13" fmla="*/ 6857999 h 6857999"/>
              <a:gd name="connsiteX14" fmla="*/ 1958218 w 5525043"/>
              <a:gd name="connsiteY14" fmla="*/ 6857999 h 6857999"/>
              <a:gd name="connsiteX15" fmla="*/ 1783846 w 5525043"/>
              <a:gd name="connsiteY15" fmla="*/ 6857999 h 6857999"/>
              <a:gd name="connsiteX16" fmla="*/ 1631345 w 5525043"/>
              <a:gd name="connsiteY16" fmla="*/ 6857999 h 6857999"/>
              <a:gd name="connsiteX17" fmla="*/ 1456973 w 5525043"/>
              <a:gd name="connsiteY17" fmla="*/ 6857999 h 6857999"/>
              <a:gd name="connsiteX18" fmla="*/ 1032784 w 5525043"/>
              <a:gd name="connsiteY18" fmla="*/ 6857999 h 6857999"/>
              <a:gd name="connsiteX19" fmla="*/ 858412 w 5525043"/>
              <a:gd name="connsiteY19" fmla="*/ 6857999 h 6857999"/>
              <a:gd name="connsiteX20" fmla="*/ 772933 w 5525043"/>
              <a:gd name="connsiteY20" fmla="*/ 6857999 h 6857999"/>
              <a:gd name="connsiteX21" fmla="*/ 598561 w 5525043"/>
              <a:gd name="connsiteY21" fmla="*/ 6857999 h 6857999"/>
              <a:gd name="connsiteX22" fmla="*/ 174372 w 5525043"/>
              <a:gd name="connsiteY22" fmla="*/ 6857999 h 6857999"/>
              <a:gd name="connsiteX23" fmla="*/ 0 w 5525043"/>
              <a:gd name="connsiteY23" fmla="*/ 6857999 h 6857999"/>
              <a:gd name="connsiteX24" fmla="*/ 0 w 5525043"/>
              <a:gd name="connsiteY24" fmla="*/ 6857998 h 6857999"/>
              <a:gd name="connsiteX25" fmla="*/ 3415191 w 5525043"/>
              <a:gd name="connsiteY25" fmla="*/ 6857998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525043" h="6857999">
                <a:moveTo>
                  <a:pt x="5417042" y="6749998"/>
                </a:moveTo>
                <a:lnTo>
                  <a:pt x="12154" y="6749998"/>
                </a:lnTo>
                <a:lnTo>
                  <a:pt x="759671" y="107998"/>
                </a:lnTo>
                <a:lnTo>
                  <a:pt x="5417042" y="107998"/>
                </a:lnTo>
                <a:close/>
                <a:moveTo>
                  <a:pt x="5525043" y="6857996"/>
                </a:moveTo>
                <a:lnTo>
                  <a:pt x="5525042" y="6857996"/>
                </a:lnTo>
                <a:lnTo>
                  <a:pt x="5525042" y="0"/>
                </a:lnTo>
                <a:lnTo>
                  <a:pt x="5525043" y="0"/>
                </a:lnTo>
                <a:close/>
                <a:moveTo>
                  <a:pt x="3415191" y="6857999"/>
                </a:moveTo>
                <a:lnTo>
                  <a:pt x="3240819" y="6857999"/>
                </a:lnTo>
                <a:lnTo>
                  <a:pt x="2816630" y="6857999"/>
                </a:lnTo>
                <a:lnTo>
                  <a:pt x="2642258" y="6857999"/>
                </a:lnTo>
                <a:lnTo>
                  <a:pt x="2556779" y="6857999"/>
                </a:lnTo>
                <a:lnTo>
                  <a:pt x="2382407" y="6857999"/>
                </a:lnTo>
                <a:lnTo>
                  <a:pt x="1958218" y="6857999"/>
                </a:lnTo>
                <a:lnTo>
                  <a:pt x="1783846" y="6857999"/>
                </a:lnTo>
                <a:lnTo>
                  <a:pt x="1631345" y="6857999"/>
                </a:lnTo>
                <a:lnTo>
                  <a:pt x="1456973" y="6857999"/>
                </a:lnTo>
                <a:lnTo>
                  <a:pt x="1032784" y="6857999"/>
                </a:lnTo>
                <a:lnTo>
                  <a:pt x="858412" y="6857999"/>
                </a:lnTo>
                <a:lnTo>
                  <a:pt x="772933" y="6857999"/>
                </a:lnTo>
                <a:lnTo>
                  <a:pt x="598561" y="6857999"/>
                </a:lnTo>
                <a:lnTo>
                  <a:pt x="174372" y="6857999"/>
                </a:lnTo>
                <a:lnTo>
                  <a:pt x="0" y="6857999"/>
                </a:lnTo>
                <a:lnTo>
                  <a:pt x="0" y="6857998"/>
                </a:lnTo>
                <a:lnTo>
                  <a:pt x="3415191" y="6857998"/>
                </a:ln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53" name="Text Placeholder 52">
            <a:extLst>
              <a:ext uri="{FF2B5EF4-FFF2-40B4-BE49-F238E27FC236}">
                <a16:creationId xmlns:a16="http://schemas.microsoft.com/office/drawing/2014/main" id="{B687906A-7D8C-4AD3-9509-E52CDF14C200}"/>
              </a:ext>
            </a:extLst>
          </p:cNvPr>
          <p:cNvSpPr>
            <a:spLocks noGrp="1"/>
          </p:cNvSpPr>
          <p:nvPr>
            <p:ph type="body" sz="quarter" idx="14"/>
          </p:nvPr>
        </p:nvSpPr>
        <p:spPr>
          <a:xfrm>
            <a:off x="4753218" y="108000"/>
            <a:ext cx="962794" cy="6642000"/>
          </a:xfrm>
          <a:custGeom>
            <a:avLst/>
            <a:gdLst>
              <a:gd name="connsiteX0" fmla="*/ 0 w 987036"/>
              <a:gd name="connsiteY0" fmla="*/ 6858002 h 6858003"/>
              <a:gd name="connsiteX1" fmla="*/ 217358 w 987036"/>
              <a:gd name="connsiteY1" fmla="*/ 6858002 h 6858003"/>
              <a:gd name="connsiteX2" fmla="*/ 217357 w 987036"/>
              <a:gd name="connsiteY2" fmla="*/ 6858003 h 6858003"/>
              <a:gd name="connsiteX3" fmla="*/ 757557 w 987036"/>
              <a:gd name="connsiteY3" fmla="*/ 108002 h 6858003"/>
              <a:gd name="connsiteX4" fmla="*/ 974915 w 987036"/>
              <a:gd name="connsiteY4" fmla="*/ 108002 h 6858003"/>
              <a:gd name="connsiteX5" fmla="*/ 229478 w 987036"/>
              <a:gd name="connsiteY5" fmla="*/ 6750002 h 6858003"/>
              <a:gd name="connsiteX6" fmla="*/ 12121 w 987036"/>
              <a:gd name="connsiteY6" fmla="*/ 6750002 h 6858003"/>
              <a:gd name="connsiteX7" fmla="*/ 769678 w 987036"/>
              <a:gd name="connsiteY7" fmla="*/ 0 h 6858003"/>
              <a:gd name="connsiteX8" fmla="*/ 987036 w 987036"/>
              <a:gd name="connsiteY8" fmla="*/ 0 h 6858003"/>
              <a:gd name="connsiteX9" fmla="*/ 987036 w 987036"/>
              <a:gd name="connsiteY9" fmla="*/ 2 h 6858003"/>
              <a:gd name="connsiteX10" fmla="*/ 769678 w 987036"/>
              <a:gd name="connsiteY10" fmla="*/ 2 h 6858003"/>
              <a:gd name="connsiteX0" fmla="*/ 0 w 987036"/>
              <a:gd name="connsiteY0" fmla="*/ 6858002 h 6858003"/>
              <a:gd name="connsiteX1" fmla="*/ 217358 w 987036"/>
              <a:gd name="connsiteY1" fmla="*/ 6858002 h 6858003"/>
              <a:gd name="connsiteX2" fmla="*/ 217357 w 987036"/>
              <a:gd name="connsiteY2" fmla="*/ 6858003 h 6858003"/>
              <a:gd name="connsiteX3" fmla="*/ 0 w 987036"/>
              <a:gd name="connsiteY3" fmla="*/ 6858002 h 6858003"/>
              <a:gd name="connsiteX4" fmla="*/ 757557 w 987036"/>
              <a:gd name="connsiteY4" fmla="*/ 108002 h 6858003"/>
              <a:gd name="connsiteX5" fmla="*/ 974915 w 987036"/>
              <a:gd name="connsiteY5" fmla="*/ 108002 h 6858003"/>
              <a:gd name="connsiteX6" fmla="*/ 229478 w 987036"/>
              <a:gd name="connsiteY6" fmla="*/ 6750002 h 6858003"/>
              <a:gd name="connsiteX7" fmla="*/ 12121 w 987036"/>
              <a:gd name="connsiteY7" fmla="*/ 6750002 h 6858003"/>
              <a:gd name="connsiteX8" fmla="*/ 757557 w 987036"/>
              <a:gd name="connsiteY8" fmla="*/ 108002 h 6858003"/>
              <a:gd name="connsiteX9" fmla="*/ 769678 w 987036"/>
              <a:gd name="connsiteY9" fmla="*/ 0 h 6858003"/>
              <a:gd name="connsiteX10" fmla="*/ 987036 w 987036"/>
              <a:gd name="connsiteY10" fmla="*/ 0 h 6858003"/>
              <a:gd name="connsiteX11" fmla="*/ 769678 w 987036"/>
              <a:gd name="connsiteY11" fmla="*/ 2 h 6858003"/>
              <a:gd name="connsiteX12" fmla="*/ 769678 w 987036"/>
              <a:gd name="connsiteY12" fmla="*/ 0 h 6858003"/>
              <a:gd name="connsiteX0" fmla="*/ 0 w 974915"/>
              <a:gd name="connsiteY0" fmla="*/ 6858002 h 6858003"/>
              <a:gd name="connsiteX1" fmla="*/ 217358 w 974915"/>
              <a:gd name="connsiteY1" fmla="*/ 6858002 h 6858003"/>
              <a:gd name="connsiteX2" fmla="*/ 217357 w 974915"/>
              <a:gd name="connsiteY2" fmla="*/ 6858003 h 6858003"/>
              <a:gd name="connsiteX3" fmla="*/ 0 w 974915"/>
              <a:gd name="connsiteY3" fmla="*/ 6858002 h 6858003"/>
              <a:gd name="connsiteX4" fmla="*/ 757557 w 974915"/>
              <a:gd name="connsiteY4" fmla="*/ 108002 h 6858003"/>
              <a:gd name="connsiteX5" fmla="*/ 974915 w 974915"/>
              <a:gd name="connsiteY5" fmla="*/ 108002 h 6858003"/>
              <a:gd name="connsiteX6" fmla="*/ 229478 w 974915"/>
              <a:gd name="connsiteY6" fmla="*/ 6750002 h 6858003"/>
              <a:gd name="connsiteX7" fmla="*/ 12121 w 974915"/>
              <a:gd name="connsiteY7" fmla="*/ 6750002 h 6858003"/>
              <a:gd name="connsiteX8" fmla="*/ 757557 w 974915"/>
              <a:gd name="connsiteY8" fmla="*/ 108002 h 6858003"/>
              <a:gd name="connsiteX9" fmla="*/ 769678 w 974915"/>
              <a:gd name="connsiteY9" fmla="*/ 0 h 6858003"/>
              <a:gd name="connsiteX10" fmla="*/ 769678 w 974915"/>
              <a:gd name="connsiteY10" fmla="*/ 2 h 6858003"/>
              <a:gd name="connsiteX11" fmla="*/ 769678 w 974915"/>
              <a:gd name="connsiteY11" fmla="*/ 0 h 6858003"/>
              <a:gd name="connsiteX0" fmla="*/ 0 w 974915"/>
              <a:gd name="connsiteY0" fmla="*/ 6750000 h 6750001"/>
              <a:gd name="connsiteX1" fmla="*/ 217358 w 974915"/>
              <a:gd name="connsiteY1" fmla="*/ 6750000 h 6750001"/>
              <a:gd name="connsiteX2" fmla="*/ 217357 w 974915"/>
              <a:gd name="connsiteY2" fmla="*/ 6750001 h 6750001"/>
              <a:gd name="connsiteX3" fmla="*/ 0 w 974915"/>
              <a:gd name="connsiteY3" fmla="*/ 6750000 h 6750001"/>
              <a:gd name="connsiteX4" fmla="*/ 757557 w 974915"/>
              <a:gd name="connsiteY4" fmla="*/ 0 h 6750001"/>
              <a:gd name="connsiteX5" fmla="*/ 974915 w 974915"/>
              <a:gd name="connsiteY5" fmla="*/ 0 h 6750001"/>
              <a:gd name="connsiteX6" fmla="*/ 229478 w 974915"/>
              <a:gd name="connsiteY6" fmla="*/ 6642000 h 6750001"/>
              <a:gd name="connsiteX7" fmla="*/ 12121 w 974915"/>
              <a:gd name="connsiteY7" fmla="*/ 6642000 h 6750001"/>
              <a:gd name="connsiteX8" fmla="*/ 757557 w 974915"/>
              <a:gd name="connsiteY8" fmla="*/ 0 h 6750001"/>
              <a:gd name="connsiteX0" fmla="*/ 0 w 974915"/>
              <a:gd name="connsiteY0" fmla="*/ 6750000 h 6750000"/>
              <a:gd name="connsiteX1" fmla="*/ 217358 w 974915"/>
              <a:gd name="connsiteY1" fmla="*/ 6750000 h 6750000"/>
              <a:gd name="connsiteX2" fmla="*/ 0 w 974915"/>
              <a:gd name="connsiteY2" fmla="*/ 6750000 h 6750000"/>
              <a:gd name="connsiteX3" fmla="*/ 757557 w 974915"/>
              <a:gd name="connsiteY3" fmla="*/ 0 h 6750000"/>
              <a:gd name="connsiteX4" fmla="*/ 974915 w 974915"/>
              <a:gd name="connsiteY4" fmla="*/ 0 h 6750000"/>
              <a:gd name="connsiteX5" fmla="*/ 229478 w 974915"/>
              <a:gd name="connsiteY5" fmla="*/ 6642000 h 6750000"/>
              <a:gd name="connsiteX6" fmla="*/ 12121 w 974915"/>
              <a:gd name="connsiteY6" fmla="*/ 6642000 h 6750000"/>
              <a:gd name="connsiteX7" fmla="*/ 757557 w 974915"/>
              <a:gd name="connsiteY7" fmla="*/ 0 h 6750000"/>
              <a:gd name="connsiteX0" fmla="*/ 745436 w 962794"/>
              <a:gd name="connsiteY0" fmla="*/ 0 h 6642000"/>
              <a:gd name="connsiteX1" fmla="*/ 962794 w 962794"/>
              <a:gd name="connsiteY1" fmla="*/ 0 h 6642000"/>
              <a:gd name="connsiteX2" fmla="*/ 217357 w 962794"/>
              <a:gd name="connsiteY2" fmla="*/ 6642000 h 6642000"/>
              <a:gd name="connsiteX3" fmla="*/ 0 w 962794"/>
              <a:gd name="connsiteY3" fmla="*/ 6642000 h 6642000"/>
              <a:gd name="connsiteX4" fmla="*/ 745436 w 962794"/>
              <a:gd name="connsiteY4" fmla="*/ 0 h 664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794" h="6642000">
                <a:moveTo>
                  <a:pt x="745436" y="0"/>
                </a:moveTo>
                <a:lnTo>
                  <a:pt x="962794" y="0"/>
                </a:lnTo>
                <a:lnTo>
                  <a:pt x="217357" y="6642000"/>
                </a:lnTo>
                <a:lnTo>
                  <a:pt x="0" y="6642000"/>
                </a:lnTo>
                <a:lnTo>
                  <a:pt x="745436" y="0"/>
                </a:lnTo>
                <a:close/>
              </a:path>
            </a:pathLst>
          </a:custGeom>
          <a:solidFill>
            <a:schemeClr val="bg1">
              <a:alpha val="40000"/>
            </a:schemeClr>
          </a:solidFill>
        </p:spPr>
        <p:txBody>
          <a:bodyPr wrap="square">
            <a:noAutofit/>
          </a:bodyPr>
          <a:lstStyle>
            <a:lvl1pPr>
              <a:buNone/>
              <a:defRPr>
                <a:noFill/>
              </a:defRPr>
            </a:lvl1pPr>
          </a:lstStyle>
          <a:p>
            <a:pPr lvl="0"/>
            <a:endParaRPr lang="en-GB"/>
          </a:p>
        </p:txBody>
      </p:sp>
      <p:pic>
        <p:nvPicPr>
          <p:cNvPr id="62" name="Picture 61" descr="Shape, background pattern&#10;&#10;Description automatically generated">
            <a:extLst>
              <a:ext uri="{FF2B5EF4-FFF2-40B4-BE49-F238E27FC236}">
                <a16:creationId xmlns:a16="http://schemas.microsoft.com/office/drawing/2014/main" id="{B4C19D12-F0F8-45F6-89F7-2EFED63B399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contrast="-100000"/>
                    </a14:imgEffect>
                  </a14:imgLayer>
                </a14:imgProps>
              </a:ext>
              <a:ext uri="{28A0092B-C50C-407E-A947-70E740481C1C}">
                <a14:useLocalDpi xmlns:a14="http://schemas.microsoft.com/office/drawing/2010/main" val="0"/>
              </a:ext>
            </a:extLst>
          </a:blip>
          <a:srcRect l="885" t="1575" r="54783" b="1575"/>
          <a:stretch/>
        </p:blipFill>
        <p:spPr>
          <a:xfrm>
            <a:off x="108000" y="108000"/>
            <a:ext cx="5404889" cy="6642000"/>
          </a:xfrm>
          <a:custGeom>
            <a:avLst/>
            <a:gdLst>
              <a:gd name="connsiteX0" fmla="*/ 0 w 5404889"/>
              <a:gd name="connsiteY0" fmla="*/ 0 h 6642000"/>
              <a:gd name="connsiteX1" fmla="*/ 5404889 w 5404889"/>
              <a:gd name="connsiteY1" fmla="*/ 0 h 6642000"/>
              <a:gd name="connsiteX2" fmla="*/ 4657372 w 5404889"/>
              <a:gd name="connsiteY2" fmla="*/ 6642000 h 6642000"/>
              <a:gd name="connsiteX3" fmla="*/ 0 w 5404889"/>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5404889" h="6642000">
                <a:moveTo>
                  <a:pt x="0" y="0"/>
                </a:moveTo>
                <a:lnTo>
                  <a:pt x="5404889" y="0"/>
                </a:lnTo>
                <a:lnTo>
                  <a:pt x="4657372" y="6642000"/>
                </a:lnTo>
                <a:lnTo>
                  <a:pt x="0" y="6642000"/>
                </a:lnTo>
                <a:close/>
              </a:path>
            </a:pathLst>
          </a:custGeom>
        </p:spPr>
      </p:pic>
      <p:sp>
        <p:nvSpPr>
          <p:cNvPr id="41" name="Title 1">
            <a:extLst>
              <a:ext uri="{FF2B5EF4-FFF2-40B4-BE49-F238E27FC236}">
                <a16:creationId xmlns:a16="http://schemas.microsoft.com/office/drawing/2014/main" id="{771AF2BA-B533-4456-94D9-5477CD509B4F}"/>
              </a:ext>
            </a:extLst>
          </p:cNvPr>
          <p:cNvSpPr>
            <a:spLocks noGrp="1"/>
          </p:cNvSpPr>
          <p:nvPr>
            <p:ph type="ctrTitle" hasCustomPrompt="1"/>
          </p:nvPr>
        </p:nvSpPr>
        <p:spPr>
          <a:xfrm>
            <a:off x="554302" y="1391424"/>
            <a:ext cx="4314296" cy="1588127"/>
          </a:xfrm>
          <a:noFill/>
        </p:spPr>
        <p:txBody>
          <a:bodyPr wrap="square" rtlCol="0" anchor="b" anchorCtr="0">
            <a:noAutofit/>
          </a:bodyPr>
          <a:lstStyle>
            <a:lvl1pPr algn="l">
              <a:lnSpc>
                <a:spcPct val="90000"/>
              </a:lnSpc>
              <a:defRPr lang="en-GB" sz="5400" b="1">
                <a:solidFill>
                  <a:schemeClr val="accent1"/>
                </a:solidFill>
                <a:latin typeface="+mn-lt"/>
                <a:ea typeface="+mn-ea"/>
                <a:cs typeface="+mn-cs"/>
              </a:defRPr>
            </a:lvl1pPr>
          </a:lstStyle>
          <a:p>
            <a:pPr marL="0" lvl="0"/>
            <a:r>
              <a:rPr lang="en-US"/>
              <a:t>Find </a:t>
            </a:r>
            <a:br>
              <a:rPr lang="en-US"/>
            </a:br>
            <a:r>
              <a:rPr lang="en-US"/>
              <a:t>out more</a:t>
            </a:r>
            <a:endParaRPr lang="en-GB"/>
          </a:p>
        </p:txBody>
      </p:sp>
      <p:grpSp>
        <p:nvGrpSpPr>
          <p:cNvPr id="11" name="Group 10">
            <a:extLst>
              <a:ext uri="{FF2B5EF4-FFF2-40B4-BE49-F238E27FC236}">
                <a16:creationId xmlns:a16="http://schemas.microsoft.com/office/drawing/2014/main" id="{0715CB3A-64CF-42B7-93A8-ED6FAEC3DEE4}"/>
              </a:ext>
            </a:extLst>
          </p:cNvPr>
          <p:cNvGrpSpPr/>
          <p:nvPr userDrawn="1"/>
        </p:nvGrpSpPr>
        <p:grpSpPr>
          <a:xfrm>
            <a:off x="669925" y="4603644"/>
            <a:ext cx="1852559" cy="327489"/>
            <a:chOff x="669925" y="4496873"/>
            <a:chExt cx="1852559" cy="327489"/>
          </a:xfrm>
        </p:grpSpPr>
        <p:sp>
          <p:nvSpPr>
            <p:cNvPr id="12" name="Freeform 5">
              <a:extLst>
                <a:ext uri="{FF2B5EF4-FFF2-40B4-BE49-F238E27FC236}">
                  <a16:creationId xmlns:a16="http://schemas.microsoft.com/office/drawing/2014/main" id="{79FA3EC9-3E61-47A2-BC0A-E657ECCE8D87}"/>
                </a:ext>
              </a:extLst>
            </p:cNvPr>
            <p:cNvSpPr>
              <a:spLocks noEditPoints="1"/>
            </p:cNvSpPr>
            <p:nvPr/>
          </p:nvSpPr>
          <p:spPr bwMode="auto">
            <a:xfrm>
              <a:off x="669925" y="4496873"/>
              <a:ext cx="327488" cy="327489"/>
            </a:xfrm>
            <a:custGeom>
              <a:avLst/>
              <a:gdLst>
                <a:gd name="T0" fmla="*/ 1415 w 2016"/>
                <a:gd name="T1" fmla="*/ 188 h 2016"/>
                <a:gd name="T2" fmla="*/ 1718 w 2016"/>
                <a:gd name="T3" fmla="*/ 298 h 2016"/>
                <a:gd name="T4" fmla="*/ 1828 w 2016"/>
                <a:gd name="T5" fmla="*/ 601 h 2016"/>
                <a:gd name="T6" fmla="*/ 1828 w 2016"/>
                <a:gd name="T7" fmla="*/ 1415 h 2016"/>
                <a:gd name="T8" fmla="*/ 1718 w 2016"/>
                <a:gd name="T9" fmla="*/ 1718 h 2016"/>
                <a:gd name="T10" fmla="*/ 1415 w 2016"/>
                <a:gd name="T11" fmla="*/ 1828 h 2016"/>
                <a:gd name="T12" fmla="*/ 601 w 2016"/>
                <a:gd name="T13" fmla="*/ 1828 h 2016"/>
                <a:gd name="T14" fmla="*/ 298 w 2016"/>
                <a:gd name="T15" fmla="*/ 1718 h 2016"/>
                <a:gd name="T16" fmla="*/ 188 w 2016"/>
                <a:gd name="T17" fmla="*/ 1415 h 2016"/>
                <a:gd name="T18" fmla="*/ 188 w 2016"/>
                <a:gd name="T19" fmla="*/ 601 h 2016"/>
                <a:gd name="T20" fmla="*/ 298 w 2016"/>
                <a:gd name="T21" fmla="*/ 298 h 2016"/>
                <a:gd name="T22" fmla="*/ 601 w 2016"/>
                <a:gd name="T23" fmla="*/ 188 h 2016"/>
                <a:gd name="T24" fmla="*/ 1008 w 2016"/>
                <a:gd name="T25" fmla="*/ 0 h 2016"/>
                <a:gd name="T26" fmla="*/ 348 w 2016"/>
                <a:gd name="T27" fmla="*/ 53 h 2016"/>
                <a:gd name="T28" fmla="*/ 53 w 2016"/>
                <a:gd name="T29" fmla="*/ 348 h 2016"/>
                <a:gd name="T30" fmla="*/ 0 w 2016"/>
                <a:gd name="T31" fmla="*/ 1008 h 2016"/>
                <a:gd name="T32" fmla="*/ 53 w 2016"/>
                <a:gd name="T33" fmla="*/ 1668 h 2016"/>
                <a:gd name="T34" fmla="*/ 348 w 2016"/>
                <a:gd name="T35" fmla="*/ 1963 h 2016"/>
                <a:gd name="T36" fmla="*/ 1008 w 2016"/>
                <a:gd name="T37" fmla="*/ 2016 h 2016"/>
                <a:gd name="T38" fmla="*/ 1668 w 2016"/>
                <a:gd name="T39" fmla="*/ 1963 h 2016"/>
                <a:gd name="T40" fmla="*/ 1963 w 2016"/>
                <a:gd name="T41" fmla="*/ 1668 h 2016"/>
                <a:gd name="T42" fmla="*/ 2016 w 2016"/>
                <a:gd name="T43" fmla="*/ 1008 h 2016"/>
                <a:gd name="T44" fmla="*/ 1963 w 2016"/>
                <a:gd name="T45" fmla="*/ 348 h 2016"/>
                <a:gd name="T46" fmla="*/ 1668 w 2016"/>
                <a:gd name="T47" fmla="*/ 53 h 2016"/>
                <a:gd name="T48" fmla="*/ 1008 w 2016"/>
                <a:gd name="T49" fmla="*/ 0 h 2016"/>
                <a:gd name="T50" fmla="*/ 491 w 2016"/>
                <a:gd name="T51" fmla="*/ 1008 h 2016"/>
                <a:gd name="T52" fmla="*/ 1525 w 2016"/>
                <a:gd name="T53" fmla="*/ 1008 h 2016"/>
                <a:gd name="T54" fmla="*/ 1008 w 2016"/>
                <a:gd name="T55" fmla="*/ 1344 h 2016"/>
                <a:gd name="T56" fmla="*/ 1008 w 2016"/>
                <a:gd name="T57" fmla="*/ 672 h 2016"/>
                <a:gd name="T58" fmla="*/ 1008 w 2016"/>
                <a:gd name="T59" fmla="*/ 1344 h 2016"/>
                <a:gd name="T60" fmla="*/ 1425 w 2016"/>
                <a:gd name="T61" fmla="*/ 470 h 2016"/>
                <a:gd name="T62" fmla="*/ 1667 w 2016"/>
                <a:gd name="T63" fmla="*/ 47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moveTo>
                    <a:pt x="1008" y="491"/>
                  </a:moveTo>
                  <a:cubicBezTo>
                    <a:pt x="722" y="491"/>
                    <a:pt x="491" y="722"/>
                    <a:pt x="491" y="1008"/>
                  </a:cubicBezTo>
                  <a:cubicBezTo>
                    <a:pt x="491" y="1294"/>
                    <a:pt x="722" y="1525"/>
                    <a:pt x="1008" y="1525"/>
                  </a:cubicBezTo>
                  <a:cubicBezTo>
                    <a:pt x="1294" y="1525"/>
                    <a:pt x="1525" y="1294"/>
                    <a:pt x="1525" y="1008"/>
                  </a:cubicBezTo>
                  <a:cubicBezTo>
                    <a:pt x="1525" y="722"/>
                    <a:pt x="1294" y="491"/>
                    <a:pt x="1008" y="491"/>
                  </a:cubicBezTo>
                  <a:close/>
                  <a:moveTo>
                    <a:pt x="1008" y="1344"/>
                  </a:moveTo>
                  <a:cubicBezTo>
                    <a:pt x="822" y="1344"/>
                    <a:pt x="672" y="1194"/>
                    <a:pt x="672" y="1008"/>
                  </a:cubicBezTo>
                  <a:cubicBezTo>
                    <a:pt x="672" y="822"/>
                    <a:pt x="822" y="672"/>
                    <a:pt x="1008" y="672"/>
                  </a:cubicBezTo>
                  <a:cubicBezTo>
                    <a:pt x="1194" y="672"/>
                    <a:pt x="1344" y="822"/>
                    <a:pt x="1344" y="1008"/>
                  </a:cubicBezTo>
                  <a:cubicBezTo>
                    <a:pt x="1344" y="1194"/>
                    <a:pt x="1194" y="1344"/>
                    <a:pt x="1008" y="1344"/>
                  </a:cubicBezTo>
                  <a:close/>
                  <a:moveTo>
                    <a:pt x="1546" y="349"/>
                  </a:moveTo>
                  <a:cubicBezTo>
                    <a:pt x="1479" y="349"/>
                    <a:pt x="1425" y="403"/>
                    <a:pt x="1425" y="470"/>
                  </a:cubicBezTo>
                  <a:cubicBezTo>
                    <a:pt x="1425" y="537"/>
                    <a:pt x="1479" y="591"/>
                    <a:pt x="1546" y="591"/>
                  </a:cubicBezTo>
                  <a:cubicBezTo>
                    <a:pt x="1613" y="591"/>
                    <a:pt x="1667" y="537"/>
                    <a:pt x="1667" y="470"/>
                  </a:cubicBezTo>
                  <a:cubicBezTo>
                    <a:pt x="1667" y="403"/>
                    <a:pt x="1613" y="349"/>
                    <a:pt x="1546" y="349"/>
                  </a:cubicBezTo>
                  <a:close/>
                </a:path>
              </a:pathLst>
            </a:custGeom>
            <a:solidFill>
              <a:schemeClr val="tx1"/>
            </a:solidFill>
            <a:ln>
              <a:noFill/>
            </a:ln>
          </p:spPr>
          <p:txBody>
            <a:bodyPr vert="horz" wrap="square" lIns="91440" tIns="45720" rIns="91440" bIns="45720" numCol="1" anchor="ctr" anchorCtr="0" compatLnSpc="1">
              <a:prstTxWarp prst="textNoShape">
                <a:avLst/>
              </a:prstTxWarp>
            </a:bodyPr>
            <a:lstStyle/>
            <a:p>
              <a:endParaRPr lang="en-GB" sz="1400"/>
            </a:p>
          </p:txBody>
        </p:sp>
        <p:sp>
          <p:nvSpPr>
            <p:cNvPr id="13" name="TextBox 12">
              <a:extLst>
                <a:ext uri="{FF2B5EF4-FFF2-40B4-BE49-F238E27FC236}">
                  <a16:creationId xmlns:a16="http://schemas.microsoft.com/office/drawing/2014/main" id="{3DE39E4F-C1C6-40EE-B6D7-0FA18A42A4FD}"/>
                </a:ext>
              </a:extLst>
            </p:cNvPr>
            <p:cNvSpPr txBox="1"/>
            <p:nvPr/>
          </p:nvSpPr>
          <p:spPr>
            <a:xfrm>
              <a:off x="1033826" y="4503651"/>
              <a:ext cx="1488658" cy="313932"/>
            </a:xfrm>
            <a:prstGeom prst="rect">
              <a:avLst/>
            </a:prstGeom>
            <a:noFill/>
          </p:spPr>
          <p:txBody>
            <a:bodyPr wrap="square" rtlCol="0" anchor="ctr" anchorCtr="0">
              <a:spAutoFit/>
            </a:bodyPr>
            <a:lstStyle/>
            <a:p>
              <a:pPr>
                <a:lnSpc>
                  <a:spcPct val="90000"/>
                </a:lnSpc>
              </a:pPr>
              <a:r>
                <a:rPr lang="en-GB" sz="1600">
                  <a:solidFill>
                    <a:schemeClr val="tx1"/>
                  </a:solidFill>
                </a:rPr>
                <a:t>Instagram</a:t>
              </a:r>
            </a:p>
          </p:txBody>
        </p:sp>
      </p:grpSp>
      <p:grpSp>
        <p:nvGrpSpPr>
          <p:cNvPr id="14" name="Group 13">
            <a:extLst>
              <a:ext uri="{FF2B5EF4-FFF2-40B4-BE49-F238E27FC236}">
                <a16:creationId xmlns:a16="http://schemas.microsoft.com/office/drawing/2014/main" id="{0AC5C3C0-7A94-418C-8639-47F191E5614E}"/>
              </a:ext>
            </a:extLst>
          </p:cNvPr>
          <p:cNvGrpSpPr/>
          <p:nvPr userDrawn="1"/>
        </p:nvGrpSpPr>
        <p:grpSpPr>
          <a:xfrm>
            <a:off x="670843" y="5189074"/>
            <a:ext cx="1851641" cy="327489"/>
            <a:chOff x="670843" y="5051470"/>
            <a:chExt cx="1851641" cy="327489"/>
          </a:xfrm>
        </p:grpSpPr>
        <p:sp>
          <p:nvSpPr>
            <p:cNvPr id="15" name="Freeform: Shape 14">
              <a:extLst>
                <a:ext uri="{FF2B5EF4-FFF2-40B4-BE49-F238E27FC236}">
                  <a16:creationId xmlns:a16="http://schemas.microsoft.com/office/drawing/2014/main" id="{0DEC7373-500D-4A6E-9DD6-D15996C0A38C}"/>
                </a:ext>
              </a:extLst>
            </p:cNvPr>
            <p:cNvSpPr>
              <a:spLocks/>
            </p:cNvSpPr>
            <p:nvPr/>
          </p:nvSpPr>
          <p:spPr bwMode="auto">
            <a:xfrm>
              <a:off x="670843" y="5051470"/>
              <a:ext cx="327360" cy="327489"/>
            </a:xfrm>
            <a:custGeom>
              <a:avLst/>
              <a:gdLst>
                <a:gd name="connsiteX0" fmla="*/ 222580 w 4029075"/>
                <a:gd name="connsiteY0" fmla="*/ 0 h 4030662"/>
                <a:gd name="connsiteX1" fmla="*/ 3806495 w 4029075"/>
                <a:gd name="connsiteY1" fmla="*/ 0 h 4030662"/>
                <a:gd name="connsiteX2" fmla="*/ 4029075 w 4029075"/>
                <a:gd name="connsiteY2" fmla="*/ 222668 h 4030662"/>
                <a:gd name="connsiteX3" fmla="*/ 4029075 w 4029075"/>
                <a:gd name="connsiteY3" fmla="*/ 3807994 h 4030662"/>
                <a:gd name="connsiteX4" fmla="*/ 3806495 w 4029075"/>
                <a:gd name="connsiteY4" fmla="*/ 4030662 h 4030662"/>
                <a:gd name="connsiteX5" fmla="*/ 2781290 w 4029075"/>
                <a:gd name="connsiteY5" fmla="*/ 4030662 h 4030662"/>
                <a:gd name="connsiteX6" fmla="*/ 2781290 w 4029075"/>
                <a:gd name="connsiteY6" fmla="*/ 2468394 h 4030662"/>
                <a:gd name="connsiteX7" fmla="*/ 3305539 w 4029075"/>
                <a:gd name="connsiteY7" fmla="*/ 2468394 h 4030662"/>
                <a:gd name="connsiteX8" fmla="*/ 3380971 w 4029075"/>
                <a:gd name="connsiteY8" fmla="*/ 1860845 h 4030662"/>
                <a:gd name="connsiteX9" fmla="*/ 2781290 w 4029075"/>
                <a:gd name="connsiteY9" fmla="*/ 1860845 h 4030662"/>
                <a:gd name="connsiteX10" fmla="*/ 2781290 w 4029075"/>
                <a:gd name="connsiteY10" fmla="*/ 1472165 h 4030662"/>
                <a:gd name="connsiteX11" fmla="*/ 3083016 w 4029075"/>
                <a:gd name="connsiteY11" fmla="*/ 1177825 h 4030662"/>
                <a:gd name="connsiteX12" fmla="*/ 3403600 w 4029075"/>
                <a:gd name="connsiteY12" fmla="*/ 1177825 h 4030662"/>
                <a:gd name="connsiteX13" fmla="*/ 3403600 w 4029075"/>
                <a:gd name="connsiteY13" fmla="*/ 634427 h 4030662"/>
                <a:gd name="connsiteX14" fmla="*/ 2935925 w 4029075"/>
                <a:gd name="connsiteY14" fmla="*/ 608012 h 4030662"/>
                <a:gd name="connsiteX15" fmla="*/ 2151436 w 4029075"/>
                <a:gd name="connsiteY15" fmla="*/ 1411788 h 4030662"/>
                <a:gd name="connsiteX16" fmla="*/ 2151436 w 4029075"/>
                <a:gd name="connsiteY16" fmla="*/ 1860845 h 4030662"/>
                <a:gd name="connsiteX17" fmla="*/ 1627187 w 4029075"/>
                <a:gd name="connsiteY17" fmla="*/ 1860845 h 4030662"/>
                <a:gd name="connsiteX18" fmla="*/ 1627187 w 4029075"/>
                <a:gd name="connsiteY18" fmla="*/ 2468394 h 4030662"/>
                <a:gd name="connsiteX19" fmla="*/ 2151436 w 4029075"/>
                <a:gd name="connsiteY19" fmla="*/ 2468394 h 4030662"/>
                <a:gd name="connsiteX20" fmla="*/ 2151436 w 4029075"/>
                <a:gd name="connsiteY20" fmla="*/ 4030662 h 4030662"/>
                <a:gd name="connsiteX21" fmla="*/ 222580 w 4029075"/>
                <a:gd name="connsiteY21" fmla="*/ 4030662 h 4030662"/>
                <a:gd name="connsiteX22" fmla="*/ 0 w 4029075"/>
                <a:gd name="connsiteY22" fmla="*/ 3807994 h 4030662"/>
                <a:gd name="connsiteX23" fmla="*/ 0 w 4029075"/>
                <a:gd name="connsiteY23" fmla="*/ 222668 h 4030662"/>
                <a:gd name="connsiteX24" fmla="*/ 222580 w 4029075"/>
                <a:gd name="connsiteY24" fmla="*/ 0 h 4030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029075" h="4030662">
                  <a:moveTo>
                    <a:pt x="222580" y="0"/>
                  </a:moveTo>
                  <a:cubicBezTo>
                    <a:pt x="222580" y="0"/>
                    <a:pt x="222580" y="0"/>
                    <a:pt x="3806495" y="0"/>
                  </a:cubicBezTo>
                  <a:cubicBezTo>
                    <a:pt x="3927216" y="0"/>
                    <a:pt x="4029075" y="101899"/>
                    <a:pt x="4029075" y="222668"/>
                  </a:cubicBezTo>
                  <a:cubicBezTo>
                    <a:pt x="4029075" y="222668"/>
                    <a:pt x="4029075" y="222668"/>
                    <a:pt x="4029075" y="3807994"/>
                  </a:cubicBezTo>
                  <a:cubicBezTo>
                    <a:pt x="4029075" y="3928763"/>
                    <a:pt x="3927216" y="4030662"/>
                    <a:pt x="3806495" y="4030662"/>
                  </a:cubicBezTo>
                  <a:lnTo>
                    <a:pt x="2781290" y="4030662"/>
                  </a:lnTo>
                  <a:cubicBezTo>
                    <a:pt x="2781290" y="2468394"/>
                    <a:pt x="2781290" y="2468394"/>
                    <a:pt x="2781290" y="2468394"/>
                  </a:cubicBezTo>
                  <a:cubicBezTo>
                    <a:pt x="3305539" y="2468394"/>
                    <a:pt x="3305539" y="2468394"/>
                    <a:pt x="3305539" y="2468394"/>
                  </a:cubicBezTo>
                  <a:cubicBezTo>
                    <a:pt x="3380971" y="1860845"/>
                    <a:pt x="3380971" y="1860845"/>
                    <a:pt x="3380971" y="1860845"/>
                  </a:cubicBezTo>
                  <a:cubicBezTo>
                    <a:pt x="2781290" y="1860845"/>
                    <a:pt x="2781290" y="1860845"/>
                    <a:pt x="2781290" y="1860845"/>
                  </a:cubicBezTo>
                  <a:cubicBezTo>
                    <a:pt x="2781290" y="1472165"/>
                    <a:pt x="2781290" y="1472165"/>
                    <a:pt x="2781290" y="1472165"/>
                  </a:cubicBezTo>
                  <a:cubicBezTo>
                    <a:pt x="2781290" y="1298580"/>
                    <a:pt x="2830320" y="1177825"/>
                    <a:pt x="3083016" y="1177825"/>
                  </a:cubicBezTo>
                  <a:cubicBezTo>
                    <a:pt x="3403600" y="1177825"/>
                    <a:pt x="3403600" y="1177825"/>
                    <a:pt x="3403600" y="1177825"/>
                  </a:cubicBezTo>
                  <a:cubicBezTo>
                    <a:pt x="3403600" y="634427"/>
                    <a:pt x="3403600" y="634427"/>
                    <a:pt x="3403600" y="634427"/>
                  </a:cubicBezTo>
                  <a:cubicBezTo>
                    <a:pt x="3347026" y="626880"/>
                    <a:pt x="3158448" y="608012"/>
                    <a:pt x="2935925" y="608012"/>
                  </a:cubicBezTo>
                  <a:cubicBezTo>
                    <a:pt x="2472021" y="608012"/>
                    <a:pt x="2151436" y="894805"/>
                    <a:pt x="2151436" y="1411788"/>
                  </a:cubicBezTo>
                  <a:cubicBezTo>
                    <a:pt x="2151436" y="1860845"/>
                    <a:pt x="2151436" y="1860845"/>
                    <a:pt x="2151436" y="1860845"/>
                  </a:cubicBezTo>
                  <a:cubicBezTo>
                    <a:pt x="1627187" y="1860845"/>
                    <a:pt x="1627187" y="1860845"/>
                    <a:pt x="1627187" y="1860845"/>
                  </a:cubicBezTo>
                  <a:cubicBezTo>
                    <a:pt x="1627187" y="2468394"/>
                    <a:pt x="1627187" y="2468394"/>
                    <a:pt x="1627187" y="2468394"/>
                  </a:cubicBezTo>
                  <a:cubicBezTo>
                    <a:pt x="2151436" y="2468394"/>
                    <a:pt x="2151436" y="2468394"/>
                    <a:pt x="2151436" y="2468394"/>
                  </a:cubicBezTo>
                  <a:cubicBezTo>
                    <a:pt x="2151436" y="4030662"/>
                    <a:pt x="2151436" y="4030662"/>
                    <a:pt x="2151436" y="4030662"/>
                  </a:cubicBezTo>
                  <a:lnTo>
                    <a:pt x="222580" y="4030662"/>
                  </a:lnTo>
                  <a:cubicBezTo>
                    <a:pt x="101859" y="4030662"/>
                    <a:pt x="0" y="3928763"/>
                    <a:pt x="0" y="3807994"/>
                  </a:cubicBezTo>
                  <a:cubicBezTo>
                    <a:pt x="0" y="3807994"/>
                    <a:pt x="0" y="3807994"/>
                    <a:pt x="0" y="222668"/>
                  </a:cubicBezTo>
                  <a:cubicBezTo>
                    <a:pt x="0" y="101899"/>
                    <a:pt x="101859" y="0"/>
                    <a:pt x="222580" y="0"/>
                  </a:cubicBezTo>
                  <a:close/>
                </a:path>
              </a:pathLst>
            </a:custGeom>
            <a:solidFill>
              <a:schemeClr val="tx1"/>
            </a:solidFill>
            <a:ln>
              <a:noFill/>
            </a:ln>
          </p:spPr>
          <p:txBody>
            <a:bodyPr vert="horz" wrap="square" lIns="91440" tIns="45720" rIns="91440" bIns="45720" numCol="1" anchor="ctr" anchorCtr="0" compatLnSpc="1">
              <a:prstTxWarp prst="textNoShape">
                <a:avLst/>
              </a:prstTxWarp>
              <a:noAutofit/>
            </a:bodyPr>
            <a:lstStyle/>
            <a:p>
              <a:endParaRPr lang="en-GB" sz="1400"/>
            </a:p>
          </p:txBody>
        </p:sp>
        <p:sp>
          <p:nvSpPr>
            <p:cNvPr id="16" name="TextBox 15">
              <a:extLst>
                <a:ext uri="{FF2B5EF4-FFF2-40B4-BE49-F238E27FC236}">
                  <a16:creationId xmlns:a16="http://schemas.microsoft.com/office/drawing/2014/main" id="{2A1E0972-3ECC-4DAE-A7C9-8B948E0E356C}"/>
                </a:ext>
              </a:extLst>
            </p:cNvPr>
            <p:cNvSpPr txBox="1"/>
            <p:nvPr/>
          </p:nvSpPr>
          <p:spPr>
            <a:xfrm>
              <a:off x="1033826" y="5058248"/>
              <a:ext cx="1488658" cy="313932"/>
            </a:xfrm>
            <a:prstGeom prst="rect">
              <a:avLst/>
            </a:prstGeom>
            <a:noFill/>
          </p:spPr>
          <p:txBody>
            <a:bodyPr wrap="square" rtlCol="0" anchor="ctr" anchorCtr="0">
              <a:spAutoFit/>
            </a:bodyPr>
            <a:lstStyle/>
            <a:p>
              <a:pPr>
                <a:lnSpc>
                  <a:spcPct val="90000"/>
                </a:lnSpc>
              </a:pPr>
              <a:r>
                <a:rPr lang="en-GB" sz="1600">
                  <a:solidFill>
                    <a:schemeClr val="tx1"/>
                  </a:solidFill>
                </a:rPr>
                <a:t>Facebook</a:t>
              </a:r>
            </a:p>
          </p:txBody>
        </p:sp>
      </p:grpSp>
      <p:grpSp>
        <p:nvGrpSpPr>
          <p:cNvPr id="17" name="Group 16">
            <a:extLst>
              <a:ext uri="{FF2B5EF4-FFF2-40B4-BE49-F238E27FC236}">
                <a16:creationId xmlns:a16="http://schemas.microsoft.com/office/drawing/2014/main" id="{E9D93189-4870-49F6-B6DE-8EB89D9A6BAE}"/>
              </a:ext>
            </a:extLst>
          </p:cNvPr>
          <p:cNvGrpSpPr/>
          <p:nvPr userDrawn="1"/>
        </p:nvGrpSpPr>
        <p:grpSpPr>
          <a:xfrm>
            <a:off x="651267" y="3438850"/>
            <a:ext cx="3687819" cy="334980"/>
            <a:chOff x="651267" y="3555099"/>
            <a:chExt cx="3687819" cy="334980"/>
          </a:xfrm>
        </p:grpSpPr>
        <p:grpSp>
          <p:nvGrpSpPr>
            <p:cNvPr id="18" name="Graphic 41">
              <a:extLst>
                <a:ext uri="{FF2B5EF4-FFF2-40B4-BE49-F238E27FC236}">
                  <a16:creationId xmlns:a16="http://schemas.microsoft.com/office/drawing/2014/main" id="{8170C00D-D29B-485D-962E-6DCB718E49C2}"/>
                </a:ext>
              </a:extLst>
            </p:cNvPr>
            <p:cNvGrpSpPr/>
            <p:nvPr/>
          </p:nvGrpSpPr>
          <p:grpSpPr>
            <a:xfrm>
              <a:off x="651267" y="3555099"/>
              <a:ext cx="334980" cy="334980"/>
              <a:chOff x="651267" y="3786189"/>
              <a:chExt cx="334980" cy="334980"/>
            </a:xfrm>
          </p:grpSpPr>
          <p:sp>
            <p:nvSpPr>
              <p:cNvPr id="20" name="Freeform: Shape 19">
                <a:extLst>
                  <a:ext uri="{FF2B5EF4-FFF2-40B4-BE49-F238E27FC236}">
                    <a16:creationId xmlns:a16="http://schemas.microsoft.com/office/drawing/2014/main" id="{B36B6D4F-E3A1-47A9-A927-0124AE45A25B}"/>
                  </a:ext>
                </a:extLst>
              </p:cNvPr>
              <p:cNvSpPr/>
              <p:nvPr/>
            </p:nvSpPr>
            <p:spPr>
              <a:xfrm>
                <a:off x="651267" y="3786189"/>
                <a:ext cx="333863" cy="334980"/>
              </a:xfrm>
              <a:custGeom>
                <a:avLst/>
                <a:gdLst>
                  <a:gd name="connsiteX0" fmla="*/ 228903 w 333863"/>
                  <a:gd name="connsiteY0" fmla="*/ 299249 h 334980"/>
                  <a:gd name="connsiteX1" fmla="*/ 221087 w 333863"/>
                  <a:gd name="connsiteY1" fmla="*/ 302599 h 334980"/>
                  <a:gd name="connsiteX2" fmla="*/ 226670 w 333863"/>
                  <a:gd name="connsiteY2" fmla="*/ 293666 h 334980"/>
                  <a:gd name="connsiteX3" fmla="*/ 215504 w 333863"/>
                  <a:gd name="connsiteY3" fmla="*/ 266867 h 334980"/>
                  <a:gd name="connsiteX4" fmla="*/ 178656 w 333863"/>
                  <a:gd name="connsiteY4" fmla="*/ 310415 h 334980"/>
                  <a:gd name="connsiteX5" fmla="*/ 178656 w 333863"/>
                  <a:gd name="connsiteY5" fmla="*/ 256818 h 334980"/>
                  <a:gd name="connsiteX6" fmla="*/ 213271 w 333863"/>
                  <a:gd name="connsiteY6" fmla="*/ 260168 h 334980"/>
                  <a:gd name="connsiteX7" fmla="*/ 203221 w 333863"/>
                  <a:gd name="connsiteY7" fmla="*/ 236719 h 334980"/>
                  <a:gd name="connsiteX8" fmla="*/ 178656 w 333863"/>
                  <a:gd name="connsiteY8" fmla="*/ 234486 h 334980"/>
                  <a:gd name="connsiteX9" fmla="*/ 178656 w 333863"/>
                  <a:gd name="connsiteY9" fmla="*/ 178656 h 334980"/>
                  <a:gd name="connsiteX10" fmla="*/ 234486 w 333863"/>
                  <a:gd name="connsiteY10" fmla="*/ 178656 h 334980"/>
                  <a:gd name="connsiteX11" fmla="*/ 232253 w 333863"/>
                  <a:gd name="connsiteY11" fmla="*/ 200988 h 334980"/>
                  <a:gd name="connsiteX12" fmla="*/ 253468 w 333863"/>
                  <a:gd name="connsiteY12" fmla="*/ 209921 h 334980"/>
                  <a:gd name="connsiteX13" fmla="*/ 255701 w 333863"/>
                  <a:gd name="connsiteY13" fmla="*/ 178656 h 334980"/>
                  <a:gd name="connsiteX14" fmla="*/ 311531 w 333863"/>
                  <a:gd name="connsiteY14" fmla="*/ 178656 h 334980"/>
                  <a:gd name="connsiteX15" fmla="*/ 298132 w 333863"/>
                  <a:gd name="connsiteY15" fmla="*/ 228903 h 334980"/>
                  <a:gd name="connsiteX16" fmla="*/ 318231 w 333863"/>
                  <a:gd name="connsiteY16" fmla="*/ 237836 h 334980"/>
                  <a:gd name="connsiteX17" fmla="*/ 333863 w 333863"/>
                  <a:gd name="connsiteY17" fmla="*/ 167490 h 334980"/>
                  <a:gd name="connsiteX18" fmla="*/ 276917 w 333863"/>
                  <a:gd name="connsiteY18" fmla="*/ 42431 h 334980"/>
                  <a:gd name="connsiteX19" fmla="*/ 167490 w 333863"/>
                  <a:gd name="connsiteY19" fmla="*/ 0 h 334980"/>
                  <a:gd name="connsiteX20" fmla="*/ 56947 w 333863"/>
                  <a:gd name="connsiteY20" fmla="*/ 41314 h 334980"/>
                  <a:gd name="connsiteX21" fmla="*/ 0 w 333863"/>
                  <a:gd name="connsiteY21" fmla="*/ 167490 h 334980"/>
                  <a:gd name="connsiteX22" fmla="*/ 56947 w 333863"/>
                  <a:gd name="connsiteY22" fmla="*/ 292549 h 334980"/>
                  <a:gd name="connsiteX23" fmla="*/ 167490 w 333863"/>
                  <a:gd name="connsiteY23" fmla="*/ 334980 h 334980"/>
                  <a:gd name="connsiteX24" fmla="*/ 237836 w 333863"/>
                  <a:gd name="connsiteY24" fmla="*/ 319348 h 334980"/>
                  <a:gd name="connsiteX25" fmla="*/ 228903 w 333863"/>
                  <a:gd name="connsiteY25" fmla="*/ 299249 h 334980"/>
                  <a:gd name="connsiteX26" fmla="*/ 281383 w 333863"/>
                  <a:gd name="connsiteY26" fmla="*/ 77045 h 334980"/>
                  <a:gd name="connsiteX27" fmla="*/ 312648 w 333863"/>
                  <a:gd name="connsiteY27" fmla="*/ 156324 h 334980"/>
                  <a:gd name="connsiteX28" fmla="*/ 256818 w 333863"/>
                  <a:gd name="connsiteY28" fmla="*/ 156324 h 334980"/>
                  <a:gd name="connsiteX29" fmla="*/ 246769 w 333863"/>
                  <a:gd name="connsiteY29" fmla="*/ 90445 h 334980"/>
                  <a:gd name="connsiteX30" fmla="*/ 281383 w 333863"/>
                  <a:gd name="connsiteY30" fmla="*/ 77045 h 334980"/>
                  <a:gd name="connsiteX31" fmla="*/ 263518 w 333863"/>
                  <a:gd name="connsiteY31" fmla="*/ 59180 h 334980"/>
                  <a:gd name="connsiteX32" fmla="*/ 264634 w 333863"/>
                  <a:gd name="connsiteY32" fmla="*/ 60296 h 334980"/>
                  <a:gd name="connsiteX33" fmla="*/ 240069 w 333863"/>
                  <a:gd name="connsiteY33" fmla="*/ 69229 h 334980"/>
                  <a:gd name="connsiteX34" fmla="*/ 221087 w 333863"/>
                  <a:gd name="connsiteY34" fmla="*/ 33498 h 334980"/>
                  <a:gd name="connsiteX35" fmla="*/ 263518 w 333863"/>
                  <a:gd name="connsiteY35" fmla="*/ 59180 h 334980"/>
                  <a:gd name="connsiteX36" fmla="*/ 178656 w 333863"/>
                  <a:gd name="connsiteY36" fmla="*/ 24565 h 334980"/>
                  <a:gd name="connsiteX37" fmla="*/ 217737 w 333863"/>
                  <a:gd name="connsiteY37" fmla="*/ 73696 h 334980"/>
                  <a:gd name="connsiteX38" fmla="*/ 178656 w 333863"/>
                  <a:gd name="connsiteY38" fmla="*/ 78162 h 334980"/>
                  <a:gd name="connsiteX39" fmla="*/ 178656 w 333863"/>
                  <a:gd name="connsiteY39" fmla="*/ 24565 h 334980"/>
                  <a:gd name="connsiteX40" fmla="*/ 178656 w 333863"/>
                  <a:gd name="connsiteY40" fmla="*/ 100494 h 334980"/>
                  <a:gd name="connsiteX41" fmla="*/ 225553 w 333863"/>
                  <a:gd name="connsiteY41" fmla="*/ 94911 h 334980"/>
                  <a:gd name="connsiteX42" fmla="*/ 234486 w 333863"/>
                  <a:gd name="connsiteY42" fmla="*/ 156324 h 334980"/>
                  <a:gd name="connsiteX43" fmla="*/ 178656 w 333863"/>
                  <a:gd name="connsiteY43" fmla="*/ 156324 h 334980"/>
                  <a:gd name="connsiteX44" fmla="*/ 178656 w 333863"/>
                  <a:gd name="connsiteY44" fmla="*/ 100494 h 334980"/>
                  <a:gd name="connsiteX45" fmla="*/ 71462 w 333863"/>
                  <a:gd name="connsiteY45" fmla="*/ 58063 h 334980"/>
                  <a:gd name="connsiteX46" fmla="*/ 113893 w 333863"/>
                  <a:gd name="connsiteY46" fmla="*/ 32381 h 334980"/>
                  <a:gd name="connsiteX47" fmla="*/ 94911 w 333863"/>
                  <a:gd name="connsiteY47" fmla="*/ 68113 h 334980"/>
                  <a:gd name="connsiteX48" fmla="*/ 70346 w 333863"/>
                  <a:gd name="connsiteY48" fmla="*/ 60296 h 334980"/>
                  <a:gd name="connsiteX49" fmla="*/ 71462 w 333863"/>
                  <a:gd name="connsiteY49" fmla="*/ 58063 h 334980"/>
                  <a:gd name="connsiteX50" fmla="*/ 53597 w 333863"/>
                  <a:gd name="connsiteY50" fmla="*/ 77045 h 334980"/>
                  <a:gd name="connsiteX51" fmla="*/ 87095 w 333863"/>
                  <a:gd name="connsiteY51" fmla="*/ 89328 h 334980"/>
                  <a:gd name="connsiteX52" fmla="*/ 78162 w 333863"/>
                  <a:gd name="connsiteY52" fmla="*/ 156324 h 334980"/>
                  <a:gd name="connsiteX53" fmla="*/ 22332 w 333863"/>
                  <a:gd name="connsiteY53" fmla="*/ 156324 h 334980"/>
                  <a:gd name="connsiteX54" fmla="*/ 53597 w 333863"/>
                  <a:gd name="connsiteY54" fmla="*/ 77045 h 334980"/>
                  <a:gd name="connsiteX55" fmla="*/ 53597 w 333863"/>
                  <a:gd name="connsiteY55" fmla="*/ 257935 h 334980"/>
                  <a:gd name="connsiteX56" fmla="*/ 22332 w 333863"/>
                  <a:gd name="connsiteY56" fmla="*/ 178656 h 334980"/>
                  <a:gd name="connsiteX57" fmla="*/ 78162 w 333863"/>
                  <a:gd name="connsiteY57" fmla="*/ 178656 h 334980"/>
                  <a:gd name="connsiteX58" fmla="*/ 88211 w 333863"/>
                  <a:gd name="connsiteY58" fmla="*/ 244535 h 334980"/>
                  <a:gd name="connsiteX59" fmla="*/ 53597 w 333863"/>
                  <a:gd name="connsiteY59" fmla="*/ 257935 h 334980"/>
                  <a:gd name="connsiteX60" fmla="*/ 71462 w 333863"/>
                  <a:gd name="connsiteY60" fmla="*/ 275800 h 334980"/>
                  <a:gd name="connsiteX61" fmla="*/ 70346 w 333863"/>
                  <a:gd name="connsiteY61" fmla="*/ 274684 h 334980"/>
                  <a:gd name="connsiteX62" fmla="*/ 94911 w 333863"/>
                  <a:gd name="connsiteY62" fmla="*/ 265751 h 334980"/>
                  <a:gd name="connsiteX63" fmla="*/ 113893 w 333863"/>
                  <a:gd name="connsiteY63" fmla="*/ 301482 h 334980"/>
                  <a:gd name="connsiteX64" fmla="*/ 71462 w 333863"/>
                  <a:gd name="connsiteY64" fmla="*/ 275800 h 334980"/>
                  <a:gd name="connsiteX65" fmla="*/ 156324 w 333863"/>
                  <a:gd name="connsiteY65" fmla="*/ 310415 h 334980"/>
                  <a:gd name="connsiteX66" fmla="*/ 117243 w 333863"/>
                  <a:gd name="connsiteY66" fmla="*/ 261284 h 334980"/>
                  <a:gd name="connsiteX67" fmla="*/ 156324 w 333863"/>
                  <a:gd name="connsiteY67" fmla="*/ 256818 h 334980"/>
                  <a:gd name="connsiteX68" fmla="*/ 156324 w 333863"/>
                  <a:gd name="connsiteY68" fmla="*/ 310415 h 334980"/>
                  <a:gd name="connsiteX69" fmla="*/ 156324 w 333863"/>
                  <a:gd name="connsiteY69" fmla="*/ 234486 h 334980"/>
                  <a:gd name="connsiteX70" fmla="*/ 109427 w 333863"/>
                  <a:gd name="connsiteY70" fmla="*/ 240069 h 334980"/>
                  <a:gd name="connsiteX71" fmla="*/ 100494 w 333863"/>
                  <a:gd name="connsiteY71" fmla="*/ 178656 h 334980"/>
                  <a:gd name="connsiteX72" fmla="*/ 156324 w 333863"/>
                  <a:gd name="connsiteY72" fmla="*/ 178656 h 334980"/>
                  <a:gd name="connsiteX73" fmla="*/ 156324 w 333863"/>
                  <a:gd name="connsiteY73" fmla="*/ 234486 h 334980"/>
                  <a:gd name="connsiteX74" fmla="*/ 156324 w 333863"/>
                  <a:gd name="connsiteY74" fmla="*/ 156324 h 334980"/>
                  <a:gd name="connsiteX75" fmla="*/ 100494 w 333863"/>
                  <a:gd name="connsiteY75" fmla="*/ 156324 h 334980"/>
                  <a:gd name="connsiteX76" fmla="*/ 109427 w 333863"/>
                  <a:gd name="connsiteY76" fmla="*/ 94911 h 334980"/>
                  <a:gd name="connsiteX77" fmla="*/ 156324 w 333863"/>
                  <a:gd name="connsiteY77" fmla="*/ 100494 h 334980"/>
                  <a:gd name="connsiteX78" fmla="*/ 156324 w 333863"/>
                  <a:gd name="connsiteY78" fmla="*/ 156324 h 334980"/>
                  <a:gd name="connsiteX79" fmla="*/ 156324 w 333863"/>
                  <a:gd name="connsiteY79" fmla="*/ 78162 h 334980"/>
                  <a:gd name="connsiteX80" fmla="*/ 117243 w 333863"/>
                  <a:gd name="connsiteY80" fmla="*/ 73696 h 334980"/>
                  <a:gd name="connsiteX81" fmla="*/ 156324 w 333863"/>
                  <a:gd name="connsiteY81" fmla="*/ 24565 h 334980"/>
                  <a:gd name="connsiteX82" fmla="*/ 156324 w 333863"/>
                  <a:gd name="connsiteY82" fmla="*/ 78162 h 334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333863" h="334980">
                    <a:moveTo>
                      <a:pt x="228903" y="299249"/>
                    </a:moveTo>
                    <a:cubicBezTo>
                      <a:pt x="226670" y="300365"/>
                      <a:pt x="223320" y="301482"/>
                      <a:pt x="221087" y="302599"/>
                    </a:cubicBezTo>
                    <a:cubicBezTo>
                      <a:pt x="223320" y="299249"/>
                      <a:pt x="225553" y="297016"/>
                      <a:pt x="226670" y="293666"/>
                    </a:cubicBezTo>
                    <a:lnTo>
                      <a:pt x="215504" y="266867"/>
                    </a:lnTo>
                    <a:cubicBezTo>
                      <a:pt x="205454" y="289199"/>
                      <a:pt x="192055" y="304832"/>
                      <a:pt x="178656" y="310415"/>
                    </a:cubicBezTo>
                    <a:lnTo>
                      <a:pt x="178656" y="256818"/>
                    </a:lnTo>
                    <a:cubicBezTo>
                      <a:pt x="189822" y="256818"/>
                      <a:pt x="202105" y="257935"/>
                      <a:pt x="213271" y="260168"/>
                    </a:cubicBezTo>
                    <a:lnTo>
                      <a:pt x="203221" y="236719"/>
                    </a:lnTo>
                    <a:cubicBezTo>
                      <a:pt x="195405" y="235603"/>
                      <a:pt x="187589" y="235603"/>
                      <a:pt x="178656" y="234486"/>
                    </a:cubicBezTo>
                    <a:lnTo>
                      <a:pt x="178656" y="178656"/>
                    </a:lnTo>
                    <a:lnTo>
                      <a:pt x="234486" y="178656"/>
                    </a:lnTo>
                    <a:cubicBezTo>
                      <a:pt x="234486" y="186472"/>
                      <a:pt x="233369" y="194288"/>
                      <a:pt x="232253" y="200988"/>
                    </a:cubicBezTo>
                    <a:lnTo>
                      <a:pt x="253468" y="209921"/>
                    </a:lnTo>
                    <a:cubicBezTo>
                      <a:pt x="254585" y="199871"/>
                      <a:pt x="255701" y="188705"/>
                      <a:pt x="255701" y="178656"/>
                    </a:cubicBezTo>
                    <a:lnTo>
                      <a:pt x="311531" y="178656"/>
                    </a:lnTo>
                    <a:cubicBezTo>
                      <a:pt x="310415" y="196522"/>
                      <a:pt x="305948" y="213271"/>
                      <a:pt x="298132" y="228903"/>
                    </a:cubicBezTo>
                    <a:lnTo>
                      <a:pt x="318231" y="237836"/>
                    </a:lnTo>
                    <a:cubicBezTo>
                      <a:pt x="328280" y="215504"/>
                      <a:pt x="333863" y="192055"/>
                      <a:pt x="333863" y="167490"/>
                    </a:cubicBezTo>
                    <a:cubicBezTo>
                      <a:pt x="333863" y="119476"/>
                      <a:pt x="312648" y="73696"/>
                      <a:pt x="276917" y="42431"/>
                    </a:cubicBezTo>
                    <a:cubicBezTo>
                      <a:pt x="247885" y="14516"/>
                      <a:pt x="208804" y="0"/>
                      <a:pt x="167490" y="0"/>
                    </a:cubicBezTo>
                    <a:cubicBezTo>
                      <a:pt x="126176" y="0"/>
                      <a:pt x="87095" y="14516"/>
                      <a:pt x="56947" y="41314"/>
                    </a:cubicBezTo>
                    <a:cubicBezTo>
                      <a:pt x="21215" y="73696"/>
                      <a:pt x="0" y="119476"/>
                      <a:pt x="0" y="167490"/>
                    </a:cubicBezTo>
                    <a:cubicBezTo>
                      <a:pt x="0" y="215504"/>
                      <a:pt x="21215" y="261284"/>
                      <a:pt x="56947" y="292549"/>
                    </a:cubicBezTo>
                    <a:cubicBezTo>
                      <a:pt x="87095" y="320464"/>
                      <a:pt x="126176" y="334980"/>
                      <a:pt x="167490" y="334980"/>
                    </a:cubicBezTo>
                    <a:cubicBezTo>
                      <a:pt x="192055" y="334980"/>
                      <a:pt x="215504" y="329397"/>
                      <a:pt x="237836" y="319348"/>
                    </a:cubicBezTo>
                    <a:lnTo>
                      <a:pt x="228903" y="299249"/>
                    </a:lnTo>
                    <a:close/>
                    <a:moveTo>
                      <a:pt x="281383" y="77045"/>
                    </a:moveTo>
                    <a:cubicBezTo>
                      <a:pt x="299249" y="99377"/>
                      <a:pt x="310415" y="127292"/>
                      <a:pt x="312648" y="156324"/>
                    </a:cubicBezTo>
                    <a:lnTo>
                      <a:pt x="256818" y="156324"/>
                    </a:lnTo>
                    <a:cubicBezTo>
                      <a:pt x="255701" y="132875"/>
                      <a:pt x="252352" y="110543"/>
                      <a:pt x="246769" y="90445"/>
                    </a:cubicBezTo>
                    <a:cubicBezTo>
                      <a:pt x="259051" y="85978"/>
                      <a:pt x="271334" y="82628"/>
                      <a:pt x="281383" y="77045"/>
                    </a:cubicBezTo>
                    <a:close/>
                    <a:moveTo>
                      <a:pt x="263518" y="59180"/>
                    </a:moveTo>
                    <a:cubicBezTo>
                      <a:pt x="263518" y="59180"/>
                      <a:pt x="264634" y="60296"/>
                      <a:pt x="264634" y="60296"/>
                    </a:cubicBezTo>
                    <a:cubicBezTo>
                      <a:pt x="256818" y="63646"/>
                      <a:pt x="249002" y="66996"/>
                      <a:pt x="240069" y="69229"/>
                    </a:cubicBezTo>
                    <a:cubicBezTo>
                      <a:pt x="234486" y="55830"/>
                      <a:pt x="227786" y="43547"/>
                      <a:pt x="221087" y="33498"/>
                    </a:cubicBezTo>
                    <a:cubicBezTo>
                      <a:pt x="236719" y="39081"/>
                      <a:pt x="251235" y="48014"/>
                      <a:pt x="263518" y="59180"/>
                    </a:cubicBezTo>
                    <a:close/>
                    <a:moveTo>
                      <a:pt x="178656" y="24565"/>
                    </a:moveTo>
                    <a:cubicBezTo>
                      <a:pt x="193172" y="30148"/>
                      <a:pt x="207688" y="48014"/>
                      <a:pt x="217737" y="73696"/>
                    </a:cubicBezTo>
                    <a:cubicBezTo>
                      <a:pt x="205454" y="75929"/>
                      <a:pt x="192055" y="77045"/>
                      <a:pt x="178656" y="78162"/>
                    </a:cubicBezTo>
                    <a:lnTo>
                      <a:pt x="178656" y="24565"/>
                    </a:lnTo>
                    <a:close/>
                    <a:moveTo>
                      <a:pt x="178656" y="100494"/>
                    </a:moveTo>
                    <a:cubicBezTo>
                      <a:pt x="194288" y="100494"/>
                      <a:pt x="209921" y="98261"/>
                      <a:pt x="225553" y="94911"/>
                    </a:cubicBezTo>
                    <a:cubicBezTo>
                      <a:pt x="230020" y="112777"/>
                      <a:pt x="233369" y="132875"/>
                      <a:pt x="234486" y="156324"/>
                    </a:cubicBezTo>
                    <a:lnTo>
                      <a:pt x="178656" y="156324"/>
                    </a:lnTo>
                    <a:lnTo>
                      <a:pt x="178656" y="100494"/>
                    </a:lnTo>
                    <a:close/>
                    <a:moveTo>
                      <a:pt x="71462" y="58063"/>
                    </a:moveTo>
                    <a:cubicBezTo>
                      <a:pt x="83745" y="46897"/>
                      <a:pt x="98261" y="37964"/>
                      <a:pt x="113893" y="32381"/>
                    </a:cubicBezTo>
                    <a:cubicBezTo>
                      <a:pt x="106077" y="42431"/>
                      <a:pt x="100494" y="54713"/>
                      <a:pt x="94911" y="68113"/>
                    </a:cubicBezTo>
                    <a:cubicBezTo>
                      <a:pt x="85978" y="65879"/>
                      <a:pt x="78162" y="63646"/>
                      <a:pt x="70346" y="60296"/>
                    </a:cubicBezTo>
                    <a:cubicBezTo>
                      <a:pt x="70346" y="59180"/>
                      <a:pt x="71462" y="59180"/>
                      <a:pt x="71462" y="58063"/>
                    </a:cubicBezTo>
                    <a:close/>
                    <a:moveTo>
                      <a:pt x="53597" y="77045"/>
                    </a:moveTo>
                    <a:cubicBezTo>
                      <a:pt x="63646" y="81512"/>
                      <a:pt x="74812" y="85978"/>
                      <a:pt x="87095" y="89328"/>
                    </a:cubicBezTo>
                    <a:cubicBezTo>
                      <a:pt x="82628" y="110543"/>
                      <a:pt x="79279" y="132875"/>
                      <a:pt x="78162" y="156324"/>
                    </a:cubicBezTo>
                    <a:lnTo>
                      <a:pt x="22332" y="156324"/>
                    </a:lnTo>
                    <a:cubicBezTo>
                      <a:pt x="25682" y="127292"/>
                      <a:pt x="35731" y="99377"/>
                      <a:pt x="53597" y="77045"/>
                    </a:cubicBezTo>
                    <a:close/>
                    <a:moveTo>
                      <a:pt x="53597" y="257935"/>
                    </a:moveTo>
                    <a:cubicBezTo>
                      <a:pt x="35731" y="235603"/>
                      <a:pt x="24565" y="207688"/>
                      <a:pt x="22332" y="178656"/>
                    </a:cubicBezTo>
                    <a:lnTo>
                      <a:pt x="78162" y="178656"/>
                    </a:lnTo>
                    <a:cubicBezTo>
                      <a:pt x="79279" y="202105"/>
                      <a:pt x="82628" y="224437"/>
                      <a:pt x="88211" y="244535"/>
                    </a:cubicBezTo>
                    <a:cubicBezTo>
                      <a:pt x="75929" y="249002"/>
                      <a:pt x="63646" y="252352"/>
                      <a:pt x="53597" y="257935"/>
                    </a:cubicBezTo>
                    <a:close/>
                    <a:moveTo>
                      <a:pt x="71462" y="275800"/>
                    </a:moveTo>
                    <a:cubicBezTo>
                      <a:pt x="71462" y="275800"/>
                      <a:pt x="70346" y="274684"/>
                      <a:pt x="70346" y="274684"/>
                    </a:cubicBezTo>
                    <a:cubicBezTo>
                      <a:pt x="78162" y="271334"/>
                      <a:pt x="85978" y="267984"/>
                      <a:pt x="94911" y="265751"/>
                    </a:cubicBezTo>
                    <a:cubicBezTo>
                      <a:pt x="100494" y="279150"/>
                      <a:pt x="107194" y="291433"/>
                      <a:pt x="113893" y="301482"/>
                    </a:cubicBezTo>
                    <a:cubicBezTo>
                      <a:pt x="98261" y="295899"/>
                      <a:pt x="83745" y="286966"/>
                      <a:pt x="71462" y="275800"/>
                    </a:cubicBezTo>
                    <a:close/>
                    <a:moveTo>
                      <a:pt x="156324" y="310415"/>
                    </a:moveTo>
                    <a:cubicBezTo>
                      <a:pt x="141808" y="304832"/>
                      <a:pt x="127292" y="286966"/>
                      <a:pt x="117243" y="261284"/>
                    </a:cubicBezTo>
                    <a:cubicBezTo>
                      <a:pt x="129526" y="259051"/>
                      <a:pt x="142925" y="257935"/>
                      <a:pt x="156324" y="256818"/>
                    </a:cubicBezTo>
                    <a:lnTo>
                      <a:pt x="156324" y="310415"/>
                    </a:lnTo>
                    <a:close/>
                    <a:moveTo>
                      <a:pt x="156324" y="234486"/>
                    </a:moveTo>
                    <a:cubicBezTo>
                      <a:pt x="140692" y="234486"/>
                      <a:pt x="125059" y="236719"/>
                      <a:pt x="109427" y="240069"/>
                    </a:cubicBezTo>
                    <a:cubicBezTo>
                      <a:pt x="104960" y="222203"/>
                      <a:pt x="101611" y="200988"/>
                      <a:pt x="100494" y="178656"/>
                    </a:cubicBezTo>
                    <a:lnTo>
                      <a:pt x="156324" y="178656"/>
                    </a:lnTo>
                    <a:lnTo>
                      <a:pt x="156324" y="234486"/>
                    </a:lnTo>
                    <a:close/>
                    <a:moveTo>
                      <a:pt x="156324" y="156324"/>
                    </a:moveTo>
                    <a:lnTo>
                      <a:pt x="100494" y="156324"/>
                    </a:lnTo>
                    <a:cubicBezTo>
                      <a:pt x="101611" y="133992"/>
                      <a:pt x="104960" y="112777"/>
                      <a:pt x="109427" y="94911"/>
                    </a:cubicBezTo>
                    <a:cubicBezTo>
                      <a:pt x="123943" y="98261"/>
                      <a:pt x="139575" y="99377"/>
                      <a:pt x="156324" y="100494"/>
                    </a:cubicBezTo>
                    <a:lnTo>
                      <a:pt x="156324" y="156324"/>
                    </a:lnTo>
                    <a:close/>
                    <a:moveTo>
                      <a:pt x="156324" y="78162"/>
                    </a:moveTo>
                    <a:cubicBezTo>
                      <a:pt x="142925" y="78162"/>
                      <a:pt x="129526" y="75929"/>
                      <a:pt x="117243" y="73696"/>
                    </a:cubicBezTo>
                    <a:cubicBezTo>
                      <a:pt x="127292" y="48014"/>
                      <a:pt x="141808" y="30148"/>
                      <a:pt x="156324" y="24565"/>
                    </a:cubicBezTo>
                    <a:lnTo>
                      <a:pt x="156324" y="78162"/>
                    </a:lnTo>
                    <a:close/>
                  </a:path>
                </a:pathLst>
              </a:custGeom>
              <a:solidFill>
                <a:schemeClr val="tx1"/>
              </a:solidFill>
              <a:ln w="11013" cap="flat">
                <a:noFill/>
                <a:prstDash val="solid"/>
                <a:miter/>
              </a:ln>
            </p:spPr>
            <p:txBody>
              <a:bodyPr rtlCol="0" anchor="ctr" anchorCtr="0"/>
              <a:lstStyle/>
              <a:p>
                <a:endParaRPr lang="en-GB" sz="1400"/>
              </a:p>
            </p:txBody>
          </p:sp>
          <p:sp>
            <p:nvSpPr>
              <p:cNvPr id="21" name="Freeform: Shape 20">
                <a:extLst>
                  <a:ext uri="{FF2B5EF4-FFF2-40B4-BE49-F238E27FC236}">
                    <a16:creationId xmlns:a16="http://schemas.microsoft.com/office/drawing/2014/main" id="{8B2F5DCF-FE45-4955-B086-CC505524D8A9}"/>
                  </a:ext>
                </a:extLst>
              </p:cNvPr>
              <p:cNvSpPr/>
              <p:nvPr/>
            </p:nvSpPr>
            <p:spPr>
              <a:xfrm>
                <a:off x="852255" y="3987177"/>
                <a:ext cx="133992" cy="133992"/>
              </a:xfrm>
              <a:custGeom>
                <a:avLst/>
                <a:gdLst>
                  <a:gd name="connsiteX0" fmla="*/ 133992 w 133992"/>
                  <a:gd name="connsiteY0" fmla="*/ 118360 h 133992"/>
                  <a:gd name="connsiteX1" fmla="*/ 83745 w 133992"/>
                  <a:gd name="connsiteY1" fmla="*/ 68113 h 133992"/>
                  <a:gd name="connsiteX2" fmla="*/ 132875 w 133992"/>
                  <a:gd name="connsiteY2" fmla="*/ 55830 h 133992"/>
                  <a:gd name="connsiteX3" fmla="*/ 0 w 133992"/>
                  <a:gd name="connsiteY3" fmla="*/ 0 h 133992"/>
                  <a:gd name="connsiteX4" fmla="*/ 55830 w 133992"/>
                  <a:gd name="connsiteY4" fmla="*/ 132875 h 133992"/>
                  <a:gd name="connsiteX5" fmla="*/ 68113 w 133992"/>
                  <a:gd name="connsiteY5" fmla="*/ 83745 h 133992"/>
                  <a:gd name="connsiteX6" fmla="*/ 118360 w 133992"/>
                  <a:gd name="connsiteY6" fmla="*/ 133992 h 133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992" h="133992">
                    <a:moveTo>
                      <a:pt x="133992" y="118360"/>
                    </a:moveTo>
                    <a:lnTo>
                      <a:pt x="83745" y="68113"/>
                    </a:lnTo>
                    <a:lnTo>
                      <a:pt x="132875" y="55830"/>
                    </a:lnTo>
                    <a:lnTo>
                      <a:pt x="0" y="0"/>
                    </a:lnTo>
                    <a:lnTo>
                      <a:pt x="55830" y="132875"/>
                    </a:lnTo>
                    <a:lnTo>
                      <a:pt x="68113" y="83745"/>
                    </a:lnTo>
                    <a:lnTo>
                      <a:pt x="118360" y="133992"/>
                    </a:lnTo>
                    <a:close/>
                  </a:path>
                </a:pathLst>
              </a:custGeom>
              <a:solidFill>
                <a:schemeClr val="tx1"/>
              </a:solidFill>
              <a:ln w="11013" cap="flat">
                <a:noFill/>
                <a:prstDash val="solid"/>
                <a:miter/>
              </a:ln>
            </p:spPr>
            <p:txBody>
              <a:bodyPr rtlCol="0" anchor="ctr" anchorCtr="0"/>
              <a:lstStyle/>
              <a:p>
                <a:endParaRPr lang="en-GB" sz="1400"/>
              </a:p>
            </p:txBody>
          </p:sp>
        </p:grpSp>
        <p:sp>
          <p:nvSpPr>
            <p:cNvPr id="19" name="TextBox 18">
              <a:extLst>
                <a:ext uri="{FF2B5EF4-FFF2-40B4-BE49-F238E27FC236}">
                  <a16:creationId xmlns:a16="http://schemas.microsoft.com/office/drawing/2014/main" id="{08AE69F0-248D-4227-AE82-6E2FE5D8A811}"/>
                </a:ext>
              </a:extLst>
            </p:cNvPr>
            <p:cNvSpPr txBox="1"/>
            <p:nvPr/>
          </p:nvSpPr>
          <p:spPr>
            <a:xfrm>
              <a:off x="1033826" y="3565623"/>
              <a:ext cx="3305260" cy="313932"/>
            </a:xfrm>
            <a:prstGeom prst="rect">
              <a:avLst/>
            </a:prstGeom>
            <a:noFill/>
          </p:spPr>
          <p:txBody>
            <a:bodyPr wrap="square" rtlCol="0" anchor="ctr" anchorCtr="0">
              <a:spAutoFit/>
            </a:bodyPr>
            <a:lstStyle/>
            <a:p>
              <a:pPr>
                <a:lnSpc>
                  <a:spcPct val="90000"/>
                </a:lnSpc>
              </a:pPr>
              <a:r>
                <a:rPr lang="en-GB" sz="1600">
                  <a:solidFill>
                    <a:schemeClr val="tx1"/>
                  </a:solidFill>
                </a:rPr>
                <a:t>highwaysengland.co.uk</a:t>
              </a:r>
            </a:p>
          </p:txBody>
        </p:sp>
      </p:grpSp>
      <p:grpSp>
        <p:nvGrpSpPr>
          <p:cNvPr id="22" name="Group 21">
            <a:extLst>
              <a:ext uri="{FF2B5EF4-FFF2-40B4-BE49-F238E27FC236}">
                <a16:creationId xmlns:a16="http://schemas.microsoft.com/office/drawing/2014/main" id="{78C8B524-62C3-41EA-BFE9-9BF66A051521}"/>
              </a:ext>
            </a:extLst>
          </p:cNvPr>
          <p:cNvGrpSpPr/>
          <p:nvPr userDrawn="1"/>
        </p:nvGrpSpPr>
        <p:grpSpPr>
          <a:xfrm>
            <a:off x="642324" y="4031771"/>
            <a:ext cx="3696762" cy="313932"/>
            <a:chOff x="642324" y="4022120"/>
            <a:chExt cx="3696762" cy="313932"/>
          </a:xfrm>
        </p:grpSpPr>
        <p:sp>
          <p:nvSpPr>
            <p:cNvPr id="23" name="Graphic 52">
              <a:extLst>
                <a:ext uri="{FF2B5EF4-FFF2-40B4-BE49-F238E27FC236}">
                  <a16:creationId xmlns:a16="http://schemas.microsoft.com/office/drawing/2014/main" id="{1D936619-9B69-492D-8F09-F101804FDE6B}"/>
                </a:ext>
              </a:extLst>
            </p:cNvPr>
            <p:cNvSpPr/>
            <p:nvPr/>
          </p:nvSpPr>
          <p:spPr>
            <a:xfrm>
              <a:off x="642324" y="4027397"/>
              <a:ext cx="373296" cy="303379"/>
            </a:xfrm>
            <a:custGeom>
              <a:avLst/>
              <a:gdLst>
                <a:gd name="connsiteX0" fmla="*/ 892134 w 2838459"/>
                <a:gd name="connsiteY0" fmla="*/ 2306263 h 2306831"/>
                <a:gd name="connsiteX1" fmla="*/ 2549065 w 2838459"/>
                <a:gd name="connsiteY1" fmla="*/ 649332 h 2306831"/>
                <a:gd name="connsiteX2" fmla="*/ 2547427 w 2838459"/>
                <a:gd name="connsiteY2" fmla="*/ 574046 h 2306831"/>
                <a:gd name="connsiteX3" fmla="*/ 2837920 w 2838459"/>
                <a:gd name="connsiteY3" fmla="*/ 272494 h 2306831"/>
                <a:gd name="connsiteX4" fmla="*/ 2503488 w 2838459"/>
                <a:gd name="connsiteY4" fmla="*/ 364172 h 2306831"/>
                <a:gd name="connsiteX5" fmla="*/ 2759577 w 2838459"/>
                <a:gd name="connsiteY5" fmla="*/ 42065 h 2306831"/>
                <a:gd name="connsiteX6" fmla="*/ 2389778 w 2838459"/>
                <a:gd name="connsiteY6" fmla="*/ 183416 h 2306831"/>
                <a:gd name="connsiteX7" fmla="*/ 1964687 w 2838459"/>
                <a:gd name="connsiteY7" fmla="*/ -569 h 2306831"/>
                <a:gd name="connsiteX8" fmla="*/ 1382290 w 2838459"/>
                <a:gd name="connsiteY8" fmla="*/ 581714 h 2306831"/>
                <a:gd name="connsiteX9" fmla="*/ 1397388 w 2838459"/>
                <a:gd name="connsiteY9" fmla="*/ 714502 h 2306831"/>
                <a:gd name="connsiteX10" fmla="*/ 197000 w 2838459"/>
                <a:gd name="connsiteY10" fmla="*/ 106045 h 2306831"/>
                <a:gd name="connsiteX11" fmla="*/ 118142 w 2838459"/>
                <a:gd name="connsiteY11" fmla="*/ 398748 h 2306831"/>
                <a:gd name="connsiteX12" fmla="*/ 377298 w 2838459"/>
                <a:gd name="connsiteY12" fmla="*/ 883504 h 2306831"/>
                <a:gd name="connsiteX13" fmla="*/ 113542 w 2838459"/>
                <a:gd name="connsiteY13" fmla="*/ 810666 h 2306831"/>
                <a:gd name="connsiteX14" fmla="*/ 113456 w 2838459"/>
                <a:gd name="connsiteY14" fmla="*/ 818105 h 2306831"/>
                <a:gd name="connsiteX15" fmla="*/ 580676 w 2838459"/>
                <a:gd name="connsiteY15" fmla="*/ 1388977 h 2306831"/>
                <a:gd name="connsiteX16" fmla="*/ 427114 w 2838459"/>
                <a:gd name="connsiteY16" fmla="*/ 1409474 h 2306831"/>
                <a:gd name="connsiteX17" fmla="*/ 317662 w 2838459"/>
                <a:gd name="connsiteY17" fmla="*/ 1398968 h 2306831"/>
                <a:gd name="connsiteX18" fmla="*/ 861683 w 2838459"/>
                <a:gd name="connsiteY18" fmla="*/ 1803457 h 2306831"/>
                <a:gd name="connsiteX19" fmla="*/ 138383 w 2838459"/>
                <a:gd name="connsiteY19" fmla="*/ 2052726 h 2306831"/>
                <a:gd name="connsiteX20" fmla="*/ -539 w 2838459"/>
                <a:gd name="connsiteY20" fmla="*/ 2044668 h 2306831"/>
                <a:gd name="connsiteX21" fmla="*/ 892163 w 2838459"/>
                <a:gd name="connsiteY21" fmla="*/ 2306263 h 2306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838459" h="2306831">
                  <a:moveTo>
                    <a:pt x="892134" y="2306263"/>
                  </a:moveTo>
                  <a:cubicBezTo>
                    <a:pt x="1963325" y="2306263"/>
                    <a:pt x="2549065" y="1418838"/>
                    <a:pt x="2549065" y="649332"/>
                  </a:cubicBezTo>
                  <a:cubicBezTo>
                    <a:pt x="2549065" y="624119"/>
                    <a:pt x="2548561" y="599030"/>
                    <a:pt x="2547427" y="574046"/>
                  </a:cubicBezTo>
                  <a:cubicBezTo>
                    <a:pt x="2661136" y="491845"/>
                    <a:pt x="2759967" y="389271"/>
                    <a:pt x="2837920" y="272494"/>
                  </a:cubicBezTo>
                  <a:cubicBezTo>
                    <a:pt x="2733574" y="318872"/>
                    <a:pt x="2621283" y="350094"/>
                    <a:pt x="2503488" y="364172"/>
                  </a:cubicBezTo>
                  <a:cubicBezTo>
                    <a:pt x="2623722" y="292077"/>
                    <a:pt x="2716029" y="178025"/>
                    <a:pt x="2759577" y="42065"/>
                  </a:cubicBezTo>
                  <a:cubicBezTo>
                    <a:pt x="2647059" y="108769"/>
                    <a:pt x="2522443" y="157251"/>
                    <a:pt x="2389778" y="183416"/>
                  </a:cubicBezTo>
                  <a:cubicBezTo>
                    <a:pt x="2283508" y="70221"/>
                    <a:pt x="2132213" y="-569"/>
                    <a:pt x="1964687" y="-569"/>
                  </a:cubicBezTo>
                  <a:cubicBezTo>
                    <a:pt x="1643085" y="-569"/>
                    <a:pt x="1382290" y="260226"/>
                    <a:pt x="1382290" y="581714"/>
                  </a:cubicBezTo>
                  <a:cubicBezTo>
                    <a:pt x="1382290" y="627415"/>
                    <a:pt x="1387396" y="671868"/>
                    <a:pt x="1397388" y="714502"/>
                  </a:cubicBezTo>
                  <a:cubicBezTo>
                    <a:pt x="913375" y="690147"/>
                    <a:pt x="484188" y="458412"/>
                    <a:pt x="197000" y="106045"/>
                  </a:cubicBezTo>
                  <a:cubicBezTo>
                    <a:pt x="146984" y="192103"/>
                    <a:pt x="118142" y="292077"/>
                    <a:pt x="118142" y="398748"/>
                  </a:cubicBezTo>
                  <a:cubicBezTo>
                    <a:pt x="118142" y="600792"/>
                    <a:pt x="220955" y="779157"/>
                    <a:pt x="377298" y="883504"/>
                  </a:cubicBezTo>
                  <a:cubicBezTo>
                    <a:pt x="281753" y="880551"/>
                    <a:pt x="191999" y="854319"/>
                    <a:pt x="113542" y="810666"/>
                  </a:cubicBezTo>
                  <a:cubicBezTo>
                    <a:pt x="113456" y="813114"/>
                    <a:pt x="113456" y="815495"/>
                    <a:pt x="113456" y="818105"/>
                  </a:cubicBezTo>
                  <a:cubicBezTo>
                    <a:pt x="113456" y="1100131"/>
                    <a:pt x="314195" y="1335618"/>
                    <a:pt x="580676" y="1388977"/>
                  </a:cubicBezTo>
                  <a:cubicBezTo>
                    <a:pt x="531737" y="1402321"/>
                    <a:pt x="480245" y="1409474"/>
                    <a:pt x="427114" y="1409474"/>
                  </a:cubicBezTo>
                  <a:cubicBezTo>
                    <a:pt x="389643" y="1409474"/>
                    <a:pt x="353143" y="1405788"/>
                    <a:pt x="317662" y="1398968"/>
                  </a:cubicBezTo>
                  <a:cubicBezTo>
                    <a:pt x="391796" y="1630359"/>
                    <a:pt x="606784" y="1798742"/>
                    <a:pt x="861683" y="1803457"/>
                  </a:cubicBezTo>
                  <a:cubicBezTo>
                    <a:pt x="662363" y="1959686"/>
                    <a:pt x="411274" y="2052726"/>
                    <a:pt x="138383" y="2052726"/>
                  </a:cubicBezTo>
                  <a:cubicBezTo>
                    <a:pt x="91434" y="2052726"/>
                    <a:pt x="45048" y="2050059"/>
                    <a:pt x="-539" y="2044668"/>
                  </a:cubicBezTo>
                  <a:cubicBezTo>
                    <a:pt x="257197" y="2209870"/>
                    <a:pt x="563246" y="2306263"/>
                    <a:pt x="892163" y="2306263"/>
                  </a:cubicBezTo>
                </a:path>
              </a:pathLst>
            </a:custGeom>
            <a:solidFill>
              <a:schemeClr val="tx1"/>
            </a:solidFill>
            <a:ln w="9525" cap="flat">
              <a:noFill/>
              <a:prstDash val="solid"/>
              <a:miter/>
            </a:ln>
          </p:spPr>
          <p:txBody>
            <a:bodyPr rtlCol="0" anchor="ctr" anchorCtr="0"/>
            <a:lstStyle/>
            <a:p>
              <a:endParaRPr lang="en-GB" sz="1400"/>
            </a:p>
          </p:txBody>
        </p:sp>
        <p:sp>
          <p:nvSpPr>
            <p:cNvPr id="24" name="TextBox 23">
              <a:extLst>
                <a:ext uri="{FF2B5EF4-FFF2-40B4-BE49-F238E27FC236}">
                  <a16:creationId xmlns:a16="http://schemas.microsoft.com/office/drawing/2014/main" id="{EB17C879-28D5-472B-A84E-99227C2B54B4}"/>
                </a:ext>
              </a:extLst>
            </p:cNvPr>
            <p:cNvSpPr txBox="1"/>
            <p:nvPr/>
          </p:nvSpPr>
          <p:spPr>
            <a:xfrm>
              <a:off x="1033826" y="4022120"/>
              <a:ext cx="3305260" cy="313932"/>
            </a:xfrm>
            <a:prstGeom prst="rect">
              <a:avLst/>
            </a:prstGeom>
            <a:noFill/>
          </p:spPr>
          <p:txBody>
            <a:bodyPr wrap="square" rtlCol="0" anchor="ctr" anchorCtr="0">
              <a:spAutoFit/>
            </a:bodyPr>
            <a:lstStyle/>
            <a:p>
              <a:pPr>
                <a:lnSpc>
                  <a:spcPct val="90000"/>
                </a:lnSpc>
              </a:pPr>
              <a:r>
                <a:rPr lang="en-GB" sz="1600">
                  <a:solidFill>
                    <a:schemeClr val="tx1"/>
                  </a:solidFill>
                </a:rPr>
                <a:t>Twitter</a:t>
              </a:r>
              <a:r>
                <a:rPr lang="en-GB" sz="1600">
                  <a:solidFill>
                    <a:schemeClr val="accent1"/>
                  </a:solidFill>
                </a:rPr>
                <a:t> @HighwaysEngland</a:t>
              </a:r>
            </a:p>
          </p:txBody>
        </p:sp>
      </p:grpSp>
      <p:sp>
        <p:nvSpPr>
          <p:cNvPr id="25" name="Footer Placeholder 22">
            <a:extLst>
              <a:ext uri="{FF2B5EF4-FFF2-40B4-BE49-F238E27FC236}">
                <a16:creationId xmlns:a16="http://schemas.microsoft.com/office/drawing/2014/main" id="{3FCFEDDE-61C7-47BB-B4ED-579722986406}"/>
              </a:ext>
            </a:extLst>
          </p:cNvPr>
          <p:cNvSpPr>
            <a:spLocks noGrp="1"/>
          </p:cNvSpPr>
          <p:nvPr>
            <p:ph type="ftr" sz="quarter" idx="21"/>
          </p:nvPr>
        </p:nvSpPr>
        <p:spPr>
          <a:xfrm>
            <a:off x="590731" y="6378063"/>
            <a:ext cx="1460791" cy="215444"/>
          </a:xfrm>
          <a:prstGeom prst="rect">
            <a:avLst/>
          </a:prstGeom>
        </p:spPr>
        <p:txBody>
          <a:bodyPr/>
          <a:lstStyle/>
          <a:p>
            <a:r>
              <a:rPr lang="en-GB"/>
              <a:t>© 2021 National Highways</a:t>
            </a:r>
          </a:p>
        </p:txBody>
      </p:sp>
      <p:pic>
        <p:nvPicPr>
          <p:cNvPr id="26" name="Picture 25">
            <a:extLst>
              <a:ext uri="{FF2B5EF4-FFF2-40B4-BE49-F238E27FC236}">
                <a16:creationId xmlns:a16="http://schemas.microsoft.com/office/drawing/2014/main" id="{31A86E18-A781-40CD-BDE1-5052E28662F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56141" y="5888067"/>
            <a:ext cx="1910883" cy="809518"/>
          </a:xfrm>
          <a:prstGeom prst="rect">
            <a:avLst/>
          </a:prstGeom>
        </p:spPr>
      </p:pic>
    </p:spTree>
    <p:extLst>
      <p:ext uri="{BB962C8B-B14F-4D97-AF65-F5344CB8AC3E}">
        <p14:creationId xmlns:p14="http://schemas.microsoft.com/office/powerpoint/2010/main" val="425197433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_Title Slide - Right Panel">
    <p:spTree>
      <p:nvGrpSpPr>
        <p:cNvPr id="1" name=""/>
        <p:cNvGrpSpPr/>
        <p:nvPr/>
      </p:nvGrpSpPr>
      <p:grpSpPr>
        <a:xfrm>
          <a:off x="0" y="0"/>
          <a:ext cx="0" cy="0"/>
          <a:chOff x="0" y="0"/>
          <a:chExt cx="0" cy="0"/>
        </a:xfrm>
      </p:grpSpPr>
      <p:sp>
        <p:nvSpPr>
          <p:cNvPr id="84" name="Freeform: Shape 83">
            <a:extLst>
              <a:ext uri="{FF2B5EF4-FFF2-40B4-BE49-F238E27FC236}">
                <a16:creationId xmlns:a16="http://schemas.microsoft.com/office/drawing/2014/main" id="{3976210C-D24D-4E0A-A484-1FC87D2536AE}"/>
              </a:ext>
            </a:extLst>
          </p:cNvPr>
          <p:cNvSpPr/>
          <p:nvPr userDrawn="1"/>
        </p:nvSpPr>
        <p:spPr>
          <a:xfrm>
            <a:off x="4765372" y="108000"/>
            <a:ext cx="7318629" cy="6642000"/>
          </a:xfrm>
          <a:custGeom>
            <a:avLst/>
            <a:gdLst>
              <a:gd name="connsiteX0" fmla="*/ 747517 w 7318629"/>
              <a:gd name="connsiteY0" fmla="*/ 0 h 6642000"/>
              <a:gd name="connsiteX1" fmla="*/ 7318629 w 7318629"/>
              <a:gd name="connsiteY1" fmla="*/ 0 h 6642000"/>
              <a:gd name="connsiteX2" fmla="*/ 7318629 w 7318629"/>
              <a:gd name="connsiteY2" fmla="*/ 6642000 h 6642000"/>
              <a:gd name="connsiteX3" fmla="*/ 0 w 7318629"/>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7318629" h="6642000">
                <a:moveTo>
                  <a:pt x="747517" y="0"/>
                </a:moveTo>
                <a:lnTo>
                  <a:pt x="7318629" y="0"/>
                </a:lnTo>
                <a:lnTo>
                  <a:pt x="7318629" y="6642000"/>
                </a:lnTo>
                <a:lnTo>
                  <a:pt x="0" y="664200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72" name="Picture Placeholder 71">
            <a:extLst>
              <a:ext uri="{FF2B5EF4-FFF2-40B4-BE49-F238E27FC236}">
                <a16:creationId xmlns:a16="http://schemas.microsoft.com/office/drawing/2014/main" id="{800706A8-25EF-42C5-A0B2-3F3301D25430}"/>
              </a:ext>
            </a:extLst>
          </p:cNvPr>
          <p:cNvSpPr>
            <a:spLocks noGrp="1"/>
          </p:cNvSpPr>
          <p:nvPr>
            <p:ph type="pic" sz="quarter" idx="13"/>
          </p:nvPr>
        </p:nvSpPr>
        <p:spPr>
          <a:xfrm>
            <a:off x="108000" y="108000"/>
            <a:ext cx="5404890" cy="6642000"/>
          </a:xfrm>
          <a:custGeom>
            <a:avLst/>
            <a:gdLst>
              <a:gd name="connsiteX0" fmla="*/ 0 w 5404890"/>
              <a:gd name="connsiteY0" fmla="*/ 0 h 6642000"/>
              <a:gd name="connsiteX1" fmla="*/ 5404890 w 5404890"/>
              <a:gd name="connsiteY1" fmla="*/ 0 h 6642000"/>
              <a:gd name="connsiteX2" fmla="*/ 4657373 w 5404890"/>
              <a:gd name="connsiteY2" fmla="*/ 6642000 h 6642000"/>
              <a:gd name="connsiteX3" fmla="*/ 0 w 540489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5404890" h="6642000">
                <a:moveTo>
                  <a:pt x="0" y="0"/>
                </a:moveTo>
                <a:lnTo>
                  <a:pt x="5404890" y="0"/>
                </a:lnTo>
                <a:lnTo>
                  <a:pt x="4657373" y="6642000"/>
                </a:lnTo>
                <a:lnTo>
                  <a:pt x="0" y="6642000"/>
                </a:lnTo>
                <a:close/>
              </a:path>
            </a:pathLst>
          </a:custGeom>
          <a:solidFill>
            <a:schemeClr val="accent6">
              <a:lumMod val="20000"/>
              <a:lumOff val="80000"/>
            </a:schemeClr>
          </a:solidFill>
        </p:spPr>
        <p:txBody>
          <a:bodyPr wrap="square" anchor="ctr" anchorCtr="0">
            <a:noAutofit/>
          </a:bodyPr>
          <a:lstStyle>
            <a:lvl1pPr algn="ctr">
              <a:buNone/>
              <a:defRPr/>
            </a:lvl1pPr>
          </a:lstStyle>
          <a:p>
            <a:endParaRPr lang="en-GB"/>
          </a:p>
        </p:txBody>
      </p:sp>
      <p:sp>
        <p:nvSpPr>
          <p:cNvPr id="75" name="Text Placeholder 74">
            <a:extLst>
              <a:ext uri="{FF2B5EF4-FFF2-40B4-BE49-F238E27FC236}">
                <a16:creationId xmlns:a16="http://schemas.microsoft.com/office/drawing/2014/main" id="{D266AD8C-98A0-4E68-8C4D-A605D3CBC9A7}"/>
              </a:ext>
            </a:extLst>
          </p:cNvPr>
          <p:cNvSpPr>
            <a:spLocks noGrp="1"/>
          </p:cNvSpPr>
          <p:nvPr>
            <p:ph type="body" sz="quarter" idx="14"/>
          </p:nvPr>
        </p:nvSpPr>
        <p:spPr>
          <a:xfrm>
            <a:off x="4557232" y="108000"/>
            <a:ext cx="962794" cy="6642000"/>
          </a:xfrm>
          <a:custGeom>
            <a:avLst/>
            <a:gdLst>
              <a:gd name="connsiteX0" fmla="*/ 0 w 987036"/>
              <a:gd name="connsiteY0" fmla="*/ 6858002 h 6858003"/>
              <a:gd name="connsiteX1" fmla="*/ 217358 w 987036"/>
              <a:gd name="connsiteY1" fmla="*/ 6858002 h 6858003"/>
              <a:gd name="connsiteX2" fmla="*/ 217357 w 987036"/>
              <a:gd name="connsiteY2" fmla="*/ 6858003 h 6858003"/>
              <a:gd name="connsiteX3" fmla="*/ 757557 w 987036"/>
              <a:gd name="connsiteY3" fmla="*/ 108002 h 6858003"/>
              <a:gd name="connsiteX4" fmla="*/ 974915 w 987036"/>
              <a:gd name="connsiteY4" fmla="*/ 108002 h 6858003"/>
              <a:gd name="connsiteX5" fmla="*/ 229478 w 987036"/>
              <a:gd name="connsiteY5" fmla="*/ 6750002 h 6858003"/>
              <a:gd name="connsiteX6" fmla="*/ 12121 w 987036"/>
              <a:gd name="connsiteY6" fmla="*/ 6750002 h 6858003"/>
              <a:gd name="connsiteX7" fmla="*/ 769678 w 987036"/>
              <a:gd name="connsiteY7" fmla="*/ 0 h 6858003"/>
              <a:gd name="connsiteX8" fmla="*/ 987036 w 987036"/>
              <a:gd name="connsiteY8" fmla="*/ 0 h 6858003"/>
              <a:gd name="connsiteX9" fmla="*/ 987036 w 987036"/>
              <a:gd name="connsiteY9" fmla="*/ 2 h 6858003"/>
              <a:gd name="connsiteX10" fmla="*/ 769678 w 987036"/>
              <a:gd name="connsiteY10" fmla="*/ 2 h 6858003"/>
              <a:gd name="connsiteX0" fmla="*/ 0 w 987036"/>
              <a:gd name="connsiteY0" fmla="*/ 6858002 h 6858003"/>
              <a:gd name="connsiteX1" fmla="*/ 217358 w 987036"/>
              <a:gd name="connsiteY1" fmla="*/ 6858002 h 6858003"/>
              <a:gd name="connsiteX2" fmla="*/ 217357 w 987036"/>
              <a:gd name="connsiteY2" fmla="*/ 6858003 h 6858003"/>
              <a:gd name="connsiteX3" fmla="*/ 0 w 987036"/>
              <a:gd name="connsiteY3" fmla="*/ 6858002 h 6858003"/>
              <a:gd name="connsiteX4" fmla="*/ 757557 w 987036"/>
              <a:gd name="connsiteY4" fmla="*/ 108002 h 6858003"/>
              <a:gd name="connsiteX5" fmla="*/ 974915 w 987036"/>
              <a:gd name="connsiteY5" fmla="*/ 108002 h 6858003"/>
              <a:gd name="connsiteX6" fmla="*/ 229478 w 987036"/>
              <a:gd name="connsiteY6" fmla="*/ 6750002 h 6858003"/>
              <a:gd name="connsiteX7" fmla="*/ 12121 w 987036"/>
              <a:gd name="connsiteY7" fmla="*/ 6750002 h 6858003"/>
              <a:gd name="connsiteX8" fmla="*/ 757557 w 987036"/>
              <a:gd name="connsiteY8" fmla="*/ 108002 h 6858003"/>
              <a:gd name="connsiteX9" fmla="*/ 769678 w 987036"/>
              <a:gd name="connsiteY9" fmla="*/ 0 h 6858003"/>
              <a:gd name="connsiteX10" fmla="*/ 987036 w 987036"/>
              <a:gd name="connsiteY10" fmla="*/ 0 h 6858003"/>
              <a:gd name="connsiteX11" fmla="*/ 769678 w 987036"/>
              <a:gd name="connsiteY11" fmla="*/ 2 h 6858003"/>
              <a:gd name="connsiteX12" fmla="*/ 769678 w 987036"/>
              <a:gd name="connsiteY12" fmla="*/ 0 h 6858003"/>
              <a:gd name="connsiteX0" fmla="*/ 0 w 974915"/>
              <a:gd name="connsiteY0" fmla="*/ 6858002 h 6858003"/>
              <a:gd name="connsiteX1" fmla="*/ 217358 w 974915"/>
              <a:gd name="connsiteY1" fmla="*/ 6858002 h 6858003"/>
              <a:gd name="connsiteX2" fmla="*/ 217357 w 974915"/>
              <a:gd name="connsiteY2" fmla="*/ 6858003 h 6858003"/>
              <a:gd name="connsiteX3" fmla="*/ 0 w 974915"/>
              <a:gd name="connsiteY3" fmla="*/ 6858002 h 6858003"/>
              <a:gd name="connsiteX4" fmla="*/ 757557 w 974915"/>
              <a:gd name="connsiteY4" fmla="*/ 108002 h 6858003"/>
              <a:gd name="connsiteX5" fmla="*/ 974915 w 974915"/>
              <a:gd name="connsiteY5" fmla="*/ 108002 h 6858003"/>
              <a:gd name="connsiteX6" fmla="*/ 229478 w 974915"/>
              <a:gd name="connsiteY6" fmla="*/ 6750002 h 6858003"/>
              <a:gd name="connsiteX7" fmla="*/ 12121 w 974915"/>
              <a:gd name="connsiteY7" fmla="*/ 6750002 h 6858003"/>
              <a:gd name="connsiteX8" fmla="*/ 757557 w 974915"/>
              <a:gd name="connsiteY8" fmla="*/ 108002 h 6858003"/>
              <a:gd name="connsiteX9" fmla="*/ 769678 w 974915"/>
              <a:gd name="connsiteY9" fmla="*/ 0 h 6858003"/>
              <a:gd name="connsiteX10" fmla="*/ 769678 w 974915"/>
              <a:gd name="connsiteY10" fmla="*/ 2 h 6858003"/>
              <a:gd name="connsiteX11" fmla="*/ 769678 w 974915"/>
              <a:gd name="connsiteY11" fmla="*/ 0 h 6858003"/>
              <a:gd name="connsiteX0" fmla="*/ 0 w 974915"/>
              <a:gd name="connsiteY0" fmla="*/ 6750000 h 6750001"/>
              <a:gd name="connsiteX1" fmla="*/ 217358 w 974915"/>
              <a:gd name="connsiteY1" fmla="*/ 6750000 h 6750001"/>
              <a:gd name="connsiteX2" fmla="*/ 217357 w 974915"/>
              <a:gd name="connsiteY2" fmla="*/ 6750001 h 6750001"/>
              <a:gd name="connsiteX3" fmla="*/ 0 w 974915"/>
              <a:gd name="connsiteY3" fmla="*/ 6750000 h 6750001"/>
              <a:gd name="connsiteX4" fmla="*/ 757557 w 974915"/>
              <a:gd name="connsiteY4" fmla="*/ 0 h 6750001"/>
              <a:gd name="connsiteX5" fmla="*/ 974915 w 974915"/>
              <a:gd name="connsiteY5" fmla="*/ 0 h 6750001"/>
              <a:gd name="connsiteX6" fmla="*/ 229478 w 974915"/>
              <a:gd name="connsiteY6" fmla="*/ 6642000 h 6750001"/>
              <a:gd name="connsiteX7" fmla="*/ 12121 w 974915"/>
              <a:gd name="connsiteY7" fmla="*/ 6642000 h 6750001"/>
              <a:gd name="connsiteX8" fmla="*/ 757557 w 974915"/>
              <a:gd name="connsiteY8" fmla="*/ 0 h 6750001"/>
              <a:gd name="connsiteX0" fmla="*/ 0 w 974915"/>
              <a:gd name="connsiteY0" fmla="*/ 6750000 h 6750000"/>
              <a:gd name="connsiteX1" fmla="*/ 217358 w 974915"/>
              <a:gd name="connsiteY1" fmla="*/ 6750000 h 6750000"/>
              <a:gd name="connsiteX2" fmla="*/ 0 w 974915"/>
              <a:gd name="connsiteY2" fmla="*/ 6750000 h 6750000"/>
              <a:gd name="connsiteX3" fmla="*/ 757557 w 974915"/>
              <a:gd name="connsiteY3" fmla="*/ 0 h 6750000"/>
              <a:gd name="connsiteX4" fmla="*/ 974915 w 974915"/>
              <a:gd name="connsiteY4" fmla="*/ 0 h 6750000"/>
              <a:gd name="connsiteX5" fmla="*/ 229478 w 974915"/>
              <a:gd name="connsiteY5" fmla="*/ 6642000 h 6750000"/>
              <a:gd name="connsiteX6" fmla="*/ 12121 w 974915"/>
              <a:gd name="connsiteY6" fmla="*/ 6642000 h 6750000"/>
              <a:gd name="connsiteX7" fmla="*/ 757557 w 974915"/>
              <a:gd name="connsiteY7" fmla="*/ 0 h 6750000"/>
              <a:gd name="connsiteX0" fmla="*/ 745436 w 962794"/>
              <a:gd name="connsiteY0" fmla="*/ 0 h 6642000"/>
              <a:gd name="connsiteX1" fmla="*/ 962794 w 962794"/>
              <a:gd name="connsiteY1" fmla="*/ 0 h 6642000"/>
              <a:gd name="connsiteX2" fmla="*/ 217357 w 962794"/>
              <a:gd name="connsiteY2" fmla="*/ 6642000 h 6642000"/>
              <a:gd name="connsiteX3" fmla="*/ 0 w 962794"/>
              <a:gd name="connsiteY3" fmla="*/ 6642000 h 6642000"/>
              <a:gd name="connsiteX4" fmla="*/ 745436 w 962794"/>
              <a:gd name="connsiteY4" fmla="*/ 0 h 664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794" h="6642000">
                <a:moveTo>
                  <a:pt x="745436" y="0"/>
                </a:moveTo>
                <a:lnTo>
                  <a:pt x="962794" y="0"/>
                </a:lnTo>
                <a:lnTo>
                  <a:pt x="217357" y="6642000"/>
                </a:lnTo>
                <a:lnTo>
                  <a:pt x="0" y="6642000"/>
                </a:lnTo>
                <a:lnTo>
                  <a:pt x="745436" y="0"/>
                </a:lnTo>
                <a:close/>
              </a:path>
            </a:pathLst>
          </a:custGeom>
          <a:solidFill>
            <a:schemeClr val="tx1">
              <a:alpha val="40000"/>
            </a:schemeClr>
          </a:solidFill>
        </p:spPr>
        <p:txBody>
          <a:bodyPr wrap="square">
            <a:noAutofit/>
          </a:bodyPr>
          <a:lstStyle>
            <a:lvl1pPr>
              <a:buNone/>
              <a:defRPr>
                <a:noFill/>
              </a:defRPr>
            </a:lvl1pPr>
          </a:lstStyle>
          <a:p>
            <a:pPr lvl="0"/>
            <a:endParaRPr lang="en-GB"/>
          </a:p>
        </p:txBody>
      </p:sp>
      <p:sp>
        <p:nvSpPr>
          <p:cNvPr id="53" name="Title 1">
            <a:extLst>
              <a:ext uri="{FF2B5EF4-FFF2-40B4-BE49-F238E27FC236}">
                <a16:creationId xmlns:a16="http://schemas.microsoft.com/office/drawing/2014/main" id="{B78C392B-22FB-4786-B34B-231E89B0823C}"/>
              </a:ext>
            </a:extLst>
          </p:cNvPr>
          <p:cNvSpPr>
            <a:spLocks noGrp="1"/>
          </p:cNvSpPr>
          <p:nvPr>
            <p:ph type="ctrTitle" hasCustomPrompt="1"/>
          </p:nvPr>
        </p:nvSpPr>
        <p:spPr>
          <a:xfrm>
            <a:off x="6611573" y="2206965"/>
            <a:ext cx="4314296" cy="1588127"/>
          </a:xfrm>
          <a:noFill/>
        </p:spPr>
        <p:txBody>
          <a:bodyPr wrap="square" rtlCol="0" anchor="b" anchorCtr="0">
            <a:spAutoFit/>
          </a:bodyPr>
          <a:lstStyle>
            <a:lvl1pPr algn="l">
              <a:defRPr lang="en-GB" sz="5400" b="1">
                <a:solidFill>
                  <a:schemeClr val="bg1"/>
                </a:solidFill>
                <a:latin typeface="+mn-lt"/>
                <a:ea typeface="+mn-ea"/>
                <a:cs typeface="+mn-cs"/>
              </a:defRPr>
            </a:lvl1pPr>
          </a:lstStyle>
          <a:p>
            <a:pPr marL="0" lvl="0"/>
            <a:r>
              <a:rPr lang="en-US"/>
              <a:t>Insert deck</a:t>
            </a:r>
            <a:br>
              <a:rPr lang="en-US"/>
            </a:br>
            <a:r>
              <a:rPr lang="en-US"/>
              <a:t>title here</a:t>
            </a:r>
            <a:endParaRPr lang="en-GB"/>
          </a:p>
        </p:txBody>
      </p:sp>
      <p:sp>
        <p:nvSpPr>
          <p:cNvPr id="54" name="Subtitle 2">
            <a:extLst>
              <a:ext uri="{FF2B5EF4-FFF2-40B4-BE49-F238E27FC236}">
                <a16:creationId xmlns:a16="http://schemas.microsoft.com/office/drawing/2014/main" id="{27C2A406-7183-4098-B99F-C135AEA3EA9C}"/>
              </a:ext>
            </a:extLst>
          </p:cNvPr>
          <p:cNvSpPr>
            <a:spLocks noGrp="1"/>
          </p:cNvSpPr>
          <p:nvPr>
            <p:ph type="subTitle" idx="1" hasCustomPrompt="1"/>
          </p:nvPr>
        </p:nvSpPr>
        <p:spPr>
          <a:xfrm>
            <a:off x="6611573" y="3825618"/>
            <a:ext cx="2717411" cy="424732"/>
          </a:xfrm>
          <a:noFill/>
        </p:spPr>
        <p:txBody>
          <a:bodyPr wrap="none" rtlCol="0">
            <a:spAutoFit/>
          </a:bodyPr>
          <a:lstStyle>
            <a:lvl1pPr marL="0" indent="0" algn="l">
              <a:buNone/>
              <a:defRPr lang="en-GB" sz="2400" dirty="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a:r>
              <a:rPr lang="en-US"/>
              <a:t>Insert subtitle here</a:t>
            </a:r>
            <a:endParaRPr lang="en-GB"/>
          </a:p>
        </p:txBody>
      </p:sp>
      <p:pic>
        <p:nvPicPr>
          <p:cNvPr id="82" name="Picture 81" descr="Shape, background pattern&#10;&#10;Description automatically generated">
            <a:extLst>
              <a:ext uri="{FF2B5EF4-FFF2-40B4-BE49-F238E27FC236}">
                <a16:creationId xmlns:a16="http://schemas.microsoft.com/office/drawing/2014/main" id="{2A0A1DB7-664C-469D-98B3-04942EB0440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086" t="1575" r="886" b="1575"/>
          <a:stretch/>
        </p:blipFill>
        <p:spPr>
          <a:xfrm>
            <a:off x="4765373" y="108000"/>
            <a:ext cx="7318629" cy="6642000"/>
          </a:xfrm>
          <a:custGeom>
            <a:avLst/>
            <a:gdLst>
              <a:gd name="connsiteX0" fmla="*/ 747517 w 7318629"/>
              <a:gd name="connsiteY0" fmla="*/ 0 h 6642000"/>
              <a:gd name="connsiteX1" fmla="*/ 7318629 w 7318629"/>
              <a:gd name="connsiteY1" fmla="*/ 0 h 6642000"/>
              <a:gd name="connsiteX2" fmla="*/ 7318629 w 7318629"/>
              <a:gd name="connsiteY2" fmla="*/ 6642000 h 6642000"/>
              <a:gd name="connsiteX3" fmla="*/ 0 w 7318629"/>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7318629" h="6642000">
                <a:moveTo>
                  <a:pt x="747517" y="0"/>
                </a:moveTo>
                <a:lnTo>
                  <a:pt x="7318629" y="0"/>
                </a:lnTo>
                <a:lnTo>
                  <a:pt x="7318629" y="6642000"/>
                </a:lnTo>
                <a:lnTo>
                  <a:pt x="0" y="6642000"/>
                </a:lnTo>
                <a:close/>
              </a:path>
            </a:pathLst>
          </a:custGeom>
        </p:spPr>
      </p:pic>
      <p:sp>
        <p:nvSpPr>
          <p:cNvPr id="86" name="Text Placeholder 64">
            <a:extLst>
              <a:ext uri="{FF2B5EF4-FFF2-40B4-BE49-F238E27FC236}">
                <a16:creationId xmlns:a16="http://schemas.microsoft.com/office/drawing/2014/main" id="{06A07F6F-93B3-467C-B467-94AD85A2A2DF}"/>
              </a:ext>
            </a:extLst>
          </p:cNvPr>
          <p:cNvSpPr>
            <a:spLocks noGrp="1"/>
          </p:cNvSpPr>
          <p:nvPr>
            <p:ph type="body" sz="quarter" idx="17" hasCustomPrompt="1"/>
          </p:nvPr>
        </p:nvSpPr>
        <p:spPr>
          <a:xfrm>
            <a:off x="6611572" y="4311588"/>
            <a:ext cx="1900800" cy="370800"/>
          </a:xfrm>
        </p:spPr>
        <p:txBody>
          <a:bodyPr/>
          <a:lstStyle>
            <a:lvl1pPr>
              <a:buNone/>
              <a:defRPr lang="en-US" sz="1800" kern="1200" dirty="0" smtClean="0">
                <a:solidFill>
                  <a:schemeClr val="accent1"/>
                </a:solidFill>
                <a:latin typeface="+mn-lt"/>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DD Month YYYY</a:t>
            </a:r>
          </a:p>
        </p:txBody>
      </p:sp>
      <p:sp>
        <p:nvSpPr>
          <p:cNvPr id="12" name="Footer Placeholder 22">
            <a:extLst>
              <a:ext uri="{FF2B5EF4-FFF2-40B4-BE49-F238E27FC236}">
                <a16:creationId xmlns:a16="http://schemas.microsoft.com/office/drawing/2014/main" id="{F2635FBA-9EC2-42FB-99B4-22D6188E8E2B}"/>
              </a:ext>
            </a:extLst>
          </p:cNvPr>
          <p:cNvSpPr>
            <a:spLocks noGrp="1"/>
          </p:cNvSpPr>
          <p:nvPr>
            <p:ph type="ftr" sz="quarter" idx="22"/>
          </p:nvPr>
        </p:nvSpPr>
        <p:spPr>
          <a:xfrm>
            <a:off x="260484" y="6378063"/>
            <a:ext cx="1460791" cy="215444"/>
          </a:xfrm>
          <a:prstGeom prst="rect">
            <a:avLst/>
          </a:prstGeom>
        </p:spPr>
        <p:txBody>
          <a:bodyPr/>
          <a:lstStyle>
            <a:lvl1pPr>
              <a:defRPr>
                <a:solidFill>
                  <a:schemeClr val="bg1"/>
                </a:solidFill>
              </a:defRPr>
            </a:lvl1pPr>
          </a:lstStyle>
          <a:p>
            <a:r>
              <a:rPr lang="en-GB"/>
              <a:t>© 2021 National Highways</a:t>
            </a:r>
          </a:p>
        </p:txBody>
      </p:sp>
      <p:pic>
        <p:nvPicPr>
          <p:cNvPr id="13" name="Picture 12">
            <a:extLst>
              <a:ext uri="{FF2B5EF4-FFF2-40B4-BE49-F238E27FC236}">
                <a16:creationId xmlns:a16="http://schemas.microsoft.com/office/drawing/2014/main" id="{93507236-A559-44D5-A6D5-9FA25481325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56141" y="5888067"/>
            <a:ext cx="1910883" cy="809518"/>
          </a:xfrm>
          <a:prstGeom prst="rect">
            <a:avLst/>
          </a:prstGeom>
        </p:spPr>
      </p:pic>
    </p:spTree>
    <p:extLst>
      <p:ext uri="{BB962C8B-B14F-4D97-AF65-F5344CB8AC3E}">
        <p14:creationId xmlns:p14="http://schemas.microsoft.com/office/powerpoint/2010/main" val="19605022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Title Slide - Left Panel">
    <p:spTree>
      <p:nvGrpSpPr>
        <p:cNvPr id="1" name=""/>
        <p:cNvGrpSpPr/>
        <p:nvPr/>
      </p:nvGrpSpPr>
      <p:grpSpPr>
        <a:xfrm>
          <a:off x="0" y="0"/>
          <a:ext cx="0" cy="0"/>
          <a:chOff x="0" y="0"/>
          <a:chExt cx="0" cy="0"/>
        </a:xfrm>
      </p:grpSpPr>
      <p:sp>
        <p:nvSpPr>
          <p:cNvPr id="59" name="Picture Placeholder 58">
            <a:extLst>
              <a:ext uri="{FF2B5EF4-FFF2-40B4-BE49-F238E27FC236}">
                <a16:creationId xmlns:a16="http://schemas.microsoft.com/office/drawing/2014/main" id="{86E245BE-FC38-4CBF-9845-5CFC627DA0F3}"/>
              </a:ext>
            </a:extLst>
          </p:cNvPr>
          <p:cNvSpPr>
            <a:spLocks noGrp="1"/>
          </p:cNvSpPr>
          <p:nvPr>
            <p:ph type="pic" sz="quarter" idx="13"/>
          </p:nvPr>
        </p:nvSpPr>
        <p:spPr>
          <a:xfrm>
            <a:off x="4765373" y="108000"/>
            <a:ext cx="7318627" cy="6642000"/>
          </a:xfrm>
          <a:custGeom>
            <a:avLst/>
            <a:gdLst>
              <a:gd name="connsiteX0" fmla="*/ 747517 w 7318627"/>
              <a:gd name="connsiteY0" fmla="*/ 0 h 6642000"/>
              <a:gd name="connsiteX1" fmla="*/ 7318627 w 7318627"/>
              <a:gd name="connsiteY1" fmla="*/ 0 h 6642000"/>
              <a:gd name="connsiteX2" fmla="*/ 7318627 w 7318627"/>
              <a:gd name="connsiteY2" fmla="*/ 6642000 h 6642000"/>
              <a:gd name="connsiteX3" fmla="*/ 0 w 7318627"/>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7318627" h="6642000">
                <a:moveTo>
                  <a:pt x="747517" y="0"/>
                </a:moveTo>
                <a:lnTo>
                  <a:pt x="7318627" y="0"/>
                </a:lnTo>
                <a:lnTo>
                  <a:pt x="7318627" y="6642000"/>
                </a:lnTo>
                <a:lnTo>
                  <a:pt x="0" y="6642000"/>
                </a:lnTo>
                <a:close/>
              </a:path>
            </a:pathLst>
          </a:custGeom>
          <a:solidFill>
            <a:schemeClr val="accent6">
              <a:lumMod val="20000"/>
              <a:lumOff val="80000"/>
            </a:schemeClr>
          </a:solidFill>
        </p:spPr>
        <p:txBody>
          <a:bodyPr wrap="square" anchor="ctr" anchorCtr="0">
            <a:noAutofit/>
          </a:bodyPr>
          <a:lstStyle>
            <a:lvl1pPr algn="ctr">
              <a:buNone/>
              <a:defRPr/>
            </a:lvl1pPr>
          </a:lstStyle>
          <a:p>
            <a:endParaRPr lang="en-GB"/>
          </a:p>
        </p:txBody>
      </p:sp>
      <p:sp>
        <p:nvSpPr>
          <p:cNvPr id="56" name="Freeform: Shape 55">
            <a:extLst>
              <a:ext uri="{FF2B5EF4-FFF2-40B4-BE49-F238E27FC236}">
                <a16:creationId xmlns:a16="http://schemas.microsoft.com/office/drawing/2014/main" id="{88CFCD81-9940-415C-921E-0946675F30D7}"/>
              </a:ext>
            </a:extLst>
          </p:cNvPr>
          <p:cNvSpPr/>
          <p:nvPr userDrawn="1"/>
        </p:nvSpPr>
        <p:spPr>
          <a:xfrm rot="10800000">
            <a:off x="-1" y="-1"/>
            <a:ext cx="5525043" cy="6857999"/>
          </a:xfrm>
          <a:custGeom>
            <a:avLst/>
            <a:gdLst>
              <a:gd name="connsiteX0" fmla="*/ 5417042 w 5525043"/>
              <a:gd name="connsiteY0" fmla="*/ 6749998 h 6857999"/>
              <a:gd name="connsiteX1" fmla="*/ 12154 w 5525043"/>
              <a:gd name="connsiteY1" fmla="*/ 6749998 h 6857999"/>
              <a:gd name="connsiteX2" fmla="*/ 759671 w 5525043"/>
              <a:gd name="connsiteY2" fmla="*/ 107998 h 6857999"/>
              <a:gd name="connsiteX3" fmla="*/ 5417042 w 5525043"/>
              <a:gd name="connsiteY3" fmla="*/ 107998 h 6857999"/>
              <a:gd name="connsiteX4" fmla="*/ 5525043 w 5525043"/>
              <a:gd name="connsiteY4" fmla="*/ 6857996 h 6857999"/>
              <a:gd name="connsiteX5" fmla="*/ 5525042 w 5525043"/>
              <a:gd name="connsiteY5" fmla="*/ 6857996 h 6857999"/>
              <a:gd name="connsiteX6" fmla="*/ 5525042 w 5525043"/>
              <a:gd name="connsiteY6" fmla="*/ 0 h 6857999"/>
              <a:gd name="connsiteX7" fmla="*/ 5525043 w 5525043"/>
              <a:gd name="connsiteY7" fmla="*/ 0 h 6857999"/>
              <a:gd name="connsiteX8" fmla="*/ 3415191 w 5525043"/>
              <a:gd name="connsiteY8" fmla="*/ 6857999 h 6857999"/>
              <a:gd name="connsiteX9" fmla="*/ 3240819 w 5525043"/>
              <a:gd name="connsiteY9" fmla="*/ 6857999 h 6857999"/>
              <a:gd name="connsiteX10" fmla="*/ 2816630 w 5525043"/>
              <a:gd name="connsiteY10" fmla="*/ 6857999 h 6857999"/>
              <a:gd name="connsiteX11" fmla="*/ 2642258 w 5525043"/>
              <a:gd name="connsiteY11" fmla="*/ 6857999 h 6857999"/>
              <a:gd name="connsiteX12" fmla="*/ 2556779 w 5525043"/>
              <a:gd name="connsiteY12" fmla="*/ 6857999 h 6857999"/>
              <a:gd name="connsiteX13" fmla="*/ 2382407 w 5525043"/>
              <a:gd name="connsiteY13" fmla="*/ 6857999 h 6857999"/>
              <a:gd name="connsiteX14" fmla="*/ 1958218 w 5525043"/>
              <a:gd name="connsiteY14" fmla="*/ 6857999 h 6857999"/>
              <a:gd name="connsiteX15" fmla="*/ 1783846 w 5525043"/>
              <a:gd name="connsiteY15" fmla="*/ 6857999 h 6857999"/>
              <a:gd name="connsiteX16" fmla="*/ 1631345 w 5525043"/>
              <a:gd name="connsiteY16" fmla="*/ 6857999 h 6857999"/>
              <a:gd name="connsiteX17" fmla="*/ 1456973 w 5525043"/>
              <a:gd name="connsiteY17" fmla="*/ 6857999 h 6857999"/>
              <a:gd name="connsiteX18" fmla="*/ 1032784 w 5525043"/>
              <a:gd name="connsiteY18" fmla="*/ 6857999 h 6857999"/>
              <a:gd name="connsiteX19" fmla="*/ 858412 w 5525043"/>
              <a:gd name="connsiteY19" fmla="*/ 6857999 h 6857999"/>
              <a:gd name="connsiteX20" fmla="*/ 772933 w 5525043"/>
              <a:gd name="connsiteY20" fmla="*/ 6857999 h 6857999"/>
              <a:gd name="connsiteX21" fmla="*/ 598561 w 5525043"/>
              <a:gd name="connsiteY21" fmla="*/ 6857999 h 6857999"/>
              <a:gd name="connsiteX22" fmla="*/ 174372 w 5525043"/>
              <a:gd name="connsiteY22" fmla="*/ 6857999 h 6857999"/>
              <a:gd name="connsiteX23" fmla="*/ 0 w 5525043"/>
              <a:gd name="connsiteY23" fmla="*/ 6857999 h 6857999"/>
              <a:gd name="connsiteX24" fmla="*/ 0 w 5525043"/>
              <a:gd name="connsiteY24" fmla="*/ 6857998 h 6857999"/>
              <a:gd name="connsiteX25" fmla="*/ 3415191 w 5525043"/>
              <a:gd name="connsiteY25" fmla="*/ 6857998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525043" h="6857999">
                <a:moveTo>
                  <a:pt x="5417042" y="6749998"/>
                </a:moveTo>
                <a:lnTo>
                  <a:pt x="12154" y="6749998"/>
                </a:lnTo>
                <a:lnTo>
                  <a:pt x="759671" y="107998"/>
                </a:lnTo>
                <a:lnTo>
                  <a:pt x="5417042" y="107998"/>
                </a:lnTo>
                <a:close/>
                <a:moveTo>
                  <a:pt x="5525043" y="6857996"/>
                </a:moveTo>
                <a:lnTo>
                  <a:pt x="5525042" y="6857996"/>
                </a:lnTo>
                <a:lnTo>
                  <a:pt x="5525042" y="0"/>
                </a:lnTo>
                <a:lnTo>
                  <a:pt x="5525043" y="0"/>
                </a:lnTo>
                <a:close/>
                <a:moveTo>
                  <a:pt x="3415191" y="6857999"/>
                </a:moveTo>
                <a:lnTo>
                  <a:pt x="3240819" y="6857999"/>
                </a:lnTo>
                <a:lnTo>
                  <a:pt x="2816630" y="6857999"/>
                </a:lnTo>
                <a:lnTo>
                  <a:pt x="2642258" y="6857999"/>
                </a:lnTo>
                <a:lnTo>
                  <a:pt x="2556779" y="6857999"/>
                </a:lnTo>
                <a:lnTo>
                  <a:pt x="2382407" y="6857999"/>
                </a:lnTo>
                <a:lnTo>
                  <a:pt x="1958218" y="6857999"/>
                </a:lnTo>
                <a:lnTo>
                  <a:pt x="1783846" y="6857999"/>
                </a:lnTo>
                <a:lnTo>
                  <a:pt x="1631345" y="6857999"/>
                </a:lnTo>
                <a:lnTo>
                  <a:pt x="1456973" y="6857999"/>
                </a:lnTo>
                <a:lnTo>
                  <a:pt x="1032784" y="6857999"/>
                </a:lnTo>
                <a:lnTo>
                  <a:pt x="858412" y="6857999"/>
                </a:lnTo>
                <a:lnTo>
                  <a:pt x="772933" y="6857999"/>
                </a:lnTo>
                <a:lnTo>
                  <a:pt x="598561" y="6857999"/>
                </a:lnTo>
                <a:lnTo>
                  <a:pt x="174372" y="6857999"/>
                </a:lnTo>
                <a:lnTo>
                  <a:pt x="0" y="6857999"/>
                </a:lnTo>
                <a:lnTo>
                  <a:pt x="0" y="6857998"/>
                </a:lnTo>
                <a:lnTo>
                  <a:pt x="3415191" y="6857998"/>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53" name="Text Placeholder 52">
            <a:extLst>
              <a:ext uri="{FF2B5EF4-FFF2-40B4-BE49-F238E27FC236}">
                <a16:creationId xmlns:a16="http://schemas.microsoft.com/office/drawing/2014/main" id="{B687906A-7D8C-4AD3-9509-E52CDF14C200}"/>
              </a:ext>
            </a:extLst>
          </p:cNvPr>
          <p:cNvSpPr>
            <a:spLocks noGrp="1"/>
          </p:cNvSpPr>
          <p:nvPr>
            <p:ph type="body" sz="quarter" idx="14"/>
          </p:nvPr>
        </p:nvSpPr>
        <p:spPr>
          <a:xfrm>
            <a:off x="4753218" y="108000"/>
            <a:ext cx="962794" cy="6642000"/>
          </a:xfrm>
          <a:custGeom>
            <a:avLst/>
            <a:gdLst>
              <a:gd name="connsiteX0" fmla="*/ 0 w 987036"/>
              <a:gd name="connsiteY0" fmla="*/ 6858002 h 6858003"/>
              <a:gd name="connsiteX1" fmla="*/ 217358 w 987036"/>
              <a:gd name="connsiteY1" fmla="*/ 6858002 h 6858003"/>
              <a:gd name="connsiteX2" fmla="*/ 217357 w 987036"/>
              <a:gd name="connsiteY2" fmla="*/ 6858003 h 6858003"/>
              <a:gd name="connsiteX3" fmla="*/ 757557 w 987036"/>
              <a:gd name="connsiteY3" fmla="*/ 108002 h 6858003"/>
              <a:gd name="connsiteX4" fmla="*/ 974915 w 987036"/>
              <a:gd name="connsiteY4" fmla="*/ 108002 h 6858003"/>
              <a:gd name="connsiteX5" fmla="*/ 229478 w 987036"/>
              <a:gd name="connsiteY5" fmla="*/ 6750002 h 6858003"/>
              <a:gd name="connsiteX6" fmla="*/ 12121 w 987036"/>
              <a:gd name="connsiteY6" fmla="*/ 6750002 h 6858003"/>
              <a:gd name="connsiteX7" fmla="*/ 769678 w 987036"/>
              <a:gd name="connsiteY7" fmla="*/ 0 h 6858003"/>
              <a:gd name="connsiteX8" fmla="*/ 987036 w 987036"/>
              <a:gd name="connsiteY8" fmla="*/ 0 h 6858003"/>
              <a:gd name="connsiteX9" fmla="*/ 987036 w 987036"/>
              <a:gd name="connsiteY9" fmla="*/ 2 h 6858003"/>
              <a:gd name="connsiteX10" fmla="*/ 769678 w 987036"/>
              <a:gd name="connsiteY10" fmla="*/ 2 h 6858003"/>
              <a:gd name="connsiteX0" fmla="*/ 0 w 987036"/>
              <a:gd name="connsiteY0" fmla="*/ 6858002 h 6858003"/>
              <a:gd name="connsiteX1" fmla="*/ 217358 w 987036"/>
              <a:gd name="connsiteY1" fmla="*/ 6858002 h 6858003"/>
              <a:gd name="connsiteX2" fmla="*/ 217357 w 987036"/>
              <a:gd name="connsiteY2" fmla="*/ 6858003 h 6858003"/>
              <a:gd name="connsiteX3" fmla="*/ 0 w 987036"/>
              <a:gd name="connsiteY3" fmla="*/ 6858002 h 6858003"/>
              <a:gd name="connsiteX4" fmla="*/ 757557 w 987036"/>
              <a:gd name="connsiteY4" fmla="*/ 108002 h 6858003"/>
              <a:gd name="connsiteX5" fmla="*/ 974915 w 987036"/>
              <a:gd name="connsiteY5" fmla="*/ 108002 h 6858003"/>
              <a:gd name="connsiteX6" fmla="*/ 229478 w 987036"/>
              <a:gd name="connsiteY6" fmla="*/ 6750002 h 6858003"/>
              <a:gd name="connsiteX7" fmla="*/ 12121 w 987036"/>
              <a:gd name="connsiteY7" fmla="*/ 6750002 h 6858003"/>
              <a:gd name="connsiteX8" fmla="*/ 757557 w 987036"/>
              <a:gd name="connsiteY8" fmla="*/ 108002 h 6858003"/>
              <a:gd name="connsiteX9" fmla="*/ 769678 w 987036"/>
              <a:gd name="connsiteY9" fmla="*/ 0 h 6858003"/>
              <a:gd name="connsiteX10" fmla="*/ 987036 w 987036"/>
              <a:gd name="connsiteY10" fmla="*/ 0 h 6858003"/>
              <a:gd name="connsiteX11" fmla="*/ 769678 w 987036"/>
              <a:gd name="connsiteY11" fmla="*/ 2 h 6858003"/>
              <a:gd name="connsiteX12" fmla="*/ 769678 w 987036"/>
              <a:gd name="connsiteY12" fmla="*/ 0 h 6858003"/>
              <a:gd name="connsiteX0" fmla="*/ 0 w 974915"/>
              <a:gd name="connsiteY0" fmla="*/ 6858002 h 6858003"/>
              <a:gd name="connsiteX1" fmla="*/ 217358 w 974915"/>
              <a:gd name="connsiteY1" fmla="*/ 6858002 h 6858003"/>
              <a:gd name="connsiteX2" fmla="*/ 217357 w 974915"/>
              <a:gd name="connsiteY2" fmla="*/ 6858003 h 6858003"/>
              <a:gd name="connsiteX3" fmla="*/ 0 w 974915"/>
              <a:gd name="connsiteY3" fmla="*/ 6858002 h 6858003"/>
              <a:gd name="connsiteX4" fmla="*/ 757557 w 974915"/>
              <a:gd name="connsiteY4" fmla="*/ 108002 h 6858003"/>
              <a:gd name="connsiteX5" fmla="*/ 974915 w 974915"/>
              <a:gd name="connsiteY5" fmla="*/ 108002 h 6858003"/>
              <a:gd name="connsiteX6" fmla="*/ 229478 w 974915"/>
              <a:gd name="connsiteY6" fmla="*/ 6750002 h 6858003"/>
              <a:gd name="connsiteX7" fmla="*/ 12121 w 974915"/>
              <a:gd name="connsiteY7" fmla="*/ 6750002 h 6858003"/>
              <a:gd name="connsiteX8" fmla="*/ 757557 w 974915"/>
              <a:gd name="connsiteY8" fmla="*/ 108002 h 6858003"/>
              <a:gd name="connsiteX9" fmla="*/ 769678 w 974915"/>
              <a:gd name="connsiteY9" fmla="*/ 0 h 6858003"/>
              <a:gd name="connsiteX10" fmla="*/ 769678 w 974915"/>
              <a:gd name="connsiteY10" fmla="*/ 2 h 6858003"/>
              <a:gd name="connsiteX11" fmla="*/ 769678 w 974915"/>
              <a:gd name="connsiteY11" fmla="*/ 0 h 6858003"/>
              <a:gd name="connsiteX0" fmla="*/ 0 w 974915"/>
              <a:gd name="connsiteY0" fmla="*/ 6750000 h 6750001"/>
              <a:gd name="connsiteX1" fmla="*/ 217358 w 974915"/>
              <a:gd name="connsiteY1" fmla="*/ 6750000 h 6750001"/>
              <a:gd name="connsiteX2" fmla="*/ 217357 w 974915"/>
              <a:gd name="connsiteY2" fmla="*/ 6750001 h 6750001"/>
              <a:gd name="connsiteX3" fmla="*/ 0 w 974915"/>
              <a:gd name="connsiteY3" fmla="*/ 6750000 h 6750001"/>
              <a:gd name="connsiteX4" fmla="*/ 757557 w 974915"/>
              <a:gd name="connsiteY4" fmla="*/ 0 h 6750001"/>
              <a:gd name="connsiteX5" fmla="*/ 974915 w 974915"/>
              <a:gd name="connsiteY5" fmla="*/ 0 h 6750001"/>
              <a:gd name="connsiteX6" fmla="*/ 229478 w 974915"/>
              <a:gd name="connsiteY6" fmla="*/ 6642000 h 6750001"/>
              <a:gd name="connsiteX7" fmla="*/ 12121 w 974915"/>
              <a:gd name="connsiteY7" fmla="*/ 6642000 h 6750001"/>
              <a:gd name="connsiteX8" fmla="*/ 757557 w 974915"/>
              <a:gd name="connsiteY8" fmla="*/ 0 h 6750001"/>
              <a:gd name="connsiteX0" fmla="*/ 0 w 974915"/>
              <a:gd name="connsiteY0" fmla="*/ 6750000 h 6750000"/>
              <a:gd name="connsiteX1" fmla="*/ 217358 w 974915"/>
              <a:gd name="connsiteY1" fmla="*/ 6750000 h 6750000"/>
              <a:gd name="connsiteX2" fmla="*/ 0 w 974915"/>
              <a:gd name="connsiteY2" fmla="*/ 6750000 h 6750000"/>
              <a:gd name="connsiteX3" fmla="*/ 757557 w 974915"/>
              <a:gd name="connsiteY3" fmla="*/ 0 h 6750000"/>
              <a:gd name="connsiteX4" fmla="*/ 974915 w 974915"/>
              <a:gd name="connsiteY4" fmla="*/ 0 h 6750000"/>
              <a:gd name="connsiteX5" fmla="*/ 229478 w 974915"/>
              <a:gd name="connsiteY5" fmla="*/ 6642000 h 6750000"/>
              <a:gd name="connsiteX6" fmla="*/ 12121 w 974915"/>
              <a:gd name="connsiteY6" fmla="*/ 6642000 h 6750000"/>
              <a:gd name="connsiteX7" fmla="*/ 757557 w 974915"/>
              <a:gd name="connsiteY7" fmla="*/ 0 h 6750000"/>
              <a:gd name="connsiteX0" fmla="*/ 745436 w 962794"/>
              <a:gd name="connsiteY0" fmla="*/ 0 h 6642000"/>
              <a:gd name="connsiteX1" fmla="*/ 962794 w 962794"/>
              <a:gd name="connsiteY1" fmla="*/ 0 h 6642000"/>
              <a:gd name="connsiteX2" fmla="*/ 217357 w 962794"/>
              <a:gd name="connsiteY2" fmla="*/ 6642000 h 6642000"/>
              <a:gd name="connsiteX3" fmla="*/ 0 w 962794"/>
              <a:gd name="connsiteY3" fmla="*/ 6642000 h 6642000"/>
              <a:gd name="connsiteX4" fmla="*/ 745436 w 962794"/>
              <a:gd name="connsiteY4" fmla="*/ 0 h 664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794" h="6642000">
                <a:moveTo>
                  <a:pt x="745436" y="0"/>
                </a:moveTo>
                <a:lnTo>
                  <a:pt x="962794" y="0"/>
                </a:lnTo>
                <a:lnTo>
                  <a:pt x="217357" y="6642000"/>
                </a:lnTo>
                <a:lnTo>
                  <a:pt x="0" y="6642000"/>
                </a:lnTo>
                <a:lnTo>
                  <a:pt x="745436" y="0"/>
                </a:lnTo>
                <a:close/>
              </a:path>
            </a:pathLst>
          </a:custGeom>
          <a:solidFill>
            <a:schemeClr val="tx1">
              <a:alpha val="40000"/>
            </a:schemeClr>
          </a:solidFill>
        </p:spPr>
        <p:txBody>
          <a:bodyPr wrap="square">
            <a:noAutofit/>
          </a:bodyPr>
          <a:lstStyle>
            <a:lvl1pPr>
              <a:buNone/>
              <a:defRPr>
                <a:noFill/>
              </a:defRPr>
            </a:lvl1pPr>
          </a:lstStyle>
          <a:p>
            <a:pPr lvl="0"/>
            <a:endParaRPr lang="en-GB"/>
          </a:p>
        </p:txBody>
      </p:sp>
      <p:pic>
        <p:nvPicPr>
          <p:cNvPr id="62" name="Picture 61" descr="Shape, background pattern&#10;&#10;Description automatically generated">
            <a:extLst>
              <a:ext uri="{FF2B5EF4-FFF2-40B4-BE49-F238E27FC236}">
                <a16:creationId xmlns:a16="http://schemas.microsoft.com/office/drawing/2014/main" id="{B4C19D12-F0F8-45F6-89F7-2EFED63B399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85" t="1575" r="54783" b="1575"/>
          <a:stretch/>
        </p:blipFill>
        <p:spPr>
          <a:xfrm>
            <a:off x="108000" y="108000"/>
            <a:ext cx="5404889" cy="6642000"/>
          </a:xfrm>
          <a:custGeom>
            <a:avLst/>
            <a:gdLst>
              <a:gd name="connsiteX0" fmla="*/ 0 w 5404889"/>
              <a:gd name="connsiteY0" fmla="*/ 0 h 6642000"/>
              <a:gd name="connsiteX1" fmla="*/ 5404889 w 5404889"/>
              <a:gd name="connsiteY1" fmla="*/ 0 h 6642000"/>
              <a:gd name="connsiteX2" fmla="*/ 4657372 w 5404889"/>
              <a:gd name="connsiteY2" fmla="*/ 6642000 h 6642000"/>
              <a:gd name="connsiteX3" fmla="*/ 0 w 5404889"/>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5404889" h="6642000">
                <a:moveTo>
                  <a:pt x="0" y="0"/>
                </a:moveTo>
                <a:lnTo>
                  <a:pt x="5404889" y="0"/>
                </a:lnTo>
                <a:lnTo>
                  <a:pt x="4657372" y="6642000"/>
                </a:lnTo>
                <a:lnTo>
                  <a:pt x="0" y="6642000"/>
                </a:lnTo>
                <a:close/>
              </a:path>
            </a:pathLst>
          </a:custGeom>
        </p:spPr>
      </p:pic>
      <p:sp>
        <p:nvSpPr>
          <p:cNvPr id="41" name="Title 1">
            <a:extLst>
              <a:ext uri="{FF2B5EF4-FFF2-40B4-BE49-F238E27FC236}">
                <a16:creationId xmlns:a16="http://schemas.microsoft.com/office/drawing/2014/main" id="{771AF2BA-B533-4456-94D9-5477CD509B4F}"/>
              </a:ext>
            </a:extLst>
          </p:cNvPr>
          <p:cNvSpPr>
            <a:spLocks noGrp="1"/>
          </p:cNvSpPr>
          <p:nvPr>
            <p:ph type="ctrTitle" hasCustomPrompt="1"/>
          </p:nvPr>
        </p:nvSpPr>
        <p:spPr>
          <a:xfrm>
            <a:off x="554302" y="2206965"/>
            <a:ext cx="4314296" cy="1588127"/>
          </a:xfrm>
          <a:noFill/>
        </p:spPr>
        <p:txBody>
          <a:bodyPr wrap="square" rtlCol="0" anchor="b" anchorCtr="0">
            <a:spAutoFit/>
          </a:bodyPr>
          <a:lstStyle>
            <a:lvl1pPr algn="l">
              <a:defRPr lang="en-GB" sz="5400" b="1">
                <a:solidFill>
                  <a:schemeClr val="bg1"/>
                </a:solidFill>
                <a:latin typeface="+mn-lt"/>
                <a:ea typeface="+mn-ea"/>
                <a:cs typeface="+mn-cs"/>
              </a:defRPr>
            </a:lvl1pPr>
          </a:lstStyle>
          <a:p>
            <a:pPr marL="0" lvl="0"/>
            <a:r>
              <a:rPr lang="en-US"/>
              <a:t>Insert deck</a:t>
            </a:r>
            <a:br>
              <a:rPr lang="en-US"/>
            </a:br>
            <a:r>
              <a:rPr lang="en-US"/>
              <a:t>title here</a:t>
            </a:r>
            <a:endParaRPr lang="en-GB"/>
          </a:p>
        </p:txBody>
      </p:sp>
      <p:sp>
        <p:nvSpPr>
          <p:cNvPr id="42" name="Subtitle 2">
            <a:extLst>
              <a:ext uri="{FF2B5EF4-FFF2-40B4-BE49-F238E27FC236}">
                <a16:creationId xmlns:a16="http://schemas.microsoft.com/office/drawing/2014/main" id="{71E1C05D-82F2-45AB-B1CB-A65320472690}"/>
              </a:ext>
            </a:extLst>
          </p:cNvPr>
          <p:cNvSpPr>
            <a:spLocks noGrp="1"/>
          </p:cNvSpPr>
          <p:nvPr>
            <p:ph type="subTitle" idx="1" hasCustomPrompt="1"/>
          </p:nvPr>
        </p:nvSpPr>
        <p:spPr>
          <a:xfrm>
            <a:off x="554302" y="3825618"/>
            <a:ext cx="2717411" cy="424732"/>
          </a:xfrm>
          <a:noFill/>
        </p:spPr>
        <p:txBody>
          <a:bodyPr wrap="none" rtlCol="0">
            <a:spAutoFit/>
          </a:bodyPr>
          <a:lstStyle>
            <a:lvl1pPr marL="0" indent="0" algn="l">
              <a:buNone/>
              <a:defRPr lang="en-GB" sz="2400" dirty="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a:r>
              <a:rPr lang="en-US"/>
              <a:t>Insert subtitle here</a:t>
            </a:r>
            <a:endParaRPr lang="en-GB"/>
          </a:p>
        </p:txBody>
      </p:sp>
      <p:sp>
        <p:nvSpPr>
          <p:cNvPr id="65" name="Text Placeholder 64">
            <a:extLst>
              <a:ext uri="{FF2B5EF4-FFF2-40B4-BE49-F238E27FC236}">
                <a16:creationId xmlns:a16="http://schemas.microsoft.com/office/drawing/2014/main" id="{C68D8FC7-0DF1-4B70-934D-54D9D06E29BE}"/>
              </a:ext>
            </a:extLst>
          </p:cNvPr>
          <p:cNvSpPr>
            <a:spLocks noGrp="1"/>
          </p:cNvSpPr>
          <p:nvPr>
            <p:ph type="body" sz="quarter" idx="16" hasCustomPrompt="1"/>
          </p:nvPr>
        </p:nvSpPr>
        <p:spPr>
          <a:xfrm>
            <a:off x="554302" y="4281703"/>
            <a:ext cx="1900800" cy="370800"/>
          </a:xfrm>
        </p:spPr>
        <p:txBody>
          <a:bodyPr/>
          <a:lstStyle>
            <a:lvl1pPr>
              <a:buNone/>
              <a:defRPr lang="en-US" sz="1800" kern="1200" dirty="0" smtClean="0">
                <a:solidFill>
                  <a:schemeClr val="accent1"/>
                </a:solidFill>
                <a:latin typeface="+mn-lt"/>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DD Month YYYY</a:t>
            </a:r>
          </a:p>
        </p:txBody>
      </p:sp>
      <p:sp>
        <p:nvSpPr>
          <p:cNvPr id="11" name="Footer Placeholder 22">
            <a:extLst>
              <a:ext uri="{FF2B5EF4-FFF2-40B4-BE49-F238E27FC236}">
                <a16:creationId xmlns:a16="http://schemas.microsoft.com/office/drawing/2014/main" id="{094ECEE1-0877-4BB4-A4BC-1F6B29FC8D5C}"/>
              </a:ext>
            </a:extLst>
          </p:cNvPr>
          <p:cNvSpPr>
            <a:spLocks noGrp="1"/>
          </p:cNvSpPr>
          <p:nvPr>
            <p:ph type="ftr" sz="quarter" idx="22"/>
          </p:nvPr>
        </p:nvSpPr>
        <p:spPr>
          <a:xfrm>
            <a:off x="598151" y="6393457"/>
            <a:ext cx="1606870" cy="215444"/>
          </a:xfrm>
          <a:prstGeom prst="rect">
            <a:avLst/>
          </a:prstGeom>
        </p:spPr>
        <p:txBody>
          <a:bodyPr/>
          <a:lstStyle>
            <a:lvl1pPr>
              <a:defRPr>
                <a:solidFill>
                  <a:schemeClr val="bg1"/>
                </a:solidFill>
              </a:defRPr>
            </a:lvl1pPr>
          </a:lstStyle>
          <a:p>
            <a:r>
              <a:rPr lang="en-GB"/>
              <a:t>© 2021 National Highways</a:t>
            </a:r>
          </a:p>
        </p:txBody>
      </p:sp>
      <p:pic>
        <p:nvPicPr>
          <p:cNvPr id="12" name="Picture 11">
            <a:extLst>
              <a:ext uri="{FF2B5EF4-FFF2-40B4-BE49-F238E27FC236}">
                <a16:creationId xmlns:a16="http://schemas.microsoft.com/office/drawing/2014/main" id="{BDF565C7-7937-40DE-89A3-7483B4F4E10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56141" y="5888067"/>
            <a:ext cx="1910883" cy="809518"/>
          </a:xfrm>
          <a:prstGeom prst="rect">
            <a:avLst/>
          </a:prstGeom>
        </p:spPr>
      </p:pic>
    </p:spTree>
    <p:extLst>
      <p:ext uri="{BB962C8B-B14F-4D97-AF65-F5344CB8AC3E}">
        <p14:creationId xmlns:p14="http://schemas.microsoft.com/office/powerpoint/2010/main" val="133982101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Full Bleed Image Slide">
    <p:bg>
      <p:bgPr>
        <a:solidFill>
          <a:schemeClr val="bg1"/>
        </a:solidFill>
        <a:effectLst/>
      </p:bgPr>
    </p:bg>
    <p:spTree>
      <p:nvGrpSpPr>
        <p:cNvPr id="1" name=""/>
        <p:cNvGrpSpPr/>
        <p:nvPr/>
      </p:nvGrpSpPr>
      <p:grpSpPr>
        <a:xfrm>
          <a:off x="0" y="0"/>
          <a:ext cx="0" cy="0"/>
          <a:chOff x="0" y="0"/>
          <a:chExt cx="0" cy="0"/>
        </a:xfrm>
      </p:grpSpPr>
      <p:sp>
        <p:nvSpPr>
          <p:cNvPr id="18" name="Picture Placeholder 111">
            <a:extLst>
              <a:ext uri="{FF2B5EF4-FFF2-40B4-BE49-F238E27FC236}">
                <a16:creationId xmlns:a16="http://schemas.microsoft.com/office/drawing/2014/main" id="{42EEEA11-AB39-412C-86FC-F8404FD3B426}"/>
              </a:ext>
            </a:extLst>
          </p:cNvPr>
          <p:cNvSpPr>
            <a:spLocks noGrp="1"/>
          </p:cNvSpPr>
          <p:nvPr>
            <p:ph type="pic" sz="quarter" idx="20"/>
          </p:nvPr>
        </p:nvSpPr>
        <p:spPr>
          <a:xfrm>
            <a:off x="108000" y="107950"/>
            <a:ext cx="11976050" cy="6642100"/>
          </a:xfrm>
          <a:solidFill>
            <a:schemeClr val="accent6">
              <a:lumMod val="20000"/>
              <a:lumOff val="80000"/>
            </a:schemeClr>
          </a:solidFill>
        </p:spPr>
        <p:txBody>
          <a:bodyPr anchor="ctr" anchorCtr="0"/>
          <a:lstStyle>
            <a:lvl1pPr algn="ctr">
              <a:defRPr/>
            </a:lvl1pPr>
          </a:lstStyle>
          <a:p>
            <a:endParaRPr lang="en-GB"/>
          </a:p>
        </p:txBody>
      </p:sp>
      <p:pic>
        <p:nvPicPr>
          <p:cNvPr id="68" name="Picture 67" descr="Shape, background pattern&#10;&#10;Description automatically generated">
            <a:extLst>
              <a:ext uri="{FF2B5EF4-FFF2-40B4-BE49-F238E27FC236}">
                <a16:creationId xmlns:a16="http://schemas.microsoft.com/office/drawing/2014/main" id="{10196F8E-5E44-4665-A65C-90F868E051CB}"/>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rcRect l="885" t="1575" r="77760" b="1575"/>
          <a:stretch/>
        </p:blipFill>
        <p:spPr>
          <a:xfrm>
            <a:off x="108000" y="107996"/>
            <a:ext cx="2603451" cy="66420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84" name="Title 1">
            <a:extLst>
              <a:ext uri="{FF2B5EF4-FFF2-40B4-BE49-F238E27FC236}">
                <a16:creationId xmlns:a16="http://schemas.microsoft.com/office/drawing/2014/main" id="{255CC76D-CDE9-4CC7-8142-7522641FE1D4}"/>
              </a:ext>
            </a:extLst>
          </p:cNvPr>
          <p:cNvSpPr>
            <a:spLocks noGrp="1"/>
          </p:cNvSpPr>
          <p:nvPr>
            <p:ph type="title" hasCustomPrompt="1"/>
          </p:nvPr>
        </p:nvSpPr>
        <p:spPr>
          <a:xfrm>
            <a:off x="224552" y="421351"/>
            <a:ext cx="9255998" cy="838426"/>
          </a:xfrm>
        </p:spPr>
        <p:txBody>
          <a:bodyPr anchor="t" anchorCtr="0">
            <a:noAutofit/>
          </a:bodyPr>
          <a:lstStyle>
            <a:lvl1pPr>
              <a:defRPr lang="en-GB" sz="2400" b="1" kern="1200" dirty="0">
                <a:solidFill>
                  <a:prstClr val="white"/>
                </a:solidFill>
                <a:latin typeface="Arial"/>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Title goes here</a:t>
            </a:r>
            <a:endParaRPr lang="en-GB"/>
          </a:p>
        </p:txBody>
      </p:sp>
      <p:sp>
        <p:nvSpPr>
          <p:cNvPr id="7" name="Footer Placeholder 22">
            <a:extLst>
              <a:ext uri="{FF2B5EF4-FFF2-40B4-BE49-F238E27FC236}">
                <a16:creationId xmlns:a16="http://schemas.microsoft.com/office/drawing/2014/main" id="{7213C10F-FA96-439A-8D31-C4A46C8CAF1A}"/>
              </a:ext>
            </a:extLst>
          </p:cNvPr>
          <p:cNvSpPr>
            <a:spLocks noGrp="1"/>
          </p:cNvSpPr>
          <p:nvPr>
            <p:ph type="ftr" sz="quarter" idx="22"/>
          </p:nvPr>
        </p:nvSpPr>
        <p:spPr>
          <a:xfrm>
            <a:off x="264486" y="6378063"/>
            <a:ext cx="1460791" cy="215444"/>
          </a:xfrm>
          <a:prstGeom prst="rect">
            <a:avLst/>
          </a:prstGeom>
        </p:spPr>
        <p:txBody>
          <a:bodyPr/>
          <a:lstStyle>
            <a:lvl1pPr>
              <a:defRPr>
                <a:solidFill>
                  <a:schemeClr val="bg1"/>
                </a:solidFill>
              </a:defRPr>
            </a:lvl1pPr>
          </a:lstStyle>
          <a:p>
            <a:r>
              <a:rPr lang="en-GB"/>
              <a:t>© 2021 National Highways</a:t>
            </a:r>
          </a:p>
        </p:txBody>
      </p:sp>
      <p:pic>
        <p:nvPicPr>
          <p:cNvPr id="8" name="Picture 7">
            <a:extLst>
              <a:ext uri="{FF2B5EF4-FFF2-40B4-BE49-F238E27FC236}">
                <a16:creationId xmlns:a16="http://schemas.microsoft.com/office/drawing/2014/main" id="{6277EDF7-7AC5-4510-B24F-9B35ECD00F0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56141" y="5888067"/>
            <a:ext cx="1910883" cy="809518"/>
          </a:xfrm>
          <a:prstGeom prst="rect">
            <a:avLst/>
          </a:prstGeom>
        </p:spPr>
      </p:pic>
    </p:spTree>
    <p:extLst>
      <p:ext uri="{BB962C8B-B14F-4D97-AF65-F5344CB8AC3E}">
        <p14:creationId xmlns:p14="http://schemas.microsoft.com/office/powerpoint/2010/main" val="253890958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Very Small Panel Left">
    <p:bg>
      <p:bgPr>
        <a:solidFill>
          <a:schemeClr val="bg1"/>
        </a:solidFill>
        <a:effectLst/>
      </p:bgPr>
    </p:bg>
    <p:spTree>
      <p:nvGrpSpPr>
        <p:cNvPr id="1" name=""/>
        <p:cNvGrpSpPr/>
        <p:nvPr/>
      </p:nvGrpSpPr>
      <p:grpSpPr>
        <a:xfrm>
          <a:off x="0" y="0"/>
          <a:ext cx="0" cy="0"/>
          <a:chOff x="0" y="0"/>
          <a:chExt cx="0" cy="0"/>
        </a:xfrm>
      </p:grpSpPr>
      <p:sp>
        <p:nvSpPr>
          <p:cNvPr id="112" name="Picture Placeholder 111">
            <a:extLst>
              <a:ext uri="{FF2B5EF4-FFF2-40B4-BE49-F238E27FC236}">
                <a16:creationId xmlns:a16="http://schemas.microsoft.com/office/drawing/2014/main" id="{D30B78DA-832B-4D99-9274-AFE8B4F464B0}"/>
              </a:ext>
            </a:extLst>
          </p:cNvPr>
          <p:cNvSpPr>
            <a:spLocks noGrp="1"/>
          </p:cNvSpPr>
          <p:nvPr>
            <p:ph type="pic" sz="quarter" idx="20"/>
          </p:nvPr>
        </p:nvSpPr>
        <p:spPr>
          <a:xfrm>
            <a:off x="2711176" y="107950"/>
            <a:ext cx="9372873" cy="6642100"/>
          </a:xfrm>
          <a:solidFill>
            <a:schemeClr val="accent6">
              <a:lumMod val="20000"/>
              <a:lumOff val="80000"/>
            </a:schemeClr>
          </a:solidFill>
        </p:spPr>
        <p:txBody>
          <a:bodyPr/>
          <a:lstStyle/>
          <a:p>
            <a:endParaRPr lang="en-GB"/>
          </a:p>
        </p:txBody>
      </p:sp>
      <p:pic>
        <p:nvPicPr>
          <p:cNvPr id="68" name="Picture 67" descr="Shape, background pattern&#10;&#10;Description automatically generated">
            <a:extLst>
              <a:ext uri="{FF2B5EF4-FFF2-40B4-BE49-F238E27FC236}">
                <a16:creationId xmlns:a16="http://schemas.microsoft.com/office/drawing/2014/main" id="{10196F8E-5E44-4665-A65C-90F868E051CB}"/>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rcRect l="885" t="1575" r="77760" b="1575"/>
          <a:stretch/>
        </p:blipFill>
        <p:spPr>
          <a:xfrm>
            <a:off x="108000" y="107996"/>
            <a:ext cx="2603451" cy="66420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94" name="Freeform: Shape 93">
            <a:extLst>
              <a:ext uri="{FF2B5EF4-FFF2-40B4-BE49-F238E27FC236}">
                <a16:creationId xmlns:a16="http://schemas.microsoft.com/office/drawing/2014/main" id="{5D43A24B-3440-472A-BED9-490C4BFB9AFB}"/>
              </a:ext>
            </a:extLst>
          </p:cNvPr>
          <p:cNvSpPr/>
          <p:nvPr userDrawn="1"/>
        </p:nvSpPr>
        <p:spPr>
          <a:xfrm>
            <a:off x="108000" y="108000"/>
            <a:ext cx="2603450" cy="6642000"/>
          </a:xfrm>
          <a:custGeom>
            <a:avLst/>
            <a:gdLst>
              <a:gd name="connsiteX0" fmla="*/ 0 w 2603450"/>
              <a:gd name="connsiteY0" fmla="*/ 0 h 6642000"/>
              <a:gd name="connsiteX1" fmla="*/ 2603450 w 2603450"/>
              <a:gd name="connsiteY1" fmla="*/ 0 h 6642000"/>
              <a:gd name="connsiteX2" fmla="*/ 2603450 w 2603450"/>
              <a:gd name="connsiteY2" fmla="*/ 6642000 h 6642000"/>
              <a:gd name="connsiteX3" fmla="*/ 0 w 260345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2603450" h="6642000">
                <a:moveTo>
                  <a:pt x="0" y="0"/>
                </a:moveTo>
                <a:lnTo>
                  <a:pt x="2603450" y="0"/>
                </a:lnTo>
                <a:lnTo>
                  <a:pt x="2603450" y="6642000"/>
                </a:lnTo>
                <a:lnTo>
                  <a:pt x="0" y="664200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96" name="Text Placeholder 10">
            <a:extLst>
              <a:ext uri="{FF2B5EF4-FFF2-40B4-BE49-F238E27FC236}">
                <a16:creationId xmlns:a16="http://schemas.microsoft.com/office/drawing/2014/main" id="{DC0EC70C-66DC-42E6-AB98-30BF7692B83B}"/>
              </a:ext>
            </a:extLst>
          </p:cNvPr>
          <p:cNvSpPr>
            <a:spLocks noGrp="1"/>
          </p:cNvSpPr>
          <p:nvPr>
            <p:ph type="body" sz="quarter" idx="18"/>
          </p:nvPr>
        </p:nvSpPr>
        <p:spPr>
          <a:xfrm>
            <a:off x="2711177" y="107996"/>
            <a:ext cx="216000" cy="6642000"/>
          </a:xfrm>
          <a:custGeom>
            <a:avLst/>
            <a:gdLst>
              <a:gd name="connsiteX0" fmla="*/ 0 w 216000"/>
              <a:gd name="connsiteY0" fmla="*/ 0 h 6858000"/>
              <a:gd name="connsiteX1" fmla="*/ 216000 w 216000"/>
              <a:gd name="connsiteY1" fmla="*/ 0 h 6858000"/>
              <a:gd name="connsiteX2" fmla="*/ 216000 w 216000"/>
              <a:gd name="connsiteY2" fmla="*/ 6858000 h 6858000"/>
              <a:gd name="connsiteX3" fmla="*/ 0 w 21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6000" h="6858000">
                <a:moveTo>
                  <a:pt x="0" y="0"/>
                </a:moveTo>
                <a:lnTo>
                  <a:pt x="216000" y="0"/>
                </a:lnTo>
                <a:lnTo>
                  <a:pt x="216000" y="6858000"/>
                </a:lnTo>
                <a:lnTo>
                  <a:pt x="0" y="6858000"/>
                </a:lnTo>
                <a:close/>
              </a:path>
            </a:pathLst>
          </a:cu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buNone/>
              <a:defRPr kumimoji="0" lang="en-US" sz="1800" b="0" i="0" u="none" strike="noStrike" cap="none" spc="0" normalizeH="0" baseline="0" dirty="0">
                <a:ln>
                  <a:noFill/>
                </a:ln>
                <a:noFill/>
                <a:effectLst/>
                <a:uLnTx/>
                <a:uFillTx/>
                <a:latin typeface="Arial"/>
              </a:defRPr>
            </a:lvl1pPr>
          </a:lstStyle>
          <a:p>
            <a:pPr marR="0" lvl="0" algn="ctr" fontAlgn="auto">
              <a:lnSpc>
                <a:spcPct val="100000"/>
              </a:lnSpc>
              <a:spcBef>
                <a:spcPts val="0"/>
              </a:spcBef>
              <a:spcAft>
                <a:spcPts val="0"/>
              </a:spcAft>
              <a:buClrTx/>
              <a:buSzTx/>
              <a:buFontTx/>
              <a:tabLst/>
            </a:pPr>
            <a:r>
              <a:rPr lang="en-US"/>
              <a:t>Click to edit Master text styles</a:t>
            </a:r>
          </a:p>
        </p:txBody>
      </p:sp>
      <p:pic>
        <p:nvPicPr>
          <p:cNvPr id="115" name="Picture 114" descr="Shape, background pattern&#10;&#10;Description automatically generated">
            <a:extLst>
              <a:ext uri="{FF2B5EF4-FFF2-40B4-BE49-F238E27FC236}">
                <a16:creationId xmlns:a16="http://schemas.microsoft.com/office/drawing/2014/main" id="{BB4159B2-B0BD-4544-BEAF-669EBFAEC04B}"/>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rcRect l="885" t="3148" r="77760"/>
          <a:stretch/>
        </p:blipFill>
        <p:spPr>
          <a:xfrm>
            <a:off x="108000" y="107896"/>
            <a:ext cx="2603450" cy="66421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83" name="Content Placeholder 2">
            <a:extLst>
              <a:ext uri="{FF2B5EF4-FFF2-40B4-BE49-F238E27FC236}">
                <a16:creationId xmlns:a16="http://schemas.microsoft.com/office/drawing/2014/main" id="{93E2A133-2F6C-4EE7-BB62-9E51A6111D9B}"/>
              </a:ext>
            </a:extLst>
          </p:cNvPr>
          <p:cNvSpPr>
            <a:spLocks noGrp="1"/>
          </p:cNvSpPr>
          <p:nvPr>
            <p:ph idx="1"/>
          </p:nvPr>
        </p:nvSpPr>
        <p:spPr>
          <a:xfrm>
            <a:off x="252035" y="1293377"/>
            <a:ext cx="2213784" cy="4351338"/>
          </a:xfrm>
        </p:spPr>
        <p:txBody>
          <a:bodyPr>
            <a:noAutofit/>
          </a:bodyPr>
          <a:lstStyle>
            <a:lvl1pPr>
              <a:defRPr sz="1400">
                <a:solidFill>
                  <a:schemeClr val="bg1"/>
                </a:solidFill>
              </a:defRPr>
            </a:lvl1pPr>
            <a:lvl2pPr>
              <a:defRPr sz="12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3" name="Title 112">
            <a:extLst>
              <a:ext uri="{FF2B5EF4-FFF2-40B4-BE49-F238E27FC236}">
                <a16:creationId xmlns:a16="http://schemas.microsoft.com/office/drawing/2014/main" id="{A2FDC223-394D-4235-82FC-0D371562A19B}"/>
              </a:ext>
            </a:extLst>
          </p:cNvPr>
          <p:cNvSpPr>
            <a:spLocks noGrp="1"/>
          </p:cNvSpPr>
          <p:nvPr>
            <p:ph type="title" hasCustomPrompt="1"/>
          </p:nvPr>
        </p:nvSpPr>
        <p:spPr>
          <a:xfrm>
            <a:off x="323103" y="374859"/>
            <a:ext cx="2300827" cy="838426"/>
          </a:xfrm>
        </p:spPr>
        <p:txBody>
          <a:bodyPr lIns="0" anchor="t" anchorCtr="0">
            <a:noAutofit/>
          </a:bodyPr>
          <a:lstStyle>
            <a:lvl1pPr>
              <a:defRPr>
                <a:solidFill>
                  <a:schemeClr val="accent1"/>
                </a:solidFill>
              </a:defRPr>
            </a:lvl1pPr>
          </a:lstStyle>
          <a:p>
            <a:r>
              <a:rPr lang="en-US"/>
              <a:t>Insert title here</a:t>
            </a:r>
            <a:endParaRPr lang="en-GB"/>
          </a:p>
        </p:txBody>
      </p:sp>
      <p:sp>
        <p:nvSpPr>
          <p:cNvPr id="11" name="Footer Placeholder 22">
            <a:extLst>
              <a:ext uri="{FF2B5EF4-FFF2-40B4-BE49-F238E27FC236}">
                <a16:creationId xmlns:a16="http://schemas.microsoft.com/office/drawing/2014/main" id="{AAA615B6-3A10-4209-A08A-56193EFC0BFF}"/>
              </a:ext>
            </a:extLst>
          </p:cNvPr>
          <p:cNvSpPr>
            <a:spLocks noGrp="1"/>
          </p:cNvSpPr>
          <p:nvPr>
            <p:ph type="ftr" sz="quarter" idx="22"/>
          </p:nvPr>
        </p:nvSpPr>
        <p:spPr>
          <a:xfrm>
            <a:off x="264486" y="6378063"/>
            <a:ext cx="1460791" cy="215444"/>
          </a:xfrm>
          <a:prstGeom prst="rect">
            <a:avLst/>
          </a:prstGeom>
        </p:spPr>
        <p:txBody>
          <a:bodyPr/>
          <a:lstStyle>
            <a:lvl1pPr>
              <a:defRPr>
                <a:solidFill>
                  <a:schemeClr val="bg1"/>
                </a:solidFill>
              </a:defRPr>
            </a:lvl1pPr>
          </a:lstStyle>
          <a:p>
            <a:r>
              <a:rPr lang="en-GB"/>
              <a:t>© 2021 National Highways</a:t>
            </a:r>
          </a:p>
        </p:txBody>
      </p:sp>
      <p:pic>
        <p:nvPicPr>
          <p:cNvPr id="12" name="Picture 11">
            <a:extLst>
              <a:ext uri="{FF2B5EF4-FFF2-40B4-BE49-F238E27FC236}">
                <a16:creationId xmlns:a16="http://schemas.microsoft.com/office/drawing/2014/main" id="{FF59BDC2-2204-4739-ABD5-BA840783B1C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56141" y="5888067"/>
            <a:ext cx="1910883" cy="809518"/>
          </a:xfrm>
          <a:prstGeom prst="rect">
            <a:avLst/>
          </a:prstGeom>
        </p:spPr>
      </p:pic>
    </p:spTree>
    <p:extLst>
      <p:ext uri="{BB962C8B-B14F-4D97-AF65-F5344CB8AC3E}">
        <p14:creationId xmlns:p14="http://schemas.microsoft.com/office/powerpoint/2010/main" val="112737368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Small Panel Left with Callout Overlay">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5884E824-6CDD-4DEF-B82B-8D16FE687592}"/>
              </a:ext>
            </a:extLst>
          </p:cNvPr>
          <p:cNvSpPr/>
          <p:nvPr userDrawn="1"/>
        </p:nvSpPr>
        <p:spPr>
          <a:xfrm>
            <a:off x="108000" y="108000"/>
            <a:ext cx="3027455" cy="6642000"/>
          </a:xfrm>
          <a:custGeom>
            <a:avLst/>
            <a:gdLst>
              <a:gd name="connsiteX0" fmla="*/ 0 w 2603450"/>
              <a:gd name="connsiteY0" fmla="*/ 0 h 6642000"/>
              <a:gd name="connsiteX1" fmla="*/ 2603450 w 2603450"/>
              <a:gd name="connsiteY1" fmla="*/ 0 h 6642000"/>
              <a:gd name="connsiteX2" fmla="*/ 2603450 w 2603450"/>
              <a:gd name="connsiteY2" fmla="*/ 6642000 h 6642000"/>
              <a:gd name="connsiteX3" fmla="*/ 0 w 260345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2603450" h="6642000">
                <a:moveTo>
                  <a:pt x="0" y="0"/>
                </a:moveTo>
                <a:lnTo>
                  <a:pt x="2603450" y="0"/>
                </a:lnTo>
                <a:lnTo>
                  <a:pt x="2603450" y="6642000"/>
                </a:lnTo>
                <a:lnTo>
                  <a:pt x="0" y="664200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9" name="Picture 18" descr="Shape, background pattern&#10;&#10;Description automatically generated">
            <a:extLst>
              <a:ext uri="{FF2B5EF4-FFF2-40B4-BE49-F238E27FC236}">
                <a16:creationId xmlns:a16="http://schemas.microsoft.com/office/drawing/2014/main" id="{6D334E1F-1EDC-448F-8D9D-27579E2C4DE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6547" t="1575" r="58621" b="1575"/>
          <a:stretch/>
        </p:blipFill>
        <p:spPr>
          <a:xfrm>
            <a:off x="108000" y="108000"/>
            <a:ext cx="3027456" cy="66420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9" name="Picture Placeholder 8">
            <a:extLst>
              <a:ext uri="{FF2B5EF4-FFF2-40B4-BE49-F238E27FC236}">
                <a16:creationId xmlns:a16="http://schemas.microsoft.com/office/drawing/2014/main" id="{8543FAA6-BFB6-4048-8858-9942018F6576}"/>
              </a:ext>
            </a:extLst>
          </p:cNvPr>
          <p:cNvSpPr>
            <a:spLocks noGrp="1"/>
          </p:cNvSpPr>
          <p:nvPr>
            <p:ph type="pic" sz="quarter" idx="13" hasCustomPrompt="1"/>
          </p:nvPr>
        </p:nvSpPr>
        <p:spPr>
          <a:xfrm>
            <a:off x="3135455" y="108000"/>
            <a:ext cx="8948545" cy="6642000"/>
          </a:xfrm>
          <a:custGeom>
            <a:avLst/>
            <a:gdLst>
              <a:gd name="connsiteX0" fmla="*/ 0 w 5988000"/>
              <a:gd name="connsiteY0" fmla="*/ 0 h 6642000"/>
              <a:gd name="connsiteX1" fmla="*/ 5988000 w 5988000"/>
              <a:gd name="connsiteY1" fmla="*/ 0 h 6642000"/>
              <a:gd name="connsiteX2" fmla="*/ 5988000 w 5988000"/>
              <a:gd name="connsiteY2" fmla="*/ 6642000 h 6642000"/>
              <a:gd name="connsiteX3" fmla="*/ 0 w 598800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5988000" h="6642000">
                <a:moveTo>
                  <a:pt x="0" y="0"/>
                </a:moveTo>
                <a:lnTo>
                  <a:pt x="5988000" y="0"/>
                </a:lnTo>
                <a:lnTo>
                  <a:pt x="5988000" y="6642000"/>
                </a:lnTo>
                <a:lnTo>
                  <a:pt x="0" y="6642000"/>
                </a:lnTo>
                <a:close/>
              </a:path>
            </a:pathLst>
          </a:custGeom>
          <a:solidFill>
            <a:schemeClr val="accent6">
              <a:lumMod val="20000"/>
              <a:lumOff val="80000"/>
            </a:schemeClr>
          </a:solidFill>
        </p:spPr>
        <p:txBody>
          <a:bodyPr wrap="square" lIns="360000" tIns="216000" rIns="360000" anchor="ctr" anchorCtr="0">
            <a:noAutofit/>
          </a:bodyPr>
          <a:lstStyle>
            <a:lvl1pPr algn="ctr">
              <a:buNone/>
              <a:defRPr/>
            </a:lvl1pPr>
          </a:lstStyle>
          <a:p>
            <a:r>
              <a:rPr lang="en-GB"/>
              <a:t>Insert picture by dragging from your folder system onto the slide</a:t>
            </a:r>
          </a:p>
        </p:txBody>
      </p:sp>
      <p:sp>
        <p:nvSpPr>
          <p:cNvPr id="8" name="Text Placeholder 7">
            <a:extLst>
              <a:ext uri="{FF2B5EF4-FFF2-40B4-BE49-F238E27FC236}">
                <a16:creationId xmlns:a16="http://schemas.microsoft.com/office/drawing/2014/main" id="{379F88EC-208D-4A35-8AAF-5136BDB4B9B3}"/>
              </a:ext>
            </a:extLst>
          </p:cNvPr>
          <p:cNvSpPr>
            <a:spLocks noGrp="1"/>
          </p:cNvSpPr>
          <p:nvPr>
            <p:ph type="body" sz="quarter" idx="14" hasCustomPrompt="1"/>
          </p:nvPr>
        </p:nvSpPr>
        <p:spPr>
          <a:xfrm>
            <a:off x="8192294" y="0"/>
            <a:ext cx="3664744" cy="4193177"/>
          </a:xfrm>
          <a:solidFill>
            <a:schemeClr val="tx2">
              <a:alpha val="52000"/>
            </a:schemeClr>
          </a:solidFill>
        </p:spPr>
        <p:txBody>
          <a:bodyPr lIns="144000" tIns="144000" rIns="144000" bIns="180000" anchor="b" anchorCtr="0">
            <a:noAutofit/>
          </a:bodyPr>
          <a:lstStyle>
            <a:lvl1pPr marL="0" indent="0">
              <a:lnSpc>
                <a:spcPct val="100000"/>
              </a:lnSpc>
              <a:spcBef>
                <a:spcPts val="0"/>
              </a:spcBef>
              <a:buNone/>
              <a:defRPr sz="1600">
                <a:solidFill>
                  <a:schemeClr val="bg1"/>
                </a:solidFill>
              </a:defRPr>
            </a:lvl1pPr>
            <a:lvl2pPr>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Lorem ipsum dolor sit amet, consectetuer adipiscing elit. Maecenas porttitor congue massa. Fusce posuere, magna sed pulvinar ultricies, purus lectus malesuada libero, sit amet commodo magna eros quis urna.</a:t>
            </a:r>
          </a:p>
          <a:p>
            <a:pPr lvl="0"/>
            <a:endParaRPr lang="en-US"/>
          </a:p>
          <a:p>
            <a:pPr lvl="0"/>
            <a:r>
              <a:rPr lang="en-US"/>
              <a:t>Nunc viverra imperdiet enim. Fusce est. Vivamus a </a:t>
            </a:r>
            <a:r>
              <a:rPr lang="en-US" err="1"/>
              <a:t>tellus</a:t>
            </a:r>
            <a:r>
              <a:rPr lang="en-US"/>
              <a:t>.</a:t>
            </a:r>
          </a:p>
          <a:p>
            <a:pPr lvl="0"/>
            <a:endParaRPr lang="en-US"/>
          </a:p>
          <a:p>
            <a:pPr lvl="0"/>
            <a:r>
              <a:rPr lang="en-US" err="1"/>
              <a:t>Pellentesque</a:t>
            </a:r>
            <a:r>
              <a:rPr lang="en-US"/>
              <a:t> habitant </a:t>
            </a:r>
            <a:r>
              <a:rPr lang="en-US" err="1"/>
              <a:t>morbi</a:t>
            </a:r>
            <a:r>
              <a:rPr lang="en-US"/>
              <a:t> </a:t>
            </a:r>
            <a:r>
              <a:rPr lang="en-US" err="1"/>
              <a:t>tristique</a:t>
            </a:r>
            <a:r>
              <a:rPr lang="en-US"/>
              <a:t> </a:t>
            </a:r>
            <a:r>
              <a:rPr lang="en-US" err="1"/>
              <a:t>senectus</a:t>
            </a:r>
            <a:r>
              <a:rPr lang="en-US"/>
              <a:t> et </a:t>
            </a:r>
            <a:r>
              <a:rPr lang="en-US" err="1"/>
              <a:t>netus</a:t>
            </a:r>
            <a:r>
              <a:rPr lang="en-US"/>
              <a:t> et </a:t>
            </a:r>
            <a:r>
              <a:rPr lang="en-US" err="1"/>
              <a:t>malesuada</a:t>
            </a:r>
            <a:r>
              <a:rPr lang="en-US"/>
              <a:t> fames ac </a:t>
            </a:r>
            <a:r>
              <a:rPr lang="en-US" err="1"/>
              <a:t>turpis</a:t>
            </a:r>
            <a:r>
              <a:rPr lang="en-US"/>
              <a:t> </a:t>
            </a:r>
            <a:r>
              <a:rPr lang="en-US" err="1"/>
              <a:t>egestas</a:t>
            </a:r>
            <a:r>
              <a:rPr lang="en-US"/>
              <a:t>. </a:t>
            </a:r>
          </a:p>
        </p:txBody>
      </p:sp>
      <p:sp>
        <p:nvSpPr>
          <p:cNvPr id="11" name="Text Placeholder 10">
            <a:extLst>
              <a:ext uri="{FF2B5EF4-FFF2-40B4-BE49-F238E27FC236}">
                <a16:creationId xmlns:a16="http://schemas.microsoft.com/office/drawing/2014/main" id="{D0E9A8B0-E03A-41FF-B730-A693AC0B36E0}"/>
              </a:ext>
            </a:extLst>
          </p:cNvPr>
          <p:cNvSpPr>
            <a:spLocks noGrp="1"/>
          </p:cNvSpPr>
          <p:nvPr>
            <p:ph type="body" sz="quarter" idx="16"/>
          </p:nvPr>
        </p:nvSpPr>
        <p:spPr>
          <a:xfrm>
            <a:off x="3138726" y="108000"/>
            <a:ext cx="216000" cy="6642000"/>
          </a:xfrm>
          <a:custGeom>
            <a:avLst/>
            <a:gdLst>
              <a:gd name="connsiteX0" fmla="*/ 0 w 216000"/>
              <a:gd name="connsiteY0" fmla="*/ 0 h 6858000"/>
              <a:gd name="connsiteX1" fmla="*/ 216000 w 216000"/>
              <a:gd name="connsiteY1" fmla="*/ 0 h 6858000"/>
              <a:gd name="connsiteX2" fmla="*/ 216000 w 216000"/>
              <a:gd name="connsiteY2" fmla="*/ 6858000 h 6858000"/>
              <a:gd name="connsiteX3" fmla="*/ 0 w 21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6000" h="6858000">
                <a:moveTo>
                  <a:pt x="0" y="0"/>
                </a:moveTo>
                <a:lnTo>
                  <a:pt x="216000" y="0"/>
                </a:lnTo>
                <a:lnTo>
                  <a:pt x="216000" y="6858000"/>
                </a:lnTo>
                <a:lnTo>
                  <a:pt x="0" y="6858000"/>
                </a:lnTo>
                <a:close/>
              </a:path>
            </a:pathLst>
          </a:custGeom>
          <a:solidFill>
            <a:schemeClr val="tx1">
              <a:alpha val="40000"/>
            </a:schemeClr>
          </a:solidFill>
        </p:spPr>
        <p:txBody>
          <a:bodyPr wrap="square">
            <a:noAutofit/>
          </a:bodyPr>
          <a:lstStyle>
            <a:lvl1pPr>
              <a:buNone/>
              <a:defRPr sz="1600">
                <a:noFill/>
              </a:defRPr>
            </a:lvl1pPr>
          </a:lstStyle>
          <a:p>
            <a:pPr lvl="0"/>
            <a:r>
              <a:rPr lang="en-US"/>
              <a:t>Click to edit Master text styles</a:t>
            </a:r>
          </a:p>
        </p:txBody>
      </p:sp>
      <p:sp>
        <p:nvSpPr>
          <p:cNvPr id="3" name="Freeform: Shape 2">
            <a:extLst>
              <a:ext uri="{FF2B5EF4-FFF2-40B4-BE49-F238E27FC236}">
                <a16:creationId xmlns:a16="http://schemas.microsoft.com/office/drawing/2014/main" id="{4BAE5526-F7F5-4627-8FC8-13FEC6EDA529}"/>
              </a:ext>
            </a:extLst>
          </p:cNvPr>
          <p:cNvSpPr/>
          <p:nvPr userDrawn="1"/>
        </p:nvSpPr>
        <p:spPr>
          <a:xfrm flipH="1">
            <a:off x="0" y="0"/>
            <a:ext cx="12192000" cy="6858000"/>
          </a:xfrm>
          <a:custGeom>
            <a:avLst/>
            <a:gdLst>
              <a:gd name="connsiteX0" fmla="*/ 12084000 w 12192000"/>
              <a:gd name="connsiteY0" fmla="*/ 108000 h 6858000"/>
              <a:gd name="connsiteX1" fmla="*/ 12084000 w 12192000"/>
              <a:gd name="connsiteY1" fmla="*/ 6750000 h 6858000"/>
              <a:gd name="connsiteX2" fmla="*/ 108000 w 12192000"/>
              <a:gd name="connsiteY2" fmla="*/ 6750000 h 6858000"/>
              <a:gd name="connsiteX3" fmla="*/ 108000 w 12192000"/>
              <a:gd name="connsiteY3" fmla="*/ 108000 h 6858000"/>
              <a:gd name="connsiteX4" fmla="*/ 12192000 w 12192000"/>
              <a:gd name="connsiteY4" fmla="*/ 0 h 6858000"/>
              <a:gd name="connsiteX5" fmla="*/ 12084000 w 12192000"/>
              <a:gd name="connsiteY5" fmla="*/ 0 h 6858000"/>
              <a:gd name="connsiteX6" fmla="*/ 12084000 w 12192000"/>
              <a:gd name="connsiteY6" fmla="*/ 0 h 6858000"/>
              <a:gd name="connsiteX7" fmla="*/ 108000 w 12192000"/>
              <a:gd name="connsiteY7" fmla="*/ 0 h 6858000"/>
              <a:gd name="connsiteX8" fmla="*/ 0 w 12192000"/>
              <a:gd name="connsiteY8" fmla="*/ 0 h 6858000"/>
              <a:gd name="connsiteX9" fmla="*/ 0 w 12192000"/>
              <a:gd name="connsiteY9" fmla="*/ 108000 h 6858000"/>
              <a:gd name="connsiteX10" fmla="*/ 0 w 12192000"/>
              <a:gd name="connsiteY10" fmla="*/ 6750000 h 6858000"/>
              <a:gd name="connsiteX11" fmla="*/ 0 w 12192000"/>
              <a:gd name="connsiteY11" fmla="*/ 6858000 h 6858000"/>
              <a:gd name="connsiteX12" fmla="*/ 108000 w 12192000"/>
              <a:gd name="connsiteY12" fmla="*/ 6858000 h 6858000"/>
              <a:gd name="connsiteX13" fmla="*/ 12084000 w 12192000"/>
              <a:gd name="connsiteY13" fmla="*/ 6858000 h 6858000"/>
              <a:gd name="connsiteX14" fmla="*/ 12192000 w 12192000"/>
              <a:gd name="connsiteY14" fmla="*/ 6858000 h 6858000"/>
              <a:gd name="connsiteX15" fmla="*/ 12192000 w 12192000"/>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12084000" y="108000"/>
                </a:moveTo>
                <a:lnTo>
                  <a:pt x="12084000" y="6750000"/>
                </a:lnTo>
                <a:lnTo>
                  <a:pt x="108000" y="6750000"/>
                </a:lnTo>
                <a:lnTo>
                  <a:pt x="108000" y="108000"/>
                </a:lnTo>
                <a:close/>
                <a:moveTo>
                  <a:pt x="12192000" y="0"/>
                </a:moveTo>
                <a:lnTo>
                  <a:pt x="12084000" y="0"/>
                </a:lnTo>
                <a:lnTo>
                  <a:pt x="12084000" y="0"/>
                </a:lnTo>
                <a:lnTo>
                  <a:pt x="108000" y="0"/>
                </a:lnTo>
                <a:lnTo>
                  <a:pt x="0" y="0"/>
                </a:lnTo>
                <a:lnTo>
                  <a:pt x="0" y="108000"/>
                </a:lnTo>
                <a:lnTo>
                  <a:pt x="0" y="6750000"/>
                </a:lnTo>
                <a:lnTo>
                  <a:pt x="0" y="6858000"/>
                </a:lnTo>
                <a:lnTo>
                  <a:pt x="108000" y="6858000"/>
                </a:lnTo>
                <a:lnTo>
                  <a:pt x="12084000" y="6858000"/>
                </a:lnTo>
                <a:lnTo>
                  <a:pt x="12192000" y="6858000"/>
                </a:lnTo>
                <a:lnTo>
                  <a:pt x="1219200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5" name="Content Placeholder 2">
            <a:extLst>
              <a:ext uri="{FF2B5EF4-FFF2-40B4-BE49-F238E27FC236}">
                <a16:creationId xmlns:a16="http://schemas.microsoft.com/office/drawing/2014/main" id="{86DC80CF-FDED-46A8-BE3E-F6BD252A0032}"/>
              </a:ext>
            </a:extLst>
          </p:cNvPr>
          <p:cNvSpPr>
            <a:spLocks noGrp="1"/>
          </p:cNvSpPr>
          <p:nvPr>
            <p:ph idx="1"/>
          </p:nvPr>
        </p:nvSpPr>
        <p:spPr>
          <a:xfrm>
            <a:off x="252034" y="1293377"/>
            <a:ext cx="2740181" cy="4351338"/>
          </a:xfrm>
        </p:spPr>
        <p:txBody>
          <a:bodyPr>
            <a:noAutofit/>
          </a:bodyPr>
          <a:lstStyle>
            <a:lvl1pPr>
              <a:defRPr sz="1400">
                <a:solidFill>
                  <a:schemeClr val="bg1"/>
                </a:solidFill>
              </a:defRPr>
            </a:lvl1pPr>
            <a:lvl2pPr>
              <a:defRPr sz="12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Title 1">
            <a:extLst>
              <a:ext uri="{FF2B5EF4-FFF2-40B4-BE49-F238E27FC236}">
                <a16:creationId xmlns:a16="http://schemas.microsoft.com/office/drawing/2014/main" id="{7E62FEB0-FB70-4182-A906-08DB46C79DC3}"/>
              </a:ext>
            </a:extLst>
          </p:cNvPr>
          <p:cNvSpPr>
            <a:spLocks noGrp="1"/>
          </p:cNvSpPr>
          <p:nvPr>
            <p:ph type="title" hasCustomPrompt="1"/>
          </p:nvPr>
        </p:nvSpPr>
        <p:spPr>
          <a:xfrm>
            <a:off x="323101" y="374859"/>
            <a:ext cx="2669114" cy="838426"/>
          </a:xfrm>
        </p:spPr>
        <p:txBody>
          <a:bodyPr lIns="0" anchor="t" anchorCtr="0">
            <a:noAutofit/>
          </a:bodyPr>
          <a:lstStyle>
            <a:lvl1pPr>
              <a:defRPr>
                <a:solidFill>
                  <a:schemeClr val="accent1"/>
                </a:solidFill>
              </a:defRPr>
            </a:lvl1pPr>
          </a:lstStyle>
          <a:p>
            <a:r>
              <a:rPr lang="en-US"/>
              <a:t>Insert title here</a:t>
            </a:r>
            <a:endParaRPr lang="en-GB"/>
          </a:p>
        </p:txBody>
      </p:sp>
      <p:sp>
        <p:nvSpPr>
          <p:cNvPr id="12" name="Footer Placeholder 22">
            <a:extLst>
              <a:ext uri="{FF2B5EF4-FFF2-40B4-BE49-F238E27FC236}">
                <a16:creationId xmlns:a16="http://schemas.microsoft.com/office/drawing/2014/main" id="{614AE89D-327F-4360-92ED-25C670DD736A}"/>
              </a:ext>
            </a:extLst>
          </p:cNvPr>
          <p:cNvSpPr>
            <a:spLocks noGrp="1"/>
          </p:cNvSpPr>
          <p:nvPr>
            <p:ph type="ftr" sz="quarter" idx="22"/>
          </p:nvPr>
        </p:nvSpPr>
        <p:spPr>
          <a:xfrm>
            <a:off x="264486" y="6378063"/>
            <a:ext cx="1460791" cy="215444"/>
          </a:xfrm>
          <a:prstGeom prst="rect">
            <a:avLst/>
          </a:prstGeom>
        </p:spPr>
        <p:txBody>
          <a:bodyPr/>
          <a:lstStyle>
            <a:lvl1pPr>
              <a:defRPr>
                <a:solidFill>
                  <a:schemeClr val="bg1"/>
                </a:solidFill>
              </a:defRPr>
            </a:lvl1pPr>
          </a:lstStyle>
          <a:p>
            <a:r>
              <a:rPr lang="en-GB"/>
              <a:t>© 2021 National Highways</a:t>
            </a:r>
          </a:p>
        </p:txBody>
      </p:sp>
      <p:pic>
        <p:nvPicPr>
          <p:cNvPr id="13" name="Picture 12">
            <a:extLst>
              <a:ext uri="{FF2B5EF4-FFF2-40B4-BE49-F238E27FC236}">
                <a16:creationId xmlns:a16="http://schemas.microsoft.com/office/drawing/2014/main" id="{EC4F4C8D-5B24-40B1-9637-E322D9743AC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56141" y="5888067"/>
            <a:ext cx="1910883" cy="809518"/>
          </a:xfrm>
          <a:prstGeom prst="rect">
            <a:avLst/>
          </a:prstGeom>
        </p:spPr>
      </p:pic>
    </p:spTree>
    <p:extLst>
      <p:ext uri="{BB962C8B-B14F-4D97-AF65-F5344CB8AC3E}">
        <p14:creationId xmlns:p14="http://schemas.microsoft.com/office/powerpoint/2010/main" val="18315955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Medium Panel Left with Callout Overlay">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5884E824-6CDD-4DEF-B82B-8D16FE687592}"/>
              </a:ext>
            </a:extLst>
          </p:cNvPr>
          <p:cNvSpPr/>
          <p:nvPr userDrawn="1"/>
        </p:nvSpPr>
        <p:spPr>
          <a:xfrm>
            <a:off x="108000" y="108000"/>
            <a:ext cx="4984700" cy="6642000"/>
          </a:xfrm>
          <a:custGeom>
            <a:avLst/>
            <a:gdLst>
              <a:gd name="connsiteX0" fmla="*/ 0 w 2603450"/>
              <a:gd name="connsiteY0" fmla="*/ 0 h 6642000"/>
              <a:gd name="connsiteX1" fmla="*/ 2603450 w 2603450"/>
              <a:gd name="connsiteY1" fmla="*/ 0 h 6642000"/>
              <a:gd name="connsiteX2" fmla="*/ 2603450 w 2603450"/>
              <a:gd name="connsiteY2" fmla="*/ 6642000 h 6642000"/>
              <a:gd name="connsiteX3" fmla="*/ 0 w 260345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2603450" h="6642000">
                <a:moveTo>
                  <a:pt x="0" y="0"/>
                </a:moveTo>
                <a:lnTo>
                  <a:pt x="2603450" y="0"/>
                </a:lnTo>
                <a:lnTo>
                  <a:pt x="2603450" y="6642000"/>
                </a:lnTo>
                <a:lnTo>
                  <a:pt x="0" y="664200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9" name="Picture 18" descr="Shape, background pattern&#10;&#10;Description automatically generated">
            <a:extLst>
              <a:ext uri="{FF2B5EF4-FFF2-40B4-BE49-F238E27FC236}">
                <a16:creationId xmlns:a16="http://schemas.microsoft.com/office/drawing/2014/main" id="{6D334E1F-1EDC-448F-8D9D-27579E2C4DED}"/>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contrast="-100000"/>
                    </a14:imgEffect>
                  </a14:imgLayer>
                </a14:imgProps>
              </a:ext>
              <a:ext uri="{28A0092B-C50C-407E-A947-70E740481C1C}">
                <a14:useLocalDpi xmlns:a14="http://schemas.microsoft.com/office/drawing/2010/main" val="0"/>
              </a:ext>
            </a:extLst>
          </a:blip>
          <a:srcRect l="16547" t="1575" r="42567" b="1575"/>
          <a:stretch/>
        </p:blipFill>
        <p:spPr>
          <a:xfrm>
            <a:off x="107999" y="108000"/>
            <a:ext cx="4984701" cy="66420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9" name="Picture Placeholder 8">
            <a:extLst>
              <a:ext uri="{FF2B5EF4-FFF2-40B4-BE49-F238E27FC236}">
                <a16:creationId xmlns:a16="http://schemas.microsoft.com/office/drawing/2014/main" id="{8543FAA6-BFB6-4048-8858-9942018F6576}"/>
              </a:ext>
            </a:extLst>
          </p:cNvPr>
          <p:cNvSpPr>
            <a:spLocks noGrp="1"/>
          </p:cNvSpPr>
          <p:nvPr>
            <p:ph type="pic" sz="quarter" idx="13" hasCustomPrompt="1"/>
          </p:nvPr>
        </p:nvSpPr>
        <p:spPr>
          <a:xfrm>
            <a:off x="5092700" y="108000"/>
            <a:ext cx="6991300" cy="6642000"/>
          </a:xfrm>
          <a:custGeom>
            <a:avLst/>
            <a:gdLst>
              <a:gd name="connsiteX0" fmla="*/ 0 w 5988000"/>
              <a:gd name="connsiteY0" fmla="*/ 0 h 6642000"/>
              <a:gd name="connsiteX1" fmla="*/ 5988000 w 5988000"/>
              <a:gd name="connsiteY1" fmla="*/ 0 h 6642000"/>
              <a:gd name="connsiteX2" fmla="*/ 5988000 w 5988000"/>
              <a:gd name="connsiteY2" fmla="*/ 6642000 h 6642000"/>
              <a:gd name="connsiteX3" fmla="*/ 0 w 598800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5988000" h="6642000">
                <a:moveTo>
                  <a:pt x="0" y="0"/>
                </a:moveTo>
                <a:lnTo>
                  <a:pt x="5988000" y="0"/>
                </a:lnTo>
                <a:lnTo>
                  <a:pt x="5988000" y="6642000"/>
                </a:lnTo>
                <a:lnTo>
                  <a:pt x="0" y="6642000"/>
                </a:lnTo>
                <a:close/>
              </a:path>
            </a:pathLst>
          </a:custGeom>
          <a:solidFill>
            <a:schemeClr val="accent6">
              <a:lumMod val="20000"/>
              <a:lumOff val="80000"/>
            </a:schemeClr>
          </a:solidFill>
        </p:spPr>
        <p:txBody>
          <a:bodyPr wrap="square" lIns="360000" tIns="216000" rIns="360000">
            <a:noAutofit/>
          </a:bodyPr>
          <a:lstStyle>
            <a:lvl1pPr algn="ctr">
              <a:buNone/>
              <a:defRPr/>
            </a:lvl1pPr>
          </a:lstStyle>
          <a:p>
            <a:r>
              <a:rPr lang="en-GB"/>
              <a:t>Insert picture by dragging from your folder system onto the slide</a:t>
            </a:r>
          </a:p>
        </p:txBody>
      </p:sp>
      <p:sp>
        <p:nvSpPr>
          <p:cNvPr id="8" name="Text Placeholder 7">
            <a:extLst>
              <a:ext uri="{FF2B5EF4-FFF2-40B4-BE49-F238E27FC236}">
                <a16:creationId xmlns:a16="http://schemas.microsoft.com/office/drawing/2014/main" id="{379F88EC-208D-4A35-8AAF-5136BDB4B9B3}"/>
              </a:ext>
            </a:extLst>
          </p:cNvPr>
          <p:cNvSpPr>
            <a:spLocks noGrp="1"/>
          </p:cNvSpPr>
          <p:nvPr>
            <p:ph type="body" sz="quarter" idx="14" hasCustomPrompt="1"/>
          </p:nvPr>
        </p:nvSpPr>
        <p:spPr>
          <a:xfrm>
            <a:off x="8192294" y="0"/>
            <a:ext cx="3664744" cy="4193177"/>
          </a:xfrm>
          <a:solidFill>
            <a:schemeClr val="tx2">
              <a:alpha val="52000"/>
            </a:schemeClr>
          </a:solidFill>
        </p:spPr>
        <p:txBody>
          <a:bodyPr lIns="144000" tIns="144000" rIns="144000" bIns="180000" anchor="b" anchorCtr="0">
            <a:noAutofit/>
          </a:bodyPr>
          <a:lstStyle>
            <a:lvl1pPr marL="0" indent="0">
              <a:lnSpc>
                <a:spcPct val="100000"/>
              </a:lnSpc>
              <a:spcBef>
                <a:spcPts val="0"/>
              </a:spcBef>
              <a:buNone/>
              <a:defRPr sz="1600">
                <a:solidFill>
                  <a:schemeClr val="bg1"/>
                </a:solidFill>
              </a:defRPr>
            </a:lvl1pPr>
            <a:lvl2pPr>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Lorem ipsum dolor sit amet, consectetuer adipiscing elit. Maecenas porttitor congue massa. Fusce posuere, magna sed pulvinar ultricies, purus lectus malesuada libero, sit amet commodo magna eros quis urna.</a:t>
            </a:r>
          </a:p>
          <a:p>
            <a:pPr lvl="0"/>
            <a:endParaRPr lang="en-US"/>
          </a:p>
          <a:p>
            <a:pPr lvl="0"/>
            <a:r>
              <a:rPr lang="en-US"/>
              <a:t>Nunc viverra imperdiet enim. Fusce est. Vivamus a </a:t>
            </a:r>
            <a:r>
              <a:rPr lang="en-US" err="1"/>
              <a:t>tellus</a:t>
            </a:r>
            <a:r>
              <a:rPr lang="en-US"/>
              <a:t>.</a:t>
            </a:r>
          </a:p>
          <a:p>
            <a:pPr lvl="0"/>
            <a:endParaRPr lang="en-US"/>
          </a:p>
          <a:p>
            <a:pPr lvl="0"/>
            <a:r>
              <a:rPr lang="en-US" err="1"/>
              <a:t>Pellentesque</a:t>
            </a:r>
            <a:r>
              <a:rPr lang="en-US"/>
              <a:t> habitant </a:t>
            </a:r>
            <a:r>
              <a:rPr lang="en-US" err="1"/>
              <a:t>morbi</a:t>
            </a:r>
            <a:r>
              <a:rPr lang="en-US"/>
              <a:t> </a:t>
            </a:r>
            <a:r>
              <a:rPr lang="en-US" err="1"/>
              <a:t>tristique</a:t>
            </a:r>
            <a:r>
              <a:rPr lang="en-US"/>
              <a:t> </a:t>
            </a:r>
            <a:r>
              <a:rPr lang="en-US" err="1"/>
              <a:t>senectus</a:t>
            </a:r>
            <a:r>
              <a:rPr lang="en-US"/>
              <a:t> et </a:t>
            </a:r>
            <a:r>
              <a:rPr lang="en-US" err="1"/>
              <a:t>netus</a:t>
            </a:r>
            <a:r>
              <a:rPr lang="en-US"/>
              <a:t> et </a:t>
            </a:r>
            <a:r>
              <a:rPr lang="en-US" err="1"/>
              <a:t>malesuada</a:t>
            </a:r>
            <a:r>
              <a:rPr lang="en-US"/>
              <a:t> fames ac </a:t>
            </a:r>
            <a:r>
              <a:rPr lang="en-US" err="1"/>
              <a:t>turpis</a:t>
            </a:r>
            <a:r>
              <a:rPr lang="en-US"/>
              <a:t> </a:t>
            </a:r>
            <a:r>
              <a:rPr lang="en-US" err="1"/>
              <a:t>egestas</a:t>
            </a:r>
            <a:r>
              <a:rPr lang="en-US"/>
              <a:t>. </a:t>
            </a:r>
          </a:p>
        </p:txBody>
      </p:sp>
      <p:sp>
        <p:nvSpPr>
          <p:cNvPr id="11" name="Text Placeholder 10">
            <a:extLst>
              <a:ext uri="{FF2B5EF4-FFF2-40B4-BE49-F238E27FC236}">
                <a16:creationId xmlns:a16="http://schemas.microsoft.com/office/drawing/2014/main" id="{D0E9A8B0-E03A-41FF-B730-A693AC0B36E0}"/>
              </a:ext>
            </a:extLst>
          </p:cNvPr>
          <p:cNvSpPr>
            <a:spLocks noGrp="1"/>
          </p:cNvSpPr>
          <p:nvPr>
            <p:ph type="body" sz="quarter" idx="16"/>
          </p:nvPr>
        </p:nvSpPr>
        <p:spPr>
          <a:xfrm>
            <a:off x="5092700" y="108000"/>
            <a:ext cx="216000" cy="6642000"/>
          </a:xfrm>
          <a:custGeom>
            <a:avLst/>
            <a:gdLst>
              <a:gd name="connsiteX0" fmla="*/ 0 w 216000"/>
              <a:gd name="connsiteY0" fmla="*/ 0 h 6858000"/>
              <a:gd name="connsiteX1" fmla="*/ 216000 w 216000"/>
              <a:gd name="connsiteY1" fmla="*/ 0 h 6858000"/>
              <a:gd name="connsiteX2" fmla="*/ 216000 w 216000"/>
              <a:gd name="connsiteY2" fmla="*/ 6858000 h 6858000"/>
              <a:gd name="connsiteX3" fmla="*/ 0 w 21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6000" h="6858000">
                <a:moveTo>
                  <a:pt x="0" y="0"/>
                </a:moveTo>
                <a:lnTo>
                  <a:pt x="216000" y="0"/>
                </a:lnTo>
                <a:lnTo>
                  <a:pt x="216000" y="6858000"/>
                </a:lnTo>
                <a:lnTo>
                  <a:pt x="0" y="6858000"/>
                </a:lnTo>
                <a:close/>
              </a:path>
            </a:pathLst>
          </a:custGeom>
          <a:solidFill>
            <a:schemeClr val="bg1">
              <a:alpha val="40000"/>
            </a:schemeClr>
          </a:solidFill>
        </p:spPr>
        <p:txBody>
          <a:bodyPr wrap="square">
            <a:noAutofit/>
          </a:bodyPr>
          <a:lstStyle>
            <a:lvl1pPr>
              <a:buNone/>
              <a:defRPr sz="1600">
                <a:noFill/>
              </a:defRPr>
            </a:lvl1pPr>
          </a:lstStyle>
          <a:p>
            <a:pPr lvl="0"/>
            <a:r>
              <a:rPr lang="en-US"/>
              <a:t>Click to edit Master text styles</a:t>
            </a:r>
          </a:p>
        </p:txBody>
      </p:sp>
      <p:sp>
        <p:nvSpPr>
          <p:cNvPr id="3" name="Freeform: Shape 2">
            <a:extLst>
              <a:ext uri="{FF2B5EF4-FFF2-40B4-BE49-F238E27FC236}">
                <a16:creationId xmlns:a16="http://schemas.microsoft.com/office/drawing/2014/main" id="{4BAE5526-F7F5-4627-8FC8-13FEC6EDA529}"/>
              </a:ext>
            </a:extLst>
          </p:cNvPr>
          <p:cNvSpPr/>
          <p:nvPr userDrawn="1"/>
        </p:nvSpPr>
        <p:spPr>
          <a:xfrm flipH="1">
            <a:off x="0" y="0"/>
            <a:ext cx="12192000" cy="6858000"/>
          </a:xfrm>
          <a:custGeom>
            <a:avLst/>
            <a:gdLst>
              <a:gd name="connsiteX0" fmla="*/ 12084000 w 12192000"/>
              <a:gd name="connsiteY0" fmla="*/ 108000 h 6858000"/>
              <a:gd name="connsiteX1" fmla="*/ 12084000 w 12192000"/>
              <a:gd name="connsiteY1" fmla="*/ 6750000 h 6858000"/>
              <a:gd name="connsiteX2" fmla="*/ 108000 w 12192000"/>
              <a:gd name="connsiteY2" fmla="*/ 6750000 h 6858000"/>
              <a:gd name="connsiteX3" fmla="*/ 108000 w 12192000"/>
              <a:gd name="connsiteY3" fmla="*/ 108000 h 6858000"/>
              <a:gd name="connsiteX4" fmla="*/ 12192000 w 12192000"/>
              <a:gd name="connsiteY4" fmla="*/ 0 h 6858000"/>
              <a:gd name="connsiteX5" fmla="*/ 12084000 w 12192000"/>
              <a:gd name="connsiteY5" fmla="*/ 0 h 6858000"/>
              <a:gd name="connsiteX6" fmla="*/ 12084000 w 12192000"/>
              <a:gd name="connsiteY6" fmla="*/ 0 h 6858000"/>
              <a:gd name="connsiteX7" fmla="*/ 108000 w 12192000"/>
              <a:gd name="connsiteY7" fmla="*/ 0 h 6858000"/>
              <a:gd name="connsiteX8" fmla="*/ 0 w 12192000"/>
              <a:gd name="connsiteY8" fmla="*/ 0 h 6858000"/>
              <a:gd name="connsiteX9" fmla="*/ 0 w 12192000"/>
              <a:gd name="connsiteY9" fmla="*/ 108000 h 6858000"/>
              <a:gd name="connsiteX10" fmla="*/ 0 w 12192000"/>
              <a:gd name="connsiteY10" fmla="*/ 6750000 h 6858000"/>
              <a:gd name="connsiteX11" fmla="*/ 0 w 12192000"/>
              <a:gd name="connsiteY11" fmla="*/ 6858000 h 6858000"/>
              <a:gd name="connsiteX12" fmla="*/ 108000 w 12192000"/>
              <a:gd name="connsiteY12" fmla="*/ 6858000 h 6858000"/>
              <a:gd name="connsiteX13" fmla="*/ 12084000 w 12192000"/>
              <a:gd name="connsiteY13" fmla="*/ 6858000 h 6858000"/>
              <a:gd name="connsiteX14" fmla="*/ 12192000 w 12192000"/>
              <a:gd name="connsiteY14" fmla="*/ 6858000 h 6858000"/>
              <a:gd name="connsiteX15" fmla="*/ 12192000 w 12192000"/>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12084000" y="108000"/>
                </a:moveTo>
                <a:lnTo>
                  <a:pt x="12084000" y="6750000"/>
                </a:lnTo>
                <a:lnTo>
                  <a:pt x="108000" y="6750000"/>
                </a:lnTo>
                <a:lnTo>
                  <a:pt x="108000" y="108000"/>
                </a:lnTo>
                <a:close/>
                <a:moveTo>
                  <a:pt x="12192000" y="0"/>
                </a:moveTo>
                <a:lnTo>
                  <a:pt x="12084000" y="0"/>
                </a:lnTo>
                <a:lnTo>
                  <a:pt x="12084000" y="0"/>
                </a:lnTo>
                <a:lnTo>
                  <a:pt x="108000" y="0"/>
                </a:lnTo>
                <a:lnTo>
                  <a:pt x="0" y="0"/>
                </a:lnTo>
                <a:lnTo>
                  <a:pt x="0" y="108000"/>
                </a:lnTo>
                <a:lnTo>
                  <a:pt x="0" y="6750000"/>
                </a:lnTo>
                <a:lnTo>
                  <a:pt x="0" y="6858000"/>
                </a:lnTo>
                <a:lnTo>
                  <a:pt x="108000" y="6858000"/>
                </a:lnTo>
                <a:lnTo>
                  <a:pt x="12084000" y="6858000"/>
                </a:lnTo>
                <a:lnTo>
                  <a:pt x="12192000" y="6858000"/>
                </a:lnTo>
                <a:lnTo>
                  <a:pt x="1219200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5" name="Content Placeholder 2">
            <a:extLst>
              <a:ext uri="{FF2B5EF4-FFF2-40B4-BE49-F238E27FC236}">
                <a16:creationId xmlns:a16="http://schemas.microsoft.com/office/drawing/2014/main" id="{86DC80CF-FDED-46A8-BE3E-F6BD252A0032}"/>
              </a:ext>
            </a:extLst>
          </p:cNvPr>
          <p:cNvSpPr>
            <a:spLocks noGrp="1"/>
          </p:cNvSpPr>
          <p:nvPr>
            <p:ph idx="1"/>
          </p:nvPr>
        </p:nvSpPr>
        <p:spPr>
          <a:xfrm>
            <a:off x="252034" y="1293377"/>
            <a:ext cx="4497765" cy="4351338"/>
          </a:xfrm>
        </p:spPr>
        <p:txBody>
          <a:bodyPr>
            <a:noAutofit/>
          </a:bodyPr>
          <a:lstStyle>
            <a:lvl1pPr>
              <a:defRPr sz="1400">
                <a:solidFill>
                  <a:schemeClr val="bg1"/>
                </a:solidFill>
              </a:defRPr>
            </a:lvl1pPr>
            <a:lvl2pPr>
              <a:defRPr sz="12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Title 1">
            <a:extLst>
              <a:ext uri="{FF2B5EF4-FFF2-40B4-BE49-F238E27FC236}">
                <a16:creationId xmlns:a16="http://schemas.microsoft.com/office/drawing/2014/main" id="{7E62FEB0-FB70-4182-A906-08DB46C79DC3}"/>
              </a:ext>
            </a:extLst>
          </p:cNvPr>
          <p:cNvSpPr>
            <a:spLocks noGrp="1"/>
          </p:cNvSpPr>
          <p:nvPr>
            <p:ph type="title" hasCustomPrompt="1"/>
          </p:nvPr>
        </p:nvSpPr>
        <p:spPr>
          <a:xfrm>
            <a:off x="323101" y="374859"/>
            <a:ext cx="4248000" cy="838426"/>
          </a:xfrm>
        </p:spPr>
        <p:txBody>
          <a:bodyPr lIns="0" anchor="t" anchorCtr="0">
            <a:noAutofit/>
          </a:bodyPr>
          <a:lstStyle>
            <a:lvl1pPr>
              <a:defRPr>
                <a:solidFill>
                  <a:schemeClr val="accent1"/>
                </a:solidFill>
              </a:defRPr>
            </a:lvl1pPr>
          </a:lstStyle>
          <a:p>
            <a:r>
              <a:rPr lang="en-US"/>
              <a:t>Insert title here</a:t>
            </a:r>
            <a:endParaRPr lang="en-GB"/>
          </a:p>
        </p:txBody>
      </p:sp>
      <p:sp>
        <p:nvSpPr>
          <p:cNvPr id="12" name="Footer Placeholder 22">
            <a:extLst>
              <a:ext uri="{FF2B5EF4-FFF2-40B4-BE49-F238E27FC236}">
                <a16:creationId xmlns:a16="http://schemas.microsoft.com/office/drawing/2014/main" id="{08BC1AD0-4DCC-458A-86F4-950856ACCDB9}"/>
              </a:ext>
            </a:extLst>
          </p:cNvPr>
          <p:cNvSpPr>
            <a:spLocks noGrp="1"/>
          </p:cNvSpPr>
          <p:nvPr>
            <p:ph type="ftr" sz="quarter" idx="22"/>
          </p:nvPr>
        </p:nvSpPr>
        <p:spPr>
          <a:xfrm>
            <a:off x="268775" y="6378063"/>
            <a:ext cx="1460791" cy="215444"/>
          </a:xfrm>
          <a:prstGeom prst="rect">
            <a:avLst/>
          </a:prstGeom>
        </p:spPr>
        <p:txBody>
          <a:bodyPr/>
          <a:lstStyle>
            <a:lvl1pPr>
              <a:defRPr>
                <a:solidFill>
                  <a:schemeClr val="bg1"/>
                </a:solidFill>
              </a:defRPr>
            </a:lvl1pPr>
          </a:lstStyle>
          <a:p>
            <a:r>
              <a:rPr lang="en-GB"/>
              <a:t>© 2021 National Highways</a:t>
            </a:r>
          </a:p>
        </p:txBody>
      </p:sp>
      <p:pic>
        <p:nvPicPr>
          <p:cNvPr id="13" name="Picture 12">
            <a:extLst>
              <a:ext uri="{FF2B5EF4-FFF2-40B4-BE49-F238E27FC236}">
                <a16:creationId xmlns:a16="http://schemas.microsoft.com/office/drawing/2014/main" id="{4DF95019-CD5E-4738-8780-71EC5D9BE5D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56141" y="5888067"/>
            <a:ext cx="1910883" cy="809518"/>
          </a:xfrm>
          <a:prstGeom prst="rect">
            <a:avLst/>
          </a:prstGeom>
        </p:spPr>
      </p:pic>
    </p:spTree>
    <p:extLst>
      <p:ext uri="{BB962C8B-B14F-4D97-AF65-F5344CB8AC3E}">
        <p14:creationId xmlns:p14="http://schemas.microsoft.com/office/powerpoint/2010/main" val="27753635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edium Panel Left">
    <p:bg>
      <p:bgPr>
        <a:solidFill>
          <a:schemeClr val="bg1"/>
        </a:solidFill>
        <a:effectLst/>
      </p:bgPr>
    </p:bg>
    <p:spTree>
      <p:nvGrpSpPr>
        <p:cNvPr id="1" name=""/>
        <p:cNvGrpSpPr/>
        <p:nvPr/>
      </p:nvGrpSpPr>
      <p:grpSpPr>
        <a:xfrm>
          <a:off x="0" y="0"/>
          <a:ext cx="0" cy="0"/>
          <a:chOff x="0" y="0"/>
          <a:chExt cx="0" cy="0"/>
        </a:xfrm>
      </p:grpSpPr>
      <p:sp>
        <p:nvSpPr>
          <p:cNvPr id="112" name="Picture Placeholder 111">
            <a:extLst>
              <a:ext uri="{FF2B5EF4-FFF2-40B4-BE49-F238E27FC236}">
                <a16:creationId xmlns:a16="http://schemas.microsoft.com/office/drawing/2014/main" id="{D30B78DA-832B-4D99-9274-AFE8B4F464B0}"/>
              </a:ext>
            </a:extLst>
          </p:cNvPr>
          <p:cNvSpPr>
            <a:spLocks noGrp="1"/>
          </p:cNvSpPr>
          <p:nvPr>
            <p:ph type="pic" sz="quarter" idx="20"/>
          </p:nvPr>
        </p:nvSpPr>
        <p:spPr>
          <a:xfrm>
            <a:off x="5092700" y="107950"/>
            <a:ext cx="6991349" cy="6642100"/>
          </a:xfrm>
          <a:solidFill>
            <a:schemeClr val="accent6">
              <a:lumMod val="40000"/>
              <a:lumOff val="60000"/>
            </a:schemeClr>
          </a:solidFill>
        </p:spPr>
        <p:txBody>
          <a:bodyPr/>
          <a:lstStyle/>
          <a:p>
            <a:endParaRPr lang="en-GB"/>
          </a:p>
        </p:txBody>
      </p:sp>
      <p:sp>
        <p:nvSpPr>
          <p:cNvPr id="94" name="Freeform: Shape 93">
            <a:extLst>
              <a:ext uri="{FF2B5EF4-FFF2-40B4-BE49-F238E27FC236}">
                <a16:creationId xmlns:a16="http://schemas.microsoft.com/office/drawing/2014/main" id="{5D43A24B-3440-472A-BED9-490C4BFB9AFB}"/>
              </a:ext>
            </a:extLst>
          </p:cNvPr>
          <p:cNvSpPr/>
          <p:nvPr userDrawn="1"/>
        </p:nvSpPr>
        <p:spPr>
          <a:xfrm>
            <a:off x="108000" y="108000"/>
            <a:ext cx="4984700" cy="6642000"/>
          </a:xfrm>
          <a:custGeom>
            <a:avLst/>
            <a:gdLst>
              <a:gd name="connsiteX0" fmla="*/ 0 w 2603450"/>
              <a:gd name="connsiteY0" fmla="*/ 0 h 6642000"/>
              <a:gd name="connsiteX1" fmla="*/ 2603450 w 2603450"/>
              <a:gd name="connsiteY1" fmla="*/ 0 h 6642000"/>
              <a:gd name="connsiteX2" fmla="*/ 2603450 w 2603450"/>
              <a:gd name="connsiteY2" fmla="*/ 6642000 h 6642000"/>
              <a:gd name="connsiteX3" fmla="*/ 0 w 260345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2603450" h="6642000">
                <a:moveTo>
                  <a:pt x="0" y="0"/>
                </a:moveTo>
                <a:lnTo>
                  <a:pt x="2603450" y="0"/>
                </a:lnTo>
                <a:lnTo>
                  <a:pt x="2603450" y="6642000"/>
                </a:lnTo>
                <a:lnTo>
                  <a:pt x="0" y="6642000"/>
                </a:ln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96" name="Text Placeholder 10">
            <a:extLst>
              <a:ext uri="{FF2B5EF4-FFF2-40B4-BE49-F238E27FC236}">
                <a16:creationId xmlns:a16="http://schemas.microsoft.com/office/drawing/2014/main" id="{DC0EC70C-66DC-42E6-AB98-30BF7692B83B}"/>
              </a:ext>
            </a:extLst>
          </p:cNvPr>
          <p:cNvSpPr>
            <a:spLocks noGrp="1"/>
          </p:cNvSpPr>
          <p:nvPr>
            <p:ph type="body" sz="quarter" idx="18"/>
          </p:nvPr>
        </p:nvSpPr>
        <p:spPr>
          <a:xfrm>
            <a:off x="5092700" y="107996"/>
            <a:ext cx="216000" cy="6642000"/>
          </a:xfrm>
          <a:custGeom>
            <a:avLst/>
            <a:gdLst>
              <a:gd name="connsiteX0" fmla="*/ 0 w 216000"/>
              <a:gd name="connsiteY0" fmla="*/ 0 h 6858000"/>
              <a:gd name="connsiteX1" fmla="*/ 216000 w 216000"/>
              <a:gd name="connsiteY1" fmla="*/ 0 h 6858000"/>
              <a:gd name="connsiteX2" fmla="*/ 216000 w 216000"/>
              <a:gd name="connsiteY2" fmla="*/ 6858000 h 6858000"/>
              <a:gd name="connsiteX3" fmla="*/ 0 w 21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6000" h="6858000">
                <a:moveTo>
                  <a:pt x="0" y="0"/>
                </a:moveTo>
                <a:lnTo>
                  <a:pt x="216000" y="0"/>
                </a:lnTo>
                <a:lnTo>
                  <a:pt x="216000" y="6858000"/>
                </a:lnTo>
                <a:lnTo>
                  <a:pt x="0" y="685800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buNone/>
              <a:defRPr kumimoji="0" lang="en-US" sz="1800" b="0" i="0" u="none" strike="noStrike" cap="none" spc="0" normalizeH="0" baseline="0" dirty="0">
                <a:ln>
                  <a:noFill/>
                </a:ln>
                <a:noFill/>
                <a:effectLst/>
                <a:uLnTx/>
                <a:uFillTx/>
                <a:latin typeface="Arial"/>
              </a:defRPr>
            </a:lvl1pPr>
          </a:lstStyle>
          <a:p>
            <a:pPr marR="0" lvl="0" algn="ctr" fontAlgn="auto">
              <a:lnSpc>
                <a:spcPct val="100000"/>
              </a:lnSpc>
              <a:spcBef>
                <a:spcPts val="0"/>
              </a:spcBef>
              <a:spcAft>
                <a:spcPts val="0"/>
              </a:spcAft>
              <a:buClrTx/>
              <a:buSzTx/>
              <a:buFontTx/>
              <a:tabLst/>
            </a:pPr>
            <a:r>
              <a:rPr lang="en-US"/>
              <a:t>Click to edit Master text styles</a:t>
            </a:r>
          </a:p>
        </p:txBody>
      </p:sp>
      <p:pic>
        <p:nvPicPr>
          <p:cNvPr id="98" name="Picture 97" descr="Shape, background pattern&#10;&#10;Description automatically generated">
            <a:extLst>
              <a:ext uri="{FF2B5EF4-FFF2-40B4-BE49-F238E27FC236}">
                <a16:creationId xmlns:a16="http://schemas.microsoft.com/office/drawing/2014/main" id="{D2A1DEC2-8A0D-478D-8F8C-68599FB6641D}"/>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contrast="-100000"/>
                    </a14:imgEffect>
                  </a14:imgLayer>
                </a14:imgProps>
              </a:ext>
              <a:ext uri="{28A0092B-C50C-407E-A947-70E740481C1C}">
                <a14:useLocalDpi xmlns:a14="http://schemas.microsoft.com/office/drawing/2010/main" val="0"/>
              </a:ext>
            </a:extLst>
          </a:blip>
          <a:srcRect l="885" t="3148" r="58227"/>
          <a:stretch/>
        </p:blipFill>
        <p:spPr>
          <a:xfrm>
            <a:off x="108000" y="108000"/>
            <a:ext cx="4984700" cy="66421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83" name="Content Placeholder 2">
            <a:extLst>
              <a:ext uri="{FF2B5EF4-FFF2-40B4-BE49-F238E27FC236}">
                <a16:creationId xmlns:a16="http://schemas.microsoft.com/office/drawing/2014/main" id="{93E2A133-2F6C-4EE7-BB62-9E51A6111D9B}"/>
              </a:ext>
            </a:extLst>
          </p:cNvPr>
          <p:cNvSpPr>
            <a:spLocks noGrp="1"/>
          </p:cNvSpPr>
          <p:nvPr>
            <p:ph idx="1"/>
          </p:nvPr>
        </p:nvSpPr>
        <p:spPr>
          <a:xfrm>
            <a:off x="252034" y="1293377"/>
            <a:ext cx="4497765" cy="4351338"/>
          </a:xfrm>
        </p:spPr>
        <p:txBody>
          <a:bodyPr>
            <a:noAutofit/>
          </a:bodyPr>
          <a:lstStyle>
            <a:lvl1pPr>
              <a:defRPr sz="1400">
                <a:solidFill>
                  <a:schemeClr val="tx1"/>
                </a:solidFill>
              </a:defRPr>
            </a:lvl1pPr>
            <a:lvl2pPr>
              <a:defRPr sz="12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a:extLst>
              <a:ext uri="{FF2B5EF4-FFF2-40B4-BE49-F238E27FC236}">
                <a16:creationId xmlns:a16="http://schemas.microsoft.com/office/drawing/2014/main" id="{6761A4FC-5F18-4EB7-8DC6-5619BFAAD378}"/>
              </a:ext>
            </a:extLst>
          </p:cNvPr>
          <p:cNvSpPr>
            <a:spLocks noGrp="1"/>
          </p:cNvSpPr>
          <p:nvPr>
            <p:ph type="title" hasCustomPrompt="1"/>
          </p:nvPr>
        </p:nvSpPr>
        <p:spPr>
          <a:xfrm>
            <a:off x="323101" y="374859"/>
            <a:ext cx="4497765" cy="838426"/>
          </a:xfrm>
        </p:spPr>
        <p:txBody>
          <a:bodyPr lIns="0" anchor="t" anchorCtr="0">
            <a:noAutofit/>
          </a:bodyPr>
          <a:lstStyle>
            <a:lvl1pPr>
              <a:defRPr>
                <a:solidFill>
                  <a:schemeClr val="accent1"/>
                </a:solidFill>
              </a:defRPr>
            </a:lvl1pPr>
          </a:lstStyle>
          <a:p>
            <a:r>
              <a:rPr lang="en-US"/>
              <a:t>Insert title here</a:t>
            </a:r>
            <a:endParaRPr lang="en-GB"/>
          </a:p>
        </p:txBody>
      </p:sp>
      <p:sp>
        <p:nvSpPr>
          <p:cNvPr id="10" name="Footer Placeholder 4">
            <a:extLst>
              <a:ext uri="{FF2B5EF4-FFF2-40B4-BE49-F238E27FC236}">
                <a16:creationId xmlns:a16="http://schemas.microsoft.com/office/drawing/2014/main" id="{F241D32C-2D4C-4CE0-B19A-E42533FACE75}"/>
              </a:ext>
            </a:extLst>
          </p:cNvPr>
          <p:cNvSpPr>
            <a:spLocks noGrp="1"/>
          </p:cNvSpPr>
          <p:nvPr>
            <p:ph type="ftr" sz="quarter" idx="3"/>
          </p:nvPr>
        </p:nvSpPr>
        <p:spPr>
          <a:xfrm>
            <a:off x="258490" y="6378063"/>
            <a:ext cx="1460791" cy="215444"/>
          </a:xfrm>
          <a:prstGeom prst="rect">
            <a:avLst/>
          </a:prstGeom>
          <a:noFill/>
        </p:spPr>
        <p:txBody>
          <a:bodyPr wrap="square" rtlCol="0">
            <a:spAutoFit/>
          </a:bodyPr>
          <a:lstStyle>
            <a:lvl1pPr algn="l">
              <a:defRPr lang="en-GB" sz="800" dirty="0">
                <a:solidFill>
                  <a:schemeClr val="tx1"/>
                </a:solidFill>
              </a:defRPr>
            </a:lvl1pPr>
          </a:lstStyle>
          <a:p>
            <a:r>
              <a:rPr lang="en-GB"/>
              <a:t>© 2021 National Highways</a:t>
            </a:r>
          </a:p>
        </p:txBody>
      </p:sp>
      <p:pic>
        <p:nvPicPr>
          <p:cNvPr id="11" name="Picture 10">
            <a:extLst>
              <a:ext uri="{FF2B5EF4-FFF2-40B4-BE49-F238E27FC236}">
                <a16:creationId xmlns:a16="http://schemas.microsoft.com/office/drawing/2014/main" id="{42E287C4-2EE4-448E-9CDC-9CF202995E6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56141" y="5888067"/>
            <a:ext cx="1910883" cy="809518"/>
          </a:xfrm>
          <a:prstGeom prst="rect">
            <a:avLst/>
          </a:prstGeom>
        </p:spPr>
      </p:pic>
    </p:spTree>
    <p:extLst>
      <p:ext uri="{BB962C8B-B14F-4D97-AF65-F5344CB8AC3E}">
        <p14:creationId xmlns:p14="http://schemas.microsoft.com/office/powerpoint/2010/main" val="76187450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Large Panel Left">
    <p:bg>
      <p:bgPr>
        <a:solidFill>
          <a:schemeClr val="tx1"/>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8543FAA6-BFB6-4048-8858-9942018F6576}"/>
              </a:ext>
            </a:extLst>
          </p:cNvPr>
          <p:cNvSpPr>
            <a:spLocks noGrp="1"/>
          </p:cNvSpPr>
          <p:nvPr>
            <p:ph type="pic" sz="quarter" idx="13" hasCustomPrompt="1"/>
          </p:nvPr>
        </p:nvSpPr>
        <p:spPr>
          <a:xfrm>
            <a:off x="9480550" y="108000"/>
            <a:ext cx="2603450" cy="6642000"/>
          </a:xfrm>
          <a:custGeom>
            <a:avLst/>
            <a:gdLst>
              <a:gd name="connsiteX0" fmla="*/ 0 w 5988000"/>
              <a:gd name="connsiteY0" fmla="*/ 0 h 6642000"/>
              <a:gd name="connsiteX1" fmla="*/ 5988000 w 5988000"/>
              <a:gd name="connsiteY1" fmla="*/ 0 h 6642000"/>
              <a:gd name="connsiteX2" fmla="*/ 5988000 w 5988000"/>
              <a:gd name="connsiteY2" fmla="*/ 6642000 h 6642000"/>
              <a:gd name="connsiteX3" fmla="*/ 0 w 598800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5988000" h="6642000">
                <a:moveTo>
                  <a:pt x="0" y="0"/>
                </a:moveTo>
                <a:lnTo>
                  <a:pt x="5988000" y="0"/>
                </a:lnTo>
                <a:lnTo>
                  <a:pt x="5988000" y="6642000"/>
                </a:lnTo>
                <a:lnTo>
                  <a:pt x="0" y="6642000"/>
                </a:lnTo>
                <a:close/>
              </a:path>
            </a:pathLst>
          </a:custGeom>
          <a:solidFill>
            <a:schemeClr val="accent6">
              <a:lumMod val="20000"/>
              <a:lumOff val="80000"/>
            </a:schemeClr>
          </a:solidFill>
        </p:spPr>
        <p:txBody>
          <a:bodyPr wrap="square" lIns="360000" tIns="216000" rIns="360000" anchor="ctr" anchorCtr="0">
            <a:noAutofit/>
          </a:bodyPr>
          <a:lstStyle>
            <a:lvl1pPr algn="ctr">
              <a:buNone/>
              <a:defRPr/>
            </a:lvl1pPr>
          </a:lstStyle>
          <a:p>
            <a:r>
              <a:rPr lang="en-GB"/>
              <a:t>Insert picture by dragging from your folder system onto the slide</a:t>
            </a:r>
          </a:p>
        </p:txBody>
      </p:sp>
      <p:pic>
        <p:nvPicPr>
          <p:cNvPr id="19" name="Picture 18" descr="Shape, background pattern&#10;&#10;Description automatically generated">
            <a:extLst>
              <a:ext uri="{FF2B5EF4-FFF2-40B4-BE49-F238E27FC236}">
                <a16:creationId xmlns:a16="http://schemas.microsoft.com/office/drawing/2014/main" id="{6D334E1F-1EDC-448F-8D9D-27579E2C4DE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6547" t="1575" r="6576" b="1575"/>
          <a:stretch/>
        </p:blipFill>
        <p:spPr>
          <a:xfrm>
            <a:off x="107999" y="108000"/>
            <a:ext cx="9372551" cy="66420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11" name="Text Placeholder 10">
            <a:extLst>
              <a:ext uri="{FF2B5EF4-FFF2-40B4-BE49-F238E27FC236}">
                <a16:creationId xmlns:a16="http://schemas.microsoft.com/office/drawing/2014/main" id="{D0E9A8B0-E03A-41FF-B730-A693AC0B36E0}"/>
              </a:ext>
            </a:extLst>
          </p:cNvPr>
          <p:cNvSpPr>
            <a:spLocks noGrp="1"/>
          </p:cNvSpPr>
          <p:nvPr>
            <p:ph type="body" sz="quarter" idx="16"/>
          </p:nvPr>
        </p:nvSpPr>
        <p:spPr>
          <a:xfrm>
            <a:off x="9475378" y="108000"/>
            <a:ext cx="216000" cy="6642000"/>
          </a:xfrm>
          <a:custGeom>
            <a:avLst/>
            <a:gdLst>
              <a:gd name="connsiteX0" fmla="*/ 0 w 216000"/>
              <a:gd name="connsiteY0" fmla="*/ 0 h 6858000"/>
              <a:gd name="connsiteX1" fmla="*/ 216000 w 216000"/>
              <a:gd name="connsiteY1" fmla="*/ 0 h 6858000"/>
              <a:gd name="connsiteX2" fmla="*/ 216000 w 216000"/>
              <a:gd name="connsiteY2" fmla="*/ 6858000 h 6858000"/>
              <a:gd name="connsiteX3" fmla="*/ 0 w 21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6000" h="6858000">
                <a:moveTo>
                  <a:pt x="0" y="0"/>
                </a:moveTo>
                <a:lnTo>
                  <a:pt x="216000" y="0"/>
                </a:lnTo>
                <a:lnTo>
                  <a:pt x="216000" y="6858000"/>
                </a:lnTo>
                <a:lnTo>
                  <a:pt x="0" y="6858000"/>
                </a:lnTo>
                <a:close/>
              </a:path>
            </a:pathLst>
          </a:custGeom>
          <a:solidFill>
            <a:schemeClr val="bg1">
              <a:alpha val="40000"/>
            </a:schemeClr>
          </a:solidFill>
        </p:spPr>
        <p:txBody>
          <a:bodyPr wrap="square">
            <a:noAutofit/>
          </a:bodyPr>
          <a:lstStyle>
            <a:lvl1pPr>
              <a:buNone/>
              <a:defRPr sz="1600">
                <a:noFill/>
              </a:defRPr>
            </a:lvl1pPr>
          </a:lstStyle>
          <a:p>
            <a:pPr lvl="0"/>
            <a:r>
              <a:rPr lang="en-US"/>
              <a:t>Click to edit Master text styles</a:t>
            </a:r>
          </a:p>
        </p:txBody>
      </p:sp>
      <p:sp>
        <p:nvSpPr>
          <p:cNvPr id="3" name="Freeform: Shape 2">
            <a:extLst>
              <a:ext uri="{FF2B5EF4-FFF2-40B4-BE49-F238E27FC236}">
                <a16:creationId xmlns:a16="http://schemas.microsoft.com/office/drawing/2014/main" id="{4BAE5526-F7F5-4627-8FC8-13FEC6EDA529}"/>
              </a:ext>
            </a:extLst>
          </p:cNvPr>
          <p:cNvSpPr/>
          <p:nvPr userDrawn="1"/>
        </p:nvSpPr>
        <p:spPr>
          <a:xfrm flipH="1">
            <a:off x="0" y="0"/>
            <a:ext cx="12192000" cy="6858000"/>
          </a:xfrm>
          <a:custGeom>
            <a:avLst/>
            <a:gdLst>
              <a:gd name="connsiteX0" fmla="*/ 12084000 w 12192000"/>
              <a:gd name="connsiteY0" fmla="*/ 108000 h 6858000"/>
              <a:gd name="connsiteX1" fmla="*/ 12084000 w 12192000"/>
              <a:gd name="connsiteY1" fmla="*/ 6750000 h 6858000"/>
              <a:gd name="connsiteX2" fmla="*/ 108000 w 12192000"/>
              <a:gd name="connsiteY2" fmla="*/ 6750000 h 6858000"/>
              <a:gd name="connsiteX3" fmla="*/ 108000 w 12192000"/>
              <a:gd name="connsiteY3" fmla="*/ 108000 h 6858000"/>
              <a:gd name="connsiteX4" fmla="*/ 12192000 w 12192000"/>
              <a:gd name="connsiteY4" fmla="*/ 0 h 6858000"/>
              <a:gd name="connsiteX5" fmla="*/ 12084000 w 12192000"/>
              <a:gd name="connsiteY5" fmla="*/ 0 h 6858000"/>
              <a:gd name="connsiteX6" fmla="*/ 12084000 w 12192000"/>
              <a:gd name="connsiteY6" fmla="*/ 0 h 6858000"/>
              <a:gd name="connsiteX7" fmla="*/ 108000 w 12192000"/>
              <a:gd name="connsiteY7" fmla="*/ 0 h 6858000"/>
              <a:gd name="connsiteX8" fmla="*/ 0 w 12192000"/>
              <a:gd name="connsiteY8" fmla="*/ 0 h 6858000"/>
              <a:gd name="connsiteX9" fmla="*/ 0 w 12192000"/>
              <a:gd name="connsiteY9" fmla="*/ 108000 h 6858000"/>
              <a:gd name="connsiteX10" fmla="*/ 0 w 12192000"/>
              <a:gd name="connsiteY10" fmla="*/ 6750000 h 6858000"/>
              <a:gd name="connsiteX11" fmla="*/ 0 w 12192000"/>
              <a:gd name="connsiteY11" fmla="*/ 6858000 h 6858000"/>
              <a:gd name="connsiteX12" fmla="*/ 108000 w 12192000"/>
              <a:gd name="connsiteY12" fmla="*/ 6858000 h 6858000"/>
              <a:gd name="connsiteX13" fmla="*/ 12084000 w 12192000"/>
              <a:gd name="connsiteY13" fmla="*/ 6858000 h 6858000"/>
              <a:gd name="connsiteX14" fmla="*/ 12192000 w 12192000"/>
              <a:gd name="connsiteY14" fmla="*/ 6858000 h 6858000"/>
              <a:gd name="connsiteX15" fmla="*/ 12192000 w 12192000"/>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12084000" y="108000"/>
                </a:moveTo>
                <a:lnTo>
                  <a:pt x="12084000" y="6750000"/>
                </a:lnTo>
                <a:lnTo>
                  <a:pt x="108000" y="6750000"/>
                </a:lnTo>
                <a:lnTo>
                  <a:pt x="108000" y="108000"/>
                </a:lnTo>
                <a:close/>
                <a:moveTo>
                  <a:pt x="12192000" y="0"/>
                </a:moveTo>
                <a:lnTo>
                  <a:pt x="12084000" y="0"/>
                </a:lnTo>
                <a:lnTo>
                  <a:pt x="12084000" y="0"/>
                </a:lnTo>
                <a:lnTo>
                  <a:pt x="108000" y="0"/>
                </a:lnTo>
                <a:lnTo>
                  <a:pt x="0" y="0"/>
                </a:lnTo>
                <a:lnTo>
                  <a:pt x="0" y="108000"/>
                </a:lnTo>
                <a:lnTo>
                  <a:pt x="0" y="6750000"/>
                </a:lnTo>
                <a:lnTo>
                  <a:pt x="0" y="6858000"/>
                </a:lnTo>
                <a:lnTo>
                  <a:pt x="108000" y="6858000"/>
                </a:lnTo>
                <a:lnTo>
                  <a:pt x="12084000" y="6858000"/>
                </a:lnTo>
                <a:lnTo>
                  <a:pt x="12192000" y="6858000"/>
                </a:lnTo>
                <a:lnTo>
                  <a:pt x="1219200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5" name="Content Placeholder 2">
            <a:extLst>
              <a:ext uri="{FF2B5EF4-FFF2-40B4-BE49-F238E27FC236}">
                <a16:creationId xmlns:a16="http://schemas.microsoft.com/office/drawing/2014/main" id="{86DC80CF-FDED-46A8-BE3E-F6BD252A0032}"/>
              </a:ext>
            </a:extLst>
          </p:cNvPr>
          <p:cNvSpPr>
            <a:spLocks noGrp="1"/>
          </p:cNvSpPr>
          <p:nvPr>
            <p:ph idx="1"/>
          </p:nvPr>
        </p:nvSpPr>
        <p:spPr>
          <a:xfrm>
            <a:off x="252034" y="1293377"/>
            <a:ext cx="8823385" cy="4351338"/>
          </a:xfrm>
        </p:spPr>
        <p:txBody>
          <a:bodyPr>
            <a:noAutofit/>
          </a:bodyPr>
          <a:lstStyle>
            <a:lvl1pPr>
              <a:defRPr sz="1400">
                <a:solidFill>
                  <a:schemeClr val="bg1"/>
                </a:solidFill>
              </a:defRPr>
            </a:lvl1pPr>
            <a:lvl2pPr>
              <a:defRPr sz="12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Title 1">
            <a:extLst>
              <a:ext uri="{FF2B5EF4-FFF2-40B4-BE49-F238E27FC236}">
                <a16:creationId xmlns:a16="http://schemas.microsoft.com/office/drawing/2014/main" id="{9464B9A7-04A9-480D-B3C2-383807839C93}"/>
              </a:ext>
            </a:extLst>
          </p:cNvPr>
          <p:cNvSpPr>
            <a:spLocks noGrp="1"/>
          </p:cNvSpPr>
          <p:nvPr>
            <p:ph type="title" hasCustomPrompt="1"/>
          </p:nvPr>
        </p:nvSpPr>
        <p:spPr>
          <a:xfrm>
            <a:off x="319031" y="374859"/>
            <a:ext cx="8756388" cy="361850"/>
          </a:xfrm>
        </p:spPr>
        <p:txBody>
          <a:bodyPr lIns="0" anchor="t" anchorCtr="0">
            <a:noAutofit/>
          </a:bodyPr>
          <a:lstStyle>
            <a:lvl1pPr>
              <a:defRPr>
                <a:solidFill>
                  <a:schemeClr val="accent1"/>
                </a:solidFill>
              </a:defRPr>
            </a:lvl1pPr>
          </a:lstStyle>
          <a:p>
            <a:r>
              <a:rPr lang="en-US"/>
              <a:t>Insert title here</a:t>
            </a:r>
            <a:endParaRPr lang="en-GB"/>
          </a:p>
        </p:txBody>
      </p:sp>
      <p:sp>
        <p:nvSpPr>
          <p:cNvPr id="21" name="Text Placeholder 7">
            <a:extLst>
              <a:ext uri="{FF2B5EF4-FFF2-40B4-BE49-F238E27FC236}">
                <a16:creationId xmlns:a16="http://schemas.microsoft.com/office/drawing/2014/main" id="{4446B882-D2F0-4698-AEE0-64C0F3C1F27E}"/>
              </a:ext>
            </a:extLst>
          </p:cNvPr>
          <p:cNvSpPr>
            <a:spLocks noGrp="1"/>
          </p:cNvSpPr>
          <p:nvPr>
            <p:ph type="body" sz="quarter" idx="22" hasCustomPrompt="1"/>
          </p:nvPr>
        </p:nvSpPr>
        <p:spPr>
          <a:xfrm>
            <a:off x="322673" y="751477"/>
            <a:ext cx="8752746" cy="382587"/>
          </a:xfrm>
        </p:spPr>
        <p:txBody>
          <a:bodyPr lIns="0">
            <a:noAutofit/>
          </a:bodyPr>
          <a:lstStyle>
            <a:lvl1pPr>
              <a:buFont typeface="Arial" panose="020B0604020202020204" pitchFamily="34" charset="0"/>
              <a:buNone/>
              <a:defRPr lang="en-US" sz="1800" b="0" kern="1200" dirty="0" smtClean="0">
                <a:solidFill>
                  <a:schemeClr val="bg1"/>
                </a:solidFill>
                <a:latin typeface="+mj-lt"/>
                <a:ea typeface="+mj-ea"/>
                <a:cs typeface="+mj-cs"/>
              </a:defRPr>
            </a:lvl1pPr>
            <a:lvl2pPr>
              <a:buNone/>
              <a:defRPr/>
            </a:lvl2pPr>
          </a:lstStyle>
          <a:p>
            <a:pPr lvl="0"/>
            <a:r>
              <a:rPr lang="en-US"/>
              <a:t>Click to edit master text styles</a:t>
            </a:r>
          </a:p>
        </p:txBody>
      </p:sp>
      <p:sp>
        <p:nvSpPr>
          <p:cNvPr id="12" name="Footer Placeholder 22">
            <a:extLst>
              <a:ext uri="{FF2B5EF4-FFF2-40B4-BE49-F238E27FC236}">
                <a16:creationId xmlns:a16="http://schemas.microsoft.com/office/drawing/2014/main" id="{A533155B-7870-4820-B470-41C52B74ED4B}"/>
              </a:ext>
            </a:extLst>
          </p:cNvPr>
          <p:cNvSpPr>
            <a:spLocks noGrp="1"/>
          </p:cNvSpPr>
          <p:nvPr>
            <p:ph type="ftr" sz="quarter" idx="23"/>
          </p:nvPr>
        </p:nvSpPr>
        <p:spPr>
          <a:xfrm>
            <a:off x="264486" y="6378063"/>
            <a:ext cx="1460791" cy="215444"/>
          </a:xfrm>
          <a:prstGeom prst="rect">
            <a:avLst/>
          </a:prstGeom>
        </p:spPr>
        <p:txBody>
          <a:bodyPr/>
          <a:lstStyle>
            <a:lvl1pPr>
              <a:defRPr>
                <a:solidFill>
                  <a:schemeClr val="bg1"/>
                </a:solidFill>
              </a:defRPr>
            </a:lvl1pPr>
          </a:lstStyle>
          <a:p>
            <a:r>
              <a:rPr lang="en-GB"/>
              <a:t>© 2021 National Highways</a:t>
            </a:r>
          </a:p>
        </p:txBody>
      </p:sp>
      <p:pic>
        <p:nvPicPr>
          <p:cNvPr id="13" name="Picture 12">
            <a:extLst>
              <a:ext uri="{FF2B5EF4-FFF2-40B4-BE49-F238E27FC236}">
                <a16:creationId xmlns:a16="http://schemas.microsoft.com/office/drawing/2014/main" id="{0A401C81-67D4-426B-886C-25BB257540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56141" y="5888067"/>
            <a:ext cx="1910883" cy="809518"/>
          </a:xfrm>
          <a:prstGeom prst="rect">
            <a:avLst/>
          </a:prstGeom>
        </p:spPr>
      </p:pic>
    </p:spTree>
    <p:extLst>
      <p:ext uri="{BB962C8B-B14F-4D97-AF65-F5344CB8AC3E}">
        <p14:creationId xmlns:p14="http://schemas.microsoft.com/office/powerpoint/2010/main" val="220103889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Large Panel Righ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8543FAA6-BFB6-4048-8858-9942018F6576}"/>
              </a:ext>
            </a:extLst>
          </p:cNvPr>
          <p:cNvSpPr>
            <a:spLocks noGrp="1"/>
          </p:cNvSpPr>
          <p:nvPr>
            <p:ph type="pic" sz="quarter" idx="13" hasCustomPrompt="1"/>
          </p:nvPr>
        </p:nvSpPr>
        <p:spPr>
          <a:xfrm>
            <a:off x="108000" y="108000"/>
            <a:ext cx="2603450" cy="6642000"/>
          </a:xfrm>
          <a:custGeom>
            <a:avLst/>
            <a:gdLst>
              <a:gd name="connsiteX0" fmla="*/ 0 w 5988000"/>
              <a:gd name="connsiteY0" fmla="*/ 0 h 6642000"/>
              <a:gd name="connsiteX1" fmla="*/ 5988000 w 5988000"/>
              <a:gd name="connsiteY1" fmla="*/ 0 h 6642000"/>
              <a:gd name="connsiteX2" fmla="*/ 5988000 w 5988000"/>
              <a:gd name="connsiteY2" fmla="*/ 6642000 h 6642000"/>
              <a:gd name="connsiteX3" fmla="*/ 0 w 598800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5988000" h="6642000">
                <a:moveTo>
                  <a:pt x="0" y="0"/>
                </a:moveTo>
                <a:lnTo>
                  <a:pt x="5988000" y="0"/>
                </a:lnTo>
                <a:lnTo>
                  <a:pt x="5988000" y="6642000"/>
                </a:lnTo>
                <a:lnTo>
                  <a:pt x="0" y="6642000"/>
                </a:lnTo>
                <a:close/>
              </a:path>
            </a:pathLst>
          </a:custGeom>
          <a:solidFill>
            <a:schemeClr val="accent6">
              <a:lumMod val="20000"/>
              <a:lumOff val="80000"/>
            </a:schemeClr>
          </a:solidFill>
        </p:spPr>
        <p:txBody>
          <a:bodyPr wrap="square" lIns="360000" tIns="216000" rIns="360000" anchor="ctr" anchorCtr="0">
            <a:noAutofit/>
          </a:bodyPr>
          <a:lstStyle>
            <a:lvl1pPr algn="ctr">
              <a:buNone/>
              <a:defRPr/>
            </a:lvl1pPr>
          </a:lstStyle>
          <a:p>
            <a:r>
              <a:rPr lang="en-GB"/>
              <a:t>Insert picture by dragging from your folder system onto the slide</a:t>
            </a:r>
          </a:p>
        </p:txBody>
      </p:sp>
      <p:sp>
        <p:nvSpPr>
          <p:cNvPr id="14" name="Freeform: Shape 13">
            <a:extLst>
              <a:ext uri="{FF2B5EF4-FFF2-40B4-BE49-F238E27FC236}">
                <a16:creationId xmlns:a16="http://schemas.microsoft.com/office/drawing/2014/main" id="{5884E824-6CDD-4DEF-B82B-8D16FE687592}"/>
              </a:ext>
            </a:extLst>
          </p:cNvPr>
          <p:cNvSpPr/>
          <p:nvPr userDrawn="1"/>
        </p:nvSpPr>
        <p:spPr>
          <a:xfrm>
            <a:off x="2711450" y="108000"/>
            <a:ext cx="9364613" cy="6642000"/>
          </a:xfrm>
          <a:custGeom>
            <a:avLst/>
            <a:gdLst>
              <a:gd name="connsiteX0" fmla="*/ 0 w 2603450"/>
              <a:gd name="connsiteY0" fmla="*/ 0 h 6642000"/>
              <a:gd name="connsiteX1" fmla="*/ 2603450 w 2603450"/>
              <a:gd name="connsiteY1" fmla="*/ 0 h 6642000"/>
              <a:gd name="connsiteX2" fmla="*/ 2603450 w 2603450"/>
              <a:gd name="connsiteY2" fmla="*/ 6642000 h 6642000"/>
              <a:gd name="connsiteX3" fmla="*/ 0 w 260345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2603450" h="6642000">
                <a:moveTo>
                  <a:pt x="0" y="0"/>
                </a:moveTo>
                <a:lnTo>
                  <a:pt x="2603450" y="0"/>
                </a:lnTo>
                <a:lnTo>
                  <a:pt x="2603450" y="6642000"/>
                </a:lnTo>
                <a:lnTo>
                  <a:pt x="0" y="664200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9" name="Picture 18" descr="Shape, background pattern&#10;&#10;Description automatically generated">
            <a:extLst>
              <a:ext uri="{FF2B5EF4-FFF2-40B4-BE49-F238E27FC236}">
                <a16:creationId xmlns:a16="http://schemas.microsoft.com/office/drawing/2014/main" id="{6D334E1F-1EDC-448F-8D9D-27579E2C4DE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662" t="1575" r="7462" b="1575"/>
          <a:stretch/>
        </p:blipFill>
        <p:spPr>
          <a:xfrm>
            <a:off x="2711451" y="108000"/>
            <a:ext cx="9372550" cy="66420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11" name="Text Placeholder 10">
            <a:extLst>
              <a:ext uri="{FF2B5EF4-FFF2-40B4-BE49-F238E27FC236}">
                <a16:creationId xmlns:a16="http://schemas.microsoft.com/office/drawing/2014/main" id="{D0E9A8B0-E03A-41FF-B730-A693AC0B36E0}"/>
              </a:ext>
            </a:extLst>
          </p:cNvPr>
          <p:cNvSpPr>
            <a:spLocks noGrp="1"/>
          </p:cNvSpPr>
          <p:nvPr>
            <p:ph type="body" sz="quarter" idx="16"/>
          </p:nvPr>
        </p:nvSpPr>
        <p:spPr>
          <a:xfrm>
            <a:off x="2495450" y="108000"/>
            <a:ext cx="216000" cy="6642000"/>
          </a:xfrm>
          <a:custGeom>
            <a:avLst/>
            <a:gdLst>
              <a:gd name="connsiteX0" fmla="*/ 0 w 216000"/>
              <a:gd name="connsiteY0" fmla="*/ 0 h 6858000"/>
              <a:gd name="connsiteX1" fmla="*/ 216000 w 216000"/>
              <a:gd name="connsiteY1" fmla="*/ 0 h 6858000"/>
              <a:gd name="connsiteX2" fmla="*/ 216000 w 216000"/>
              <a:gd name="connsiteY2" fmla="*/ 6858000 h 6858000"/>
              <a:gd name="connsiteX3" fmla="*/ 0 w 21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6000" h="6858000">
                <a:moveTo>
                  <a:pt x="0" y="0"/>
                </a:moveTo>
                <a:lnTo>
                  <a:pt x="216000" y="0"/>
                </a:lnTo>
                <a:lnTo>
                  <a:pt x="216000" y="6858000"/>
                </a:lnTo>
                <a:lnTo>
                  <a:pt x="0" y="6858000"/>
                </a:lnTo>
                <a:close/>
              </a:path>
            </a:pathLst>
          </a:custGeom>
          <a:solidFill>
            <a:schemeClr val="bg1">
              <a:alpha val="40000"/>
            </a:schemeClr>
          </a:solidFill>
        </p:spPr>
        <p:txBody>
          <a:bodyPr wrap="square">
            <a:noAutofit/>
          </a:bodyPr>
          <a:lstStyle>
            <a:lvl1pPr>
              <a:buNone/>
              <a:defRPr sz="1600">
                <a:noFill/>
              </a:defRPr>
            </a:lvl1pPr>
          </a:lstStyle>
          <a:p>
            <a:pPr lvl="0"/>
            <a:r>
              <a:rPr lang="en-US"/>
              <a:t>Click to edit Master text styles</a:t>
            </a:r>
          </a:p>
        </p:txBody>
      </p:sp>
      <p:sp>
        <p:nvSpPr>
          <p:cNvPr id="3" name="Freeform: Shape 2">
            <a:extLst>
              <a:ext uri="{FF2B5EF4-FFF2-40B4-BE49-F238E27FC236}">
                <a16:creationId xmlns:a16="http://schemas.microsoft.com/office/drawing/2014/main" id="{4BAE5526-F7F5-4627-8FC8-13FEC6EDA529}"/>
              </a:ext>
            </a:extLst>
          </p:cNvPr>
          <p:cNvSpPr/>
          <p:nvPr userDrawn="1"/>
        </p:nvSpPr>
        <p:spPr>
          <a:xfrm flipH="1">
            <a:off x="0" y="0"/>
            <a:ext cx="12192000" cy="6858000"/>
          </a:xfrm>
          <a:custGeom>
            <a:avLst/>
            <a:gdLst>
              <a:gd name="connsiteX0" fmla="*/ 12084000 w 12192000"/>
              <a:gd name="connsiteY0" fmla="*/ 108000 h 6858000"/>
              <a:gd name="connsiteX1" fmla="*/ 12084000 w 12192000"/>
              <a:gd name="connsiteY1" fmla="*/ 6750000 h 6858000"/>
              <a:gd name="connsiteX2" fmla="*/ 108000 w 12192000"/>
              <a:gd name="connsiteY2" fmla="*/ 6750000 h 6858000"/>
              <a:gd name="connsiteX3" fmla="*/ 108000 w 12192000"/>
              <a:gd name="connsiteY3" fmla="*/ 108000 h 6858000"/>
              <a:gd name="connsiteX4" fmla="*/ 12192000 w 12192000"/>
              <a:gd name="connsiteY4" fmla="*/ 0 h 6858000"/>
              <a:gd name="connsiteX5" fmla="*/ 12084000 w 12192000"/>
              <a:gd name="connsiteY5" fmla="*/ 0 h 6858000"/>
              <a:gd name="connsiteX6" fmla="*/ 12084000 w 12192000"/>
              <a:gd name="connsiteY6" fmla="*/ 0 h 6858000"/>
              <a:gd name="connsiteX7" fmla="*/ 108000 w 12192000"/>
              <a:gd name="connsiteY7" fmla="*/ 0 h 6858000"/>
              <a:gd name="connsiteX8" fmla="*/ 0 w 12192000"/>
              <a:gd name="connsiteY8" fmla="*/ 0 h 6858000"/>
              <a:gd name="connsiteX9" fmla="*/ 0 w 12192000"/>
              <a:gd name="connsiteY9" fmla="*/ 108000 h 6858000"/>
              <a:gd name="connsiteX10" fmla="*/ 0 w 12192000"/>
              <a:gd name="connsiteY10" fmla="*/ 6750000 h 6858000"/>
              <a:gd name="connsiteX11" fmla="*/ 0 w 12192000"/>
              <a:gd name="connsiteY11" fmla="*/ 6858000 h 6858000"/>
              <a:gd name="connsiteX12" fmla="*/ 108000 w 12192000"/>
              <a:gd name="connsiteY12" fmla="*/ 6858000 h 6858000"/>
              <a:gd name="connsiteX13" fmla="*/ 12084000 w 12192000"/>
              <a:gd name="connsiteY13" fmla="*/ 6858000 h 6858000"/>
              <a:gd name="connsiteX14" fmla="*/ 12192000 w 12192000"/>
              <a:gd name="connsiteY14" fmla="*/ 6858000 h 6858000"/>
              <a:gd name="connsiteX15" fmla="*/ 12192000 w 12192000"/>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12084000" y="108000"/>
                </a:moveTo>
                <a:lnTo>
                  <a:pt x="12084000" y="6750000"/>
                </a:lnTo>
                <a:lnTo>
                  <a:pt x="108000" y="6750000"/>
                </a:lnTo>
                <a:lnTo>
                  <a:pt x="108000" y="108000"/>
                </a:lnTo>
                <a:close/>
                <a:moveTo>
                  <a:pt x="12192000" y="0"/>
                </a:moveTo>
                <a:lnTo>
                  <a:pt x="12084000" y="0"/>
                </a:lnTo>
                <a:lnTo>
                  <a:pt x="12084000" y="0"/>
                </a:lnTo>
                <a:lnTo>
                  <a:pt x="108000" y="0"/>
                </a:lnTo>
                <a:lnTo>
                  <a:pt x="0" y="0"/>
                </a:lnTo>
                <a:lnTo>
                  <a:pt x="0" y="108000"/>
                </a:lnTo>
                <a:lnTo>
                  <a:pt x="0" y="6750000"/>
                </a:lnTo>
                <a:lnTo>
                  <a:pt x="0" y="6858000"/>
                </a:lnTo>
                <a:lnTo>
                  <a:pt x="108000" y="6858000"/>
                </a:lnTo>
                <a:lnTo>
                  <a:pt x="12084000" y="6858000"/>
                </a:lnTo>
                <a:lnTo>
                  <a:pt x="12192000" y="6858000"/>
                </a:lnTo>
                <a:lnTo>
                  <a:pt x="1219200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5" name="Content Placeholder 2">
            <a:extLst>
              <a:ext uri="{FF2B5EF4-FFF2-40B4-BE49-F238E27FC236}">
                <a16:creationId xmlns:a16="http://schemas.microsoft.com/office/drawing/2014/main" id="{86DC80CF-FDED-46A8-BE3E-F6BD252A0032}"/>
              </a:ext>
            </a:extLst>
          </p:cNvPr>
          <p:cNvSpPr>
            <a:spLocks noGrp="1"/>
          </p:cNvSpPr>
          <p:nvPr>
            <p:ph idx="1"/>
          </p:nvPr>
        </p:nvSpPr>
        <p:spPr>
          <a:xfrm>
            <a:off x="3065675" y="1293377"/>
            <a:ext cx="8823385" cy="4351338"/>
          </a:xfrm>
        </p:spPr>
        <p:txBody>
          <a:bodyPr>
            <a:noAutofit/>
          </a:bodyPr>
          <a:lstStyle>
            <a:lvl1pPr>
              <a:defRPr sz="1400">
                <a:solidFill>
                  <a:schemeClr val="bg1"/>
                </a:solidFill>
              </a:defRPr>
            </a:lvl1pPr>
            <a:lvl2pPr>
              <a:defRPr sz="12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Title 1">
            <a:extLst>
              <a:ext uri="{FF2B5EF4-FFF2-40B4-BE49-F238E27FC236}">
                <a16:creationId xmlns:a16="http://schemas.microsoft.com/office/drawing/2014/main" id="{9464B9A7-04A9-480D-B3C2-383807839C93}"/>
              </a:ext>
            </a:extLst>
          </p:cNvPr>
          <p:cNvSpPr>
            <a:spLocks noGrp="1"/>
          </p:cNvSpPr>
          <p:nvPr>
            <p:ph type="title" hasCustomPrompt="1"/>
          </p:nvPr>
        </p:nvSpPr>
        <p:spPr>
          <a:xfrm>
            <a:off x="3132672" y="374859"/>
            <a:ext cx="8756388" cy="361850"/>
          </a:xfrm>
        </p:spPr>
        <p:txBody>
          <a:bodyPr lIns="0" anchor="t" anchorCtr="0">
            <a:noAutofit/>
          </a:bodyPr>
          <a:lstStyle>
            <a:lvl1pPr>
              <a:defRPr>
                <a:solidFill>
                  <a:schemeClr val="accent1"/>
                </a:solidFill>
              </a:defRPr>
            </a:lvl1pPr>
          </a:lstStyle>
          <a:p>
            <a:r>
              <a:rPr lang="en-US"/>
              <a:t>Insert title here</a:t>
            </a:r>
            <a:endParaRPr lang="en-GB"/>
          </a:p>
        </p:txBody>
      </p:sp>
      <p:sp>
        <p:nvSpPr>
          <p:cNvPr id="21" name="Text Placeholder 7">
            <a:extLst>
              <a:ext uri="{FF2B5EF4-FFF2-40B4-BE49-F238E27FC236}">
                <a16:creationId xmlns:a16="http://schemas.microsoft.com/office/drawing/2014/main" id="{4446B882-D2F0-4698-AEE0-64C0F3C1F27E}"/>
              </a:ext>
            </a:extLst>
          </p:cNvPr>
          <p:cNvSpPr>
            <a:spLocks noGrp="1"/>
          </p:cNvSpPr>
          <p:nvPr>
            <p:ph type="body" sz="quarter" idx="22" hasCustomPrompt="1"/>
          </p:nvPr>
        </p:nvSpPr>
        <p:spPr>
          <a:xfrm>
            <a:off x="3136314" y="751477"/>
            <a:ext cx="8752746" cy="382587"/>
          </a:xfrm>
        </p:spPr>
        <p:txBody>
          <a:bodyPr lIns="0">
            <a:noAutofit/>
          </a:bodyPr>
          <a:lstStyle>
            <a:lvl1pPr>
              <a:buFont typeface="Arial" panose="020B0604020202020204" pitchFamily="34" charset="0"/>
              <a:buNone/>
              <a:defRPr lang="en-US" sz="1800" b="0" kern="1200" dirty="0" smtClean="0">
                <a:solidFill>
                  <a:schemeClr val="bg1"/>
                </a:solidFill>
                <a:latin typeface="+mj-lt"/>
                <a:ea typeface="+mj-ea"/>
                <a:cs typeface="+mj-cs"/>
              </a:defRPr>
            </a:lvl1pPr>
            <a:lvl2pPr>
              <a:buNone/>
              <a:defRPr/>
            </a:lvl2pPr>
          </a:lstStyle>
          <a:p>
            <a:pPr lvl="0"/>
            <a:r>
              <a:rPr lang="en-US"/>
              <a:t>Click to edit master text styles</a:t>
            </a:r>
          </a:p>
        </p:txBody>
      </p:sp>
      <p:sp>
        <p:nvSpPr>
          <p:cNvPr id="12" name="Footer Placeholder 22">
            <a:extLst>
              <a:ext uri="{FF2B5EF4-FFF2-40B4-BE49-F238E27FC236}">
                <a16:creationId xmlns:a16="http://schemas.microsoft.com/office/drawing/2014/main" id="{D6D59567-5FE0-4FD2-ACAE-625F9C39C858}"/>
              </a:ext>
            </a:extLst>
          </p:cNvPr>
          <p:cNvSpPr>
            <a:spLocks noGrp="1"/>
          </p:cNvSpPr>
          <p:nvPr>
            <p:ph type="ftr" sz="quarter" idx="21"/>
          </p:nvPr>
        </p:nvSpPr>
        <p:spPr>
          <a:xfrm>
            <a:off x="263629" y="6378063"/>
            <a:ext cx="1460791" cy="215444"/>
          </a:xfrm>
          <a:prstGeom prst="rect">
            <a:avLst/>
          </a:prstGeom>
        </p:spPr>
        <p:txBody>
          <a:bodyPr/>
          <a:lstStyle/>
          <a:p>
            <a:r>
              <a:rPr lang="en-GB"/>
              <a:t>© 2021 National Highways</a:t>
            </a:r>
          </a:p>
        </p:txBody>
      </p:sp>
      <p:pic>
        <p:nvPicPr>
          <p:cNvPr id="13" name="Picture 12">
            <a:extLst>
              <a:ext uri="{FF2B5EF4-FFF2-40B4-BE49-F238E27FC236}">
                <a16:creationId xmlns:a16="http://schemas.microsoft.com/office/drawing/2014/main" id="{83E141CE-1F15-4159-AD5B-D6AEF4891F5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56141" y="5888067"/>
            <a:ext cx="1910883" cy="809518"/>
          </a:xfrm>
          <a:prstGeom prst="rect">
            <a:avLst/>
          </a:prstGeom>
        </p:spPr>
      </p:pic>
    </p:spTree>
    <p:extLst>
      <p:ext uri="{BB962C8B-B14F-4D97-AF65-F5344CB8AC3E}">
        <p14:creationId xmlns:p14="http://schemas.microsoft.com/office/powerpoint/2010/main" val="28822624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Medium Panel Top">
    <p:bg>
      <p:bgPr>
        <a:solidFill>
          <a:schemeClr val="bg1"/>
        </a:solidFill>
        <a:effectLst/>
      </p:bgPr>
    </p:bg>
    <p:spTree>
      <p:nvGrpSpPr>
        <p:cNvPr id="1" name=""/>
        <p:cNvGrpSpPr/>
        <p:nvPr/>
      </p:nvGrpSpPr>
      <p:grpSpPr>
        <a:xfrm>
          <a:off x="0" y="0"/>
          <a:ext cx="0" cy="0"/>
          <a:chOff x="0" y="0"/>
          <a:chExt cx="0" cy="0"/>
        </a:xfrm>
      </p:grpSpPr>
      <p:sp>
        <p:nvSpPr>
          <p:cNvPr id="112" name="Picture Placeholder 111">
            <a:extLst>
              <a:ext uri="{FF2B5EF4-FFF2-40B4-BE49-F238E27FC236}">
                <a16:creationId xmlns:a16="http://schemas.microsoft.com/office/drawing/2014/main" id="{D30B78DA-832B-4D99-9274-AFE8B4F464B0}"/>
              </a:ext>
            </a:extLst>
          </p:cNvPr>
          <p:cNvSpPr>
            <a:spLocks noGrp="1"/>
          </p:cNvSpPr>
          <p:nvPr>
            <p:ph type="pic" sz="quarter" idx="20"/>
          </p:nvPr>
        </p:nvSpPr>
        <p:spPr>
          <a:xfrm>
            <a:off x="107952" y="3222863"/>
            <a:ext cx="11976098" cy="3527187"/>
          </a:xfrm>
          <a:solidFill>
            <a:schemeClr val="accent6">
              <a:lumMod val="20000"/>
              <a:lumOff val="80000"/>
            </a:schemeClr>
          </a:solidFill>
        </p:spPr>
        <p:txBody>
          <a:bodyPr anchor="ctr" anchorCtr="0"/>
          <a:lstStyle>
            <a:lvl1pPr algn="ctr">
              <a:defRPr/>
            </a:lvl1pPr>
          </a:lstStyle>
          <a:p>
            <a:endParaRPr lang="en-GB"/>
          </a:p>
        </p:txBody>
      </p:sp>
      <p:sp>
        <p:nvSpPr>
          <p:cNvPr id="94" name="Freeform: Shape 93">
            <a:extLst>
              <a:ext uri="{FF2B5EF4-FFF2-40B4-BE49-F238E27FC236}">
                <a16:creationId xmlns:a16="http://schemas.microsoft.com/office/drawing/2014/main" id="{5D43A24B-3440-472A-BED9-490C4BFB9AFB}"/>
              </a:ext>
            </a:extLst>
          </p:cNvPr>
          <p:cNvSpPr/>
          <p:nvPr userDrawn="1"/>
        </p:nvSpPr>
        <p:spPr>
          <a:xfrm>
            <a:off x="108000" y="108000"/>
            <a:ext cx="11976000" cy="3114967"/>
          </a:xfrm>
          <a:custGeom>
            <a:avLst/>
            <a:gdLst>
              <a:gd name="connsiteX0" fmla="*/ 0 w 2603450"/>
              <a:gd name="connsiteY0" fmla="*/ 0 h 6642000"/>
              <a:gd name="connsiteX1" fmla="*/ 2603450 w 2603450"/>
              <a:gd name="connsiteY1" fmla="*/ 0 h 6642000"/>
              <a:gd name="connsiteX2" fmla="*/ 2603450 w 2603450"/>
              <a:gd name="connsiteY2" fmla="*/ 6642000 h 6642000"/>
              <a:gd name="connsiteX3" fmla="*/ 0 w 260345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2603450" h="6642000">
                <a:moveTo>
                  <a:pt x="0" y="0"/>
                </a:moveTo>
                <a:lnTo>
                  <a:pt x="2603450" y="0"/>
                </a:lnTo>
                <a:lnTo>
                  <a:pt x="2603450" y="6642000"/>
                </a:lnTo>
                <a:lnTo>
                  <a:pt x="0" y="664200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96" name="Text Placeholder 10">
            <a:extLst>
              <a:ext uri="{FF2B5EF4-FFF2-40B4-BE49-F238E27FC236}">
                <a16:creationId xmlns:a16="http://schemas.microsoft.com/office/drawing/2014/main" id="{DC0EC70C-66DC-42E6-AB98-30BF7692B83B}"/>
              </a:ext>
            </a:extLst>
          </p:cNvPr>
          <p:cNvSpPr>
            <a:spLocks noGrp="1"/>
          </p:cNvSpPr>
          <p:nvPr>
            <p:ph type="body" sz="quarter" idx="18"/>
          </p:nvPr>
        </p:nvSpPr>
        <p:spPr>
          <a:xfrm rot="5400000">
            <a:off x="5987976" y="-2655407"/>
            <a:ext cx="216000" cy="11976049"/>
          </a:xfrm>
          <a:custGeom>
            <a:avLst/>
            <a:gdLst>
              <a:gd name="connsiteX0" fmla="*/ 0 w 216000"/>
              <a:gd name="connsiteY0" fmla="*/ 0 h 6858000"/>
              <a:gd name="connsiteX1" fmla="*/ 216000 w 216000"/>
              <a:gd name="connsiteY1" fmla="*/ 0 h 6858000"/>
              <a:gd name="connsiteX2" fmla="*/ 216000 w 216000"/>
              <a:gd name="connsiteY2" fmla="*/ 6858000 h 6858000"/>
              <a:gd name="connsiteX3" fmla="*/ 0 w 21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6000" h="6858000">
                <a:moveTo>
                  <a:pt x="0" y="0"/>
                </a:moveTo>
                <a:lnTo>
                  <a:pt x="216000" y="0"/>
                </a:lnTo>
                <a:lnTo>
                  <a:pt x="216000" y="6858000"/>
                </a:lnTo>
                <a:lnTo>
                  <a:pt x="0" y="6858000"/>
                </a:lnTo>
                <a:close/>
              </a:path>
            </a:pathLst>
          </a:cu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buNone/>
              <a:defRPr kumimoji="0" lang="en-US" sz="1800" b="0" i="0" u="none" strike="noStrike" cap="none" spc="0" normalizeH="0" baseline="0" dirty="0">
                <a:ln>
                  <a:noFill/>
                </a:ln>
                <a:noFill/>
                <a:effectLst/>
                <a:uLnTx/>
                <a:uFillTx/>
                <a:latin typeface="Arial"/>
              </a:defRPr>
            </a:lvl1pPr>
          </a:lstStyle>
          <a:p>
            <a:pPr marR="0" lvl="0" algn="ctr" fontAlgn="auto">
              <a:lnSpc>
                <a:spcPct val="100000"/>
              </a:lnSpc>
              <a:spcBef>
                <a:spcPts val="0"/>
              </a:spcBef>
              <a:spcAft>
                <a:spcPts val="0"/>
              </a:spcAft>
              <a:buClrTx/>
              <a:buSzTx/>
              <a:buFontTx/>
              <a:tabLst/>
            </a:pPr>
            <a:r>
              <a:rPr lang="en-US"/>
              <a:t>Click to edit Master text styles</a:t>
            </a:r>
          </a:p>
        </p:txBody>
      </p:sp>
      <p:pic>
        <p:nvPicPr>
          <p:cNvPr id="4" name="Picture 3" descr="Shape, background pattern&#10;&#10;Description automatically generated">
            <a:extLst>
              <a:ext uri="{FF2B5EF4-FFF2-40B4-BE49-F238E27FC236}">
                <a16:creationId xmlns:a16="http://schemas.microsoft.com/office/drawing/2014/main" id="{741E8919-3E3C-4F65-AD6D-552AC8FE47A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85" t="3148" r="959" b="51431"/>
          <a:stretch/>
        </p:blipFill>
        <p:spPr>
          <a:xfrm>
            <a:off x="107999" y="107896"/>
            <a:ext cx="11966293" cy="3114967"/>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83" name="Content Placeholder 2">
            <a:extLst>
              <a:ext uri="{FF2B5EF4-FFF2-40B4-BE49-F238E27FC236}">
                <a16:creationId xmlns:a16="http://schemas.microsoft.com/office/drawing/2014/main" id="{93E2A133-2F6C-4EE7-BB62-9E51A6111D9B}"/>
              </a:ext>
            </a:extLst>
          </p:cNvPr>
          <p:cNvSpPr>
            <a:spLocks noGrp="1"/>
          </p:cNvSpPr>
          <p:nvPr>
            <p:ph idx="1"/>
          </p:nvPr>
        </p:nvSpPr>
        <p:spPr>
          <a:xfrm>
            <a:off x="234695" y="1480056"/>
            <a:ext cx="9568612" cy="1572851"/>
          </a:xfrm>
        </p:spPr>
        <p:txBody>
          <a:bodyPr>
            <a:noAutofit/>
          </a:bodyPr>
          <a:lstStyle>
            <a:lvl1pPr>
              <a:defRPr sz="1400">
                <a:solidFill>
                  <a:schemeClr val="bg1"/>
                </a:solidFill>
              </a:defRPr>
            </a:lvl1pPr>
            <a:lvl2pPr>
              <a:defRPr sz="12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a:extLst>
              <a:ext uri="{FF2B5EF4-FFF2-40B4-BE49-F238E27FC236}">
                <a16:creationId xmlns:a16="http://schemas.microsoft.com/office/drawing/2014/main" id="{6761A4FC-5F18-4EB7-8DC6-5619BFAAD378}"/>
              </a:ext>
            </a:extLst>
          </p:cNvPr>
          <p:cNvSpPr>
            <a:spLocks noGrp="1"/>
          </p:cNvSpPr>
          <p:nvPr>
            <p:ph type="title" hasCustomPrompt="1"/>
          </p:nvPr>
        </p:nvSpPr>
        <p:spPr>
          <a:xfrm>
            <a:off x="322673" y="374859"/>
            <a:ext cx="10260000" cy="361850"/>
          </a:xfrm>
        </p:spPr>
        <p:txBody>
          <a:bodyPr lIns="0" anchor="t" anchorCtr="0">
            <a:noAutofit/>
          </a:bodyPr>
          <a:lstStyle>
            <a:lvl1pPr>
              <a:defRPr>
                <a:solidFill>
                  <a:schemeClr val="accent1"/>
                </a:solidFill>
              </a:defRPr>
            </a:lvl1pPr>
          </a:lstStyle>
          <a:p>
            <a:r>
              <a:rPr lang="en-US"/>
              <a:t>Insert title here</a:t>
            </a:r>
            <a:endParaRPr lang="en-GB"/>
          </a:p>
        </p:txBody>
      </p:sp>
      <p:sp>
        <p:nvSpPr>
          <p:cNvPr id="8" name="Text Placeholder 7">
            <a:extLst>
              <a:ext uri="{FF2B5EF4-FFF2-40B4-BE49-F238E27FC236}">
                <a16:creationId xmlns:a16="http://schemas.microsoft.com/office/drawing/2014/main" id="{D16131BA-622C-41A9-B3D0-A19E9C2B76D6}"/>
              </a:ext>
            </a:extLst>
          </p:cNvPr>
          <p:cNvSpPr>
            <a:spLocks noGrp="1"/>
          </p:cNvSpPr>
          <p:nvPr>
            <p:ph type="body" sz="quarter" idx="21" hasCustomPrompt="1"/>
          </p:nvPr>
        </p:nvSpPr>
        <p:spPr>
          <a:xfrm>
            <a:off x="322673" y="751477"/>
            <a:ext cx="10260000" cy="382587"/>
          </a:xfrm>
        </p:spPr>
        <p:txBody>
          <a:bodyPr lIns="0">
            <a:noAutofit/>
          </a:bodyPr>
          <a:lstStyle>
            <a:lvl1pPr>
              <a:buFont typeface="Arial" panose="020B0604020202020204" pitchFamily="34" charset="0"/>
              <a:buNone/>
              <a:defRPr lang="en-US" sz="1800" b="0" kern="1200" dirty="0" smtClean="0">
                <a:solidFill>
                  <a:schemeClr val="bg1"/>
                </a:solidFill>
                <a:latin typeface="+mj-lt"/>
                <a:ea typeface="+mj-ea"/>
                <a:cs typeface="+mj-cs"/>
              </a:defRPr>
            </a:lvl1pPr>
            <a:lvl2pPr>
              <a:buNone/>
              <a:defRPr/>
            </a:lvl2pPr>
          </a:lstStyle>
          <a:p>
            <a:pPr lvl="0"/>
            <a:r>
              <a:rPr lang="en-US"/>
              <a:t>Click to edit master text styles</a:t>
            </a:r>
          </a:p>
        </p:txBody>
      </p:sp>
      <p:sp>
        <p:nvSpPr>
          <p:cNvPr id="11" name="Footer Placeholder 22">
            <a:extLst>
              <a:ext uri="{FF2B5EF4-FFF2-40B4-BE49-F238E27FC236}">
                <a16:creationId xmlns:a16="http://schemas.microsoft.com/office/drawing/2014/main" id="{AE1C284B-392F-40EE-A53B-EA3C962F460F}"/>
              </a:ext>
            </a:extLst>
          </p:cNvPr>
          <p:cNvSpPr>
            <a:spLocks noGrp="1"/>
          </p:cNvSpPr>
          <p:nvPr>
            <p:ph type="ftr" sz="quarter" idx="22"/>
          </p:nvPr>
        </p:nvSpPr>
        <p:spPr>
          <a:xfrm>
            <a:off x="276209" y="6378063"/>
            <a:ext cx="1460791" cy="215444"/>
          </a:xfrm>
          <a:prstGeom prst="rect">
            <a:avLst/>
          </a:prstGeom>
        </p:spPr>
        <p:txBody>
          <a:bodyPr/>
          <a:lstStyle>
            <a:lvl1pPr>
              <a:defRPr>
                <a:solidFill>
                  <a:schemeClr val="bg1"/>
                </a:solidFill>
              </a:defRPr>
            </a:lvl1pPr>
          </a:lstStyle>
          <a:p>
            <a:r>
              <a:rPr lang="en-GB"/>
              <a:t>© 2021 National Highways</a:t>
            </a:r>
          </a:p>
        </p:txBody>
      </p:sp>
      <p:pic>
        <p:nvPicPr>
          <p:cNvPr id="12" name="Picture 11">
            <a:extLst>
              <a:ext uri="{FF2B5EF4-FFF2-40B4-BE49-F238E27FC236}">
                <a16:creationId xmlns:a16="http://schemas.microsoft.com/office/drawing/2014/main" id="{EAC2A520-ADDE-46CF-96C0-C0A3F04B3F3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56141" y="5888067"/>
            <a:ext cx="1910883" cy="809518"/>
          </a:xfrm>
          <a:prstGeom prst="rect">
            <a:avLst/>
          </a:prstGeom>
        </p:spPr>
      </p:pic>
    </p:spTree>
    <p:extLst>
      <p:ext uri="{BB962C8B-B14F-4D97-AF65-F5344CB8AC3E}">
        <p14:creationId xmlns:p14="http://schemas.microsoft.com/office/powerpoint/2010/main" val="393562699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Blank Slide - White">
    <p:bg>
      <p:bgPr>
        <a:solidFill>
          <a:schemeClr val="bg1"/>
        </a:solidFill>
        <a:effectLst/>
      </p:bgPr>
    </p:bg>
    <p:spTree>
      <p:nvGrpSpPr>
        <p:cNvPr id="1" name=""/>
        <p:cNvGrpSpPr/>
        <p:nvPr/>
      </p:nvGrpSpPr>
      <p:grpSpPr>
        <a:xfrm>
          <a:off x="0" y="0"/>
          <a:ext cx="0" cy="0"/>
          <a:chOff x="0" y="0"/>
          <a:chExt cx="0" cy="0"/>
        </a:xfrm>
      </p:grpSpPr>
      <p:pic>
        <p:nvPicPr>
          <p:cNvPr id="4" name="Picture 3" descr="Shape, background pattern&#10;&#10;Description automatically generated">
            <a:extLst>
              <a:ext uri="{FF2B5EF4-FFF2-40B4-BE49-F238E27FC236}">
                <a16:creationId xmlns:a16="http://schemas.microsoft.com/office/drawing/2014/main" id="{339CA28D-395F-4F9D-A99B-60621F2D230E}"/>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contrast="-100000"/>
                    </a14:imgEffect>
                  </a14:imgLayer>
                </a14:imgProps>
              </a:ext>
              <a:ext uri="{28A0092B-C50C-407E-A947-70E740481C1C}">
                <a14:useLocalDpi xmlns:a14="http://schemas.microsoft.com/office/drawing/2010/main" val="0"/>
              </a:ext>
            </a:extLst>
          </a:blip>
          <a:srcRect l="556" t="1575" r="1213" b="1575"/>
          <a:stretch/>
        </p:blipFill>
        <p:spPr>
          <a:xfrm>
            <a:off x="108000" y="108000"/>
            <a:ext cx="11976000" cy="66420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3" name="Freeform: Shape 2">
            <a:extLst>
              <a:ext uri="{FF2B5EF4-FFF2-40B4-BE49-F238E27FC236}">
                <a16:creationId xmlns:a16="http://schemas.microsoft.com/office/drawing/2014/main" id="{4BAE5526-F7F5-4627-8FC8-13FEC6EDA529}"/>
              </a:ext>
            </a:extLst>
          </p:cNvPr>
          <p:cNvSpPr/>
          <p:nvPr userDrawn="1"/>
        </p:nvSpPr>
        <p:spPr>
          <a:xfrm flipH="1">
            <a:off x="0" y="0"/>
            <a:ext cx="12192000" cy="6858000"/>
          </a:xfrm>
          <a:custGeom>
            <a:avLst/>
            <a:gdLst>
              <a:gd name="connsiteX0" fmla="*/ 12084000 w 12192000"/>
              <a:gd name="connsiteY0" fmla="*/ 108000 h 6858000"/>
              <a:gd name="connsiteX1" fmla="*/ 12084000 w 12192000"/>
              <a:gd name="connsiteY1" fmla="*/ 6750000 h 6858000"/>
              <a:gd name="connsiteX2" fmla="*/ 108000 w 12192000"/>
              <a:gd name="connsiteY2" fmla="*/ 6750000 h 6858000"/>
              <a:gd name="connsiteX3" fmla="*/ 108000 w 12192000"/>
              <a:gd name="connsiteY3" fmla="*/ 108000 h 6858000"/>
              <a:gd name="connsiteX4" fmla="*/ 12192000 w 12192000"/>
              <a:gd name="connsiteY4" fmla="*/ 0 h 6858000"/>
              <a:gd name="connsiteX5" fmla="*/ 12084000 w 12192000"/>
              <a:gd name="connsiteY5" fmla="*/ 0 h 6858000"/>
              <a:gd name="connsiteX6" fmla="*/ 12084000 w 12192000"/>
              <a:gd name="connsiteY6" fmla="*/ 0 h 6858000"/>
              <a:gd name="connsiteX7" fmla="*/ 108000 w 12192000"/>
              <a:gd name="connsiteY7" fmla="*/ 0 h 6858000"/>
              <a:gd name="connsiteX8" fmla="*/ 0 w 12192000"/>
              <a:gd name="connsiteY8" fmla="*/ 0 h 6858000"/>
              <a:gd name="connsiteX9" fmla="*/ 0 w 12192000"/>
              <a:gd name="connsiteY9" fmla="*/ 108000 h 6858000"/>
              <a:gd name="connsiteX10" fmla="*/ 0 w 12192000"/>
              <a:gd name="connsiteY10" fmla="*/ 6750000 h 6858000"/>
              <a:gd name="connsiteX11" fmla="*/ 0 w 12192000"/>
              <a:gd name="connsiteY11" fmla="*/ 6858000 h 6858000"/>
              <a:gd name="connsiteX12" fmla="*/ 108000 w 12192000"/>
              <a:gd name="connsiteY12" fmla="*/ 6858000 h 6858000"/>
              <a:gd name="connsiteX13" fmla="*/ 12084000 w 12192000"/>
              <a:gd name="connsiteY13" fmla="*/ 6858000 h 6858000"/>
              <a:gd name="connsiteX14" fmla="*/ 12192000 w 12192000"/>
              <a:gd name="connsiteY14" fmla="*/ 6858000 h 6858000"/>
              <a:gd name="connsiteX15" fmla="*/ 12192000 w 12192000"/>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12084000" y="108000"/>
                </a:moveTo>
                <a:lnTo>
                  <a:pt x="12084000" y="6750000"/>
                </a:lnTo>
                <a:lnTo>
                  <a:pt x="108000" y="6750000"/>
                </a:lnTo>
                <a:lnTo>
                  <a:pt x="108000" y="108000"/>
                </a:lnTo>
                <a:close/>
                <a:moveTo>
                  <a:pt x="12192000" y="0"/>
                </a:moveTo>
                <a:lnTo>
                  <a:pt x="12084000" y="0"/>
                </a:lnTo>
                <a:lnTo>
                  <a:pt x="12084000" y="0"/>
                </a:lnTo>
                <a:lnTo>
                  <a:pt x="108000" y="0"/>
                </a:lnTo>
                <a:lnTo>
                  <a:pt x="0" y="0"/>
                </a:lnTo>
                <a:lnTo>
                  <a:pt x="0" y="108000"/>
                </a:lnTo>
                <a:lnTo>
                  <a:pt x="0" y="6750000"/>
                </a:lnTo>
                <a:lnTo>
                  <a:pt x="0" y="6858000"/>
                </a:lnTo>
                <a:lnTo>
                  <a:pt x="108000" y="6858000"/>
                </a:lnTo>
                <a:lnTo>
                  <a:pt x="12084000" y="6858000"/>
                </a:lnTo>
                <a:lnTo>
                  <a:pt x="12192000" y="6858000"/>
                </a:lnTo>
                <a:lnTo>
                  <a:pt x="12192000" y="6858000"/>
                </a:ln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41" name="Picture 40">
            <a:extLst>
              <a:ext uri="{FF2B5EF4-FFF2-40B4-BE49-F238E27FC236}">
                <a16:creationId xmlns:a16="http://schemas.microsoft.com/office/drawing/2014/main" id="{8624FDE6-2D06-4735-AFCC-2C0B6F61365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91952" y="5912526"/>
            <a:ext cx="1866269" cy="793083"/>
          </a:xfrm>
          <a:prstGeom prst="rect">
            <a:avLst/>
          </a:prstGeom>
        </p:spPr>
      </p:pic>
      <p:sp>
        <p:nvSpPr>
          <p:cNvPr id="43" name="Footer Placeholder 22">
            <a:extLst>
              <a:ext uri="{FF2B5EF4-FFF2-40B4-BE49-F238E27FC236}">
                <a16:creationId xmlns:a16="http://schemas.microsoft.com/office/drawing/2014/main" id="{D8FC6C6A-6A90-4B64-A809-377916474F48}"/>
              </a:ext>
            </a:extLst>
          </p:cNvPr>
          <p:cNvSpPr>
            <a:spLocks noGrp="1"/>
          </p:cNvSpPr>
          <p:nvPr>
            <p:ph type="ftr" sz="quarter" idx="21"/>
          </p:nvPr>
        </p:nvSpPr>
        <p:spPr>
          <a:xfrm>
            <a:off x="268775" y="6378063"/>
            <a:ext cx="1460791" cy="215444"/>
          </a:xfrm>
          <a:prstGeom prst="rect">
            <a:avLst/>
          </a:prstGeom>
        </p:spPr>
        <p:txBody>
          <a:bodyPr/>
          <a:lstStyle/>
          <a:p>
            <a:r>
              <a:rPr lang="en-GB"/>
              <a:t>© 2021 National Highways</a:t>
            </a:r>
          </a:p>
        </p:txBody>
      </p:sp>
    </p:spTree>
    <p:extLst>
      <p:ext uri="{BB962C8B-B14F-4D97-AF65-F5344CB8AC3E}">
        <p14:creationId xmlns:p14="http://schemas.microsoft.com/office/powerpoint/2010/main" val="315132492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2_Text Only - Single Colum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4BAE5526-F7F5-4627-8FC8-13FEC6EDA529}"/>
              </a:ext>
            </a:extLst>
          </p:cNvPr>
          <p:cNvSpPr/>
          <p:nvPr userDrawn="1"/>
        </p:nvSpPr>
        <p:spPr>
          <a:xfrm flipH="1">
            <a:off x="0" y="0"/>
            <a:ext cx="12192000" cy="6858000"/>
          </a:xfrm>
          <a:custGeom>
            <a:avLst/>
            <a:gdLst>
              <a:gd name="connsiteX0" fmla="*/ 12084000 w 12192000"/>
              <a:gd name="connsiteY0" fmla="*/ 108000 h 6858000"/>
              <a:gd name="connsiteX1" fmla="*/ 12084000 w 12192000"/>
              <a:gd name="connsiteY1" fmla="*/ 6750000 h 6858000"/>
              <a:gd name="connsiteX2" fmla="*/ 108000 w 12192000"/>
              <a:gd name="connsiteY2" fmla="*/ 6750000 h 6858000"/>
              <a:gd name="connsiteX3" fmla="*/ 108000 w 12192000"/>
              <a:gd name="connsiteY3" fmla="*/ 108000 h 6858000"/>
              <a:gd name="connsiteX4" fmla="*/ 12192000 w 12192000"/>
              <a:gd name="connsiteY4" fmla="*/ 0 h 6858000"/>
              <a:gd name="connsiteX5" fmla="*/ 12084000 w 12192000"/>
              <a:gd name="connsiteY5" fmla="*/ 0 h 6858000"/>
              <a:gd name="connsiteX6" fmla="*/ 12084000 w 12192000"/>
              <a:gd name="connsiteY6" fmla="*/ 0 h 6858000"/>
              <a:gd name="connsiteX7" fmla="*/ 108000 w 12192000"/>
              <a:gd name="connsiteY7" fmla="*/ 0 h 6858000"/>
              <a:gd name="connsiteX8" fmla="*/ 0 w 12192000"/>
              <a:gd name="connsiteY8" fmla="*/ 0 h 6858000"/>
              <a:gd name="connsiteX9" fmla="*/ 0 w 12192000"/>
              <a:gd name="connsiteY9" fmla="*/ 108000 h 6858000"/>
              <a:gd name="connsiteX10" fmla="*/ 0 w 12192000"/>
              <a:gd name="connsiteY10" fmla="*/ 6750000 h 6858000"/>
              <a:gd name="connsiteX11" fmla="*/ 0 w 12192000"/>
              <a:gd name="connsiteY11" fmla="*/ 6858000 h 6858000"/>
              <a:gd name="connsiteX12" fmla="*/ 108000 w 12192000"/>
              <a:gd name="connsiteY12" fmla="*/ 6858000 h 6858000"/>
              <a:gd name="connsiteX13" fmla="*/ 12084000 w 12192000"/>
              <a:gd name="connsiteY13" fmla="*/ 6858000 h 6858000"/>
              <a:gd name="connsiteX14" fmla="*/ 12192000 w 12192000"/>
              <a:gd name="connsiteY14" fmla="*/ 6858000 h 6858000"/>
              <a:gd name="connsiteX15" fmla="*/ 12192000 w 12192000"/>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12084000" y="108000"/>
                </a:moveTo>
                <a:lnTo>
                  <a:pt x="12084000" y="6750000"/>
                </a:lnTo>
                <a:lnTo>
                  <a:pt x="108000" y="6750000"/>
                </a:lnTo>
                <a:lnTo>
                  <a:pt x="108000" y="108000"/>
                </a:lnTo>
                <a:close/>
                <a:moveTo>
                  <a:pt x="12192000" y="0"/>
                </a:moveTo>
                <a:lnTo>
                  <a:pt x="12084000" y="0"/>
                </a:lnTo>
                <a:lnTo>
                  <a:pt x="12084000" y="0"/>
                </a:lnTo>
                <a:lnTo>
                  <a:pt x="108000" y="0"/>
                </a:lnTo>
                <a:lnTo>
                  <a:pt x="0" y="0"/>
                </a:lnTo>
                <a:lnTo>
                  <a:pt x="0" y="108000"/>
                </a:lnTo>
                <a:lnTo>
                  <a:pt x="0" y="6750000"/>
                </a:lnTo>
                <a:lnTo>
                  <a:pt x="0" y="6858000"/>
                </a:lnTo>
                <a:lnTo>
                  <a:pt x="108000" y="6858000"/>
                </a:lnTo>
                <a:lnTo>
                  <a:pt x="12084000" y="6858000"/>
                </a:lnTo>
                <a:lnTo>
                  <a:pt x="12192000" y="6858000"/>
                </a:lnTo>
                <a:lnTo>
                  <a:pt x="1219200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2" name="Picture 1" descr="Shape, background pattern&#10;&#10;Description automatically generated">
            <a:extLst>
              <a:ext uri="{FF2B5EF4-FFF2-40B4-BE49-F238E27FC236}">
                <a16:creationId xmlns:a16="http://schemas.microsoft.com/office/drawing/2014/main" id="{D434DB07-E52E-4332-AD3E-D8C8931E70C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08000" y="108000"/>
            <a:ext cx="11976000" cy="66420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15" name="Content Placeholder 2">
            <a:extLst>
              <a:ext uri="{FF2B5EF4-FFF2-40B4-BE49-F238E27FC236}">
                <a16:creationId xmlns:a16="http://schemas.microsoft.com/office/drawing/2014/main" id="{86DC80CF-FDED-46A8-BE3E-F6BD252A0032}"/>
              </a:ext>
            </a:extLst>
          </p:cNvPr>
          <p:cNvSpPr>
            <a:spLocks noGrp="1"/>
          </p:cNvSpPr>
          <p:nvPr>
            <p:ph idx="1"/>
          </p:nvPr>
        </p:nvSpPr>
        <p:spPr>
          <a:xfrm>
            <a:off x="252034" y="1293377"/>
            <a:ext cx="10839425" cy="4351338"/>
          </a:xfrm>
        </p:spPr>
        <p:txBody>
          <a:bodyPr>
            <a:noAutofit/>
          </a:bodyPr>
          <a:lstStyle>
            <a:lvl1pPr>
              <a:defRPr sz="1400">
                <a:solidFill>
                  <a:schemeClr val="tx1"/>
                </a:solidFill>
              </a:defRPr>
            </a:lvl1pPr>
            <a:lvl2pPr>
              <a:defRPr sz="12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3" name="Footer Placeholder 22">
            <a:extLst>
              <a:ext uri="{FF2B5EF4-FFF2-40B4-BE49-F238E27FC236}">
                <a16:creationId xmlns:a16="http://schemas.microsoft.com/office/drawing/2014/main" id="{EBC06D21-C5DF-4643-BACD-F304CB8866E9}"/>
              </a:ext>
            </a:extLst>
          </p:cNvPr>
          <p:cNvSpPr>
            <a:spLocks noGrp="1"/>
          </p:cNvSpPr>
          <p:nvPr>
            <p:ph type="ftr" sz="quarter" idx="21"/>
          </p:nvPr>
        </p:nvSpPr>
        <p:spPr>
          <a:xfrm>
            <a:off x="276209" y="6378063"/>
            <a:ext cx="1460791" cy="215444"/>
          </a:xfrm>
          <a:prstGeom prst="rect">
            <a:avLst/>
          </a:prstGeom>
        </p:spPr>
        <p:txBody>
          <a:bodyPr/>
          <a:lstStyle/>
          <a:p>
            <a:r>
              <a:rPr lang="en-GB"/>
              <a:t>© 2021 National Highways</a:t>
            </a:r>
          </a:p>
        </p:txBody>
      </p:sp>
      <p:sp>
        <p:nvSpPr>
          <p:cNvPr id="20" name="Title 1">
            <a:extLst>
              <a:ext uri="{FF2B5EF4-FFF2-40B4-BE49-F238E27FC236}">
                <a16:creationId xmlns:a16="http://schemas.microsoft.com/office/drawing/2014/main" id="{9464B9A7-04A9-480D-B3C2-383807839C93}"/>
              </a:ext>
            </a:extLst>
          </p:cNvPr>
          <p:cNvSpPr>
            <a:spLocks noGrp="1"/>
          </p:cNvSpPr>
          <p:nvPr>
            <p:ph type="title" hasCustomPrompt="1"/>
          </p:nvPr>
        </p:nvSpPr>
        <p:spPr>
          <a:xfrm>
            <a:off x="319030" y="374859"/>
            <a:ext cx="10772427" cy="361850"/>
          </a:xfrm>
        </p:spPr>
        <p:txBody>
          <a:bodyPr lIns="0" anchor="t" anchorCtr="0">
            <a:noAutofit/>
          </a:bodyPr>
          <a:lstStyle>
            <a:lvl1pPr>
              <a:defRPr>
                <a:solidFill>
                  <a:schemeClr val="accent1"/>
                </a:solidFill>
              </a:defRPr>
            </a:lvl1pPr>
          </a:lstStyle>
          <a:p>
            <a:r>
              <a:rPr lang="en-US"/>
              <a:t>Insert title here</a:t>
            </a:r>
            <a:endParaRPr lang="en-GB"/>
          </a:p>
        </p:txBody>
      </p:sp>
      <p:sp>
        <p:nvSpPr>
          <p:cNvPr id="21" name="Text Placeholder 7">
            <a:extLst>
              <a:ext uri="{FF2B5EF4-FFF2-40B4-BE49-F238E27FC236}">
                <a16:creationId xmlns:a16="http://schemas.microsoft.com/office/drawing/2014/main" id="{4446B882-D2F0-4698-AEE0-64C0F3C1F27E}"/>
              </a:ext>
            </a:extLst>
          </p:cNvPr>
          <p:cNvSpPr>
            <a:spLocks noGrp="1"/>
          </p:cNvSpPr>
          <p:nvPr>
            <p:ph type="body" sz="quarter" idx="22" hasCustomPrompt="1"/>
          </p:nvPr>
        </p:nvSpPr>
        <p:spPr>
          <a:xfrm>
            <a:off x="322673" y="751477"/>
            <a:ext cx="10768784" cy="382587"/>
          </a:xfrm>
        </p:spPr>
        <p:txBody>
          <a:bodyPr lIns="0">
            <a:noAutofit/>
          </a:bodyPr>
          <a:lstStyle>
            <a:lvl1pPr>
              <a:buFont typeface="Arial" panose="020B0604020202020204" pitchFamily="34" charset="0"/>
              <a:buNone/>
              <a:defRPr lang="en-US" sz="1800" b="0" kern="1200" dirty="0" smtClean="0">
                <a:solidFill>
                  <a:schemeClr val="tx1"/>
                </a:solidFill>
                <a:latin typeface="+mj-lt"/>
                <a:ea typeface="+mj-ea"/>
                <a:cs typeface="+mj-cs"/>
              </a:defRPr>
            </a:lvl1pPr>
            <a:lvl2pPr>
              <a:buNone/>
              <a:defRPr/>
            </a:lvl2pPr>
          </a:lstStyle>
          <a:p>
            <a:pPr lvl="0"/>
            <a:r>
              <a:rPr lang="en-US"/>
              <a:t>Click to edit master text styles</a:t>
            </a:r>
          </a:p>
        </p:txBody>
      </p:sp>
      <p:pic>
        <p:nvPicPr>
          <p:cNvPr id="35" name="Picture 34">
            <a:extLst>
              <a:ext uri="{FF2B5EF4-FFF2-40B4-BE49-F238E27FC236}">
                <a16:creationId xmlns:a16="http://schemas.microsoft.com/office/drawing/2014/main" id="{49217061-AC03-4564-A922-5DB7D5379AC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91952" y="5912526"/>
            <a:ext cx="1866269" cy="793083"/>
          </a:xfrm>
          <a:prstGeom prst="rect">
            <a:avLst/>
          </a:prstGeom>
        </p:spPr>
      </p:pic>
    </p:spTree>
    <p:extLst>
      <p:ext uri="{BB962C8B-B14F-4D97-AF65-F5344CB8AC3E}">
        <p14:creationId xmlns:p14="http://schemas.microsoft.com/office/powerpoint/2010/main" val="194906911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itle">
  <p:cSld name="1_Title Slide">
    <p:bg>
      <p:bgPr>
        <a:solidFill>
          <a:srgbClr val="009FD7"/>
        </a:solidFill>
        <a:effectLst/>
      </p:bgPr>
    </p:bg>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4743EC78-88E8-451A-854F-761A6A1D0151}"/>
              </a:ext>
            </a:extLst>
          </p:cNvPr>
          <p:cNvSpPr/>
          <p:nvPr userDrawn="1"/>
        </p:nvSpPr>
        <p:spPr>
          <a:xfrm>
            <a:off x="4" y="0"/>
            <a:ext cx="9078065" cy="4430812"/>
          </a:xfrm>
          <a:custGeom>
            <a:avLst/>
            <a:gdLst>
              <a:gd name="connsiteX0" fmla="*/ 0 w 9078065"/>
              <a:gd name="connsiteY0" fmla="*/ 0 h 4430812"/>
              <a:gd name="connsiteX1" fmla="*/ 9078065 w 9078065"/>
              <a:gd name="connsiteY1" fmla="*/ 0 h 4430812"/>
              <a:gd name="connsiteX2" fmla="*/ 8614924 w 9078065"/>
              <a:gd name="connsiteY2" fmla="*/ 3393971 h 4430812"/>
              <a:gd name="connsiteX3" fmla="*/ 0 w 9078065"/>
              <a:gd name="connsiteY3" fmla="*/ 4430812 h 4430812"/>
            </a:gdLst>
            <a:ahLst/>
            <a:cxnLst>
              <a:cxn ang="0">
                <a:pos x="connsiteX0" y="connsiteY0"/>
              </a:cxn>
              <a:cxn ang="0">
                <a:pos x="connsiteX1" y="connsiteY1"/>
              </a:cxn>
              <a:cxn ang="0">
                <a:pos x="connsiteX2" y="connsiteY2"/>
              </a:cxn>
              <a:cxn ang="0">
                <a:pos x="connsiteX3" y="connsiteY3"/>
              </a:cxn>
            </a:cxnLst>
            <a:rect l="l" t="t" r="r" b="b"/>
            <a:pathLst>
              <a:path w="9078065" h="4430812">
                <a:moveTo>
                  <a:pt x="0" y="0"/>
                </a:moveTo>
                <a:lnTo>
                  <a:pt x="9078065" y="0"/>
                </a:lnTo>
                <a:lnTo>
                  <a:pt x="8614924" y="3393971"/>
                </a:lnTo>
                <a:lnTo>
                  <a:pt x="0" y="4430812"/>
                </a:lnTo>
                <a:close/>
              </a:path>
            </a:pathLst>
          </a:custGeom>
          <a:solidFill>
            <a:srgbClr val="008CC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1800"/>
              <a:t>           </a:t>
            </a:r>
          </a:p>
        </p:txBody>
      </p:sp>
      <p:sp>
        <p:nvSpPr>
          <p:cNvPr id="16" name="Freeform: Shape 15">
            <a:extLst>
              <a:ext uri="{FF2B5EF4-FFF2-40B4-BE49-F238E27FC236}">
                <a16:creationId xmlns:a16="http://schemas.microsoft.com/office/drawing/2014/main" id="{2F39166A-4ED9-47E3-A08F-F204B210E7B7}"/>
              </a:ext>
            </a:extLst>
          </p:cNvPr>
          <p:cNvSpPr/>
          <p:nvPr userDrawn="1"/>
        </p:nvSpPr>
        <p:spPr>
          <a:xfrm>
            <a:off x="0" y="-3445"/>
            <a:ext cx="12182984" cy="1633217"/>
          </a:xfrm>
          <a:custGeom>
            <a:avLst/>
            <a:gdLst>
              <a:gd name="connsiteX0" fmla="*/ 0 w 12182984"/>
              <a:gd name="connsiteY0" fmla="*/ 0 h 1633217"/>
              <a:gd name="connsiteX1" fmla="*/ 12182984 w 12182984"/>
              <a:gd name="connsiteY1" fmla="*/ 0 h 1633217"/>
              <a:gd name="connsiteX2" fmla="*/ 12182984 w 12182984"/>
              <a:gd name="connsiteY2" fmla="*/ 851811 h 1633217"/>
              <a:gd name="connsiteX3" fmla="*/ 0 w 12182984"/>
              <a:gd name="connsiteY3" fmla="*/ 1633217 h 1633217"/>
            </a:gdLst>
            <a:ahLst/>
            <a:cxnLst>
              <a:cxn ang="0">
                <a:pos x="connsiteX0" y="connsiteY0"/>
              </a:cxn>
              <a:cxn ang="0">
                <a:pos x="connsiteX1" y="connsiteY1"/>
              </a:cxn>
              <a:cxn ang="0">
                <a:pos x="connsiteX2" y="connsiteY2"/>
              </a:cxn>
              <a:cxn ang="0">
                <a:pos x="connsiteX3" y="connsiteY3"/>
              </a:cxn>
            </a:cxnLst>
            <a:rect l="l" t="t" r="r" b="b"/>
            <a:pathLst>
              <a:path w="12182984" h="1633217">
                <a:moveTo>
                  <a:pt x="0" y="0"/>
                </a:moveTo>
                <a:lnTo>
                  <a:pt x="12182984" y="0"/>
                </a:lnTo>
                <a:lnTo>
                  <a:pt x="12182984" y="851811"/>
                </a:lnTo>
                <a:lnTo>
                  <a:pt x="0" y="163321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3" name="Freeform: Shape 22">
            <a:extLst>
              <a:ext uri="{FF2B5EF4-FFF2-40B4-BE49-F238E27FC236}">
                <a16:creationId xmlns:a16="http://schemas.microsoft.com/office/drawing/2014/main" id="{9D73EC22-356F-46D4-8F83-97C16950632C}"/>
              </a:ext>
            </a:extLst>
          </p:cNvPr>
          <p:cNvSpPr/>
          <p:nvPr/>
        </p:nvSpPr>
        <p:spPr>
          <a:xfrm>
            <a:off x="8103039" y="2952212"/>
            <a:ext cx="4086532" cy="3905788"/>
          </a:xfrm>
          <a:custGeom>
            <a:avLst/>
            <a:gdLst>
              <a:gd name="connsiteX0" fmla="*/ 4079474 w 4086532"/>
              <a:gd name="connsiteY0" fmla="*/ 0 h 3905788"/>
              <a:gd name="connsiteX1" fmla="*/ 4086030 w 4086532"/>
              <a:gd name="connsiteY1" fmla="*/ 3694368 h 3905788"/>
              <a:gd name="connsiteX2" fmla="*/ 4086532 w 4086532"/>
              <a:gd name="connsiteY2" fmla="*/ 3905788 h 3905788"/>
              <a:gd name="connsiteX3" fmla="*/ 0 w 4086532"/>
              <a:gd name="connsiteY3" fmla="*/ 3905788 h 3905788"/>
              <a:gd name="connsiteX4" fmla="*/ 510083 w 4086532"/>
              <a:gd name="connsiteY4" fmla="*/ 443323 h 390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6532" h="3905788">
                <a:moveTo>
                  <a:pt x="4079474" y="0"/>
                </a:moveTo>
                <a:cubicBezTo>
                  <a:pt x="4083337" y="1242406"/>
                  <a:pt x="4083845" y="2462912"/>
                  <a:pt x="4086030" y="3694368"/>
                </a:cubicBezTo>
                <a:lnTo>
                  <a:pt x="4086532" y="3905788"/>
                </a:lnTo>
                <a:lnTo>
                  <a:pt x="0" y="3905788"/>
                </a:lnTo>
                <a:lnTo>
                  <a:pt x="510083" y="443323"/>
                </a:lnTo>
                <a:close/>
              </a:path>
            </a:pathLst>
          </a:custGeom>
          <a:solidFill>
            <a:srgbClr val="5BB6E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1800"/>
              <a:t> </a:t>
            </a:r>
          </a:p>
        </p:txBody>
      </p:sp>
      <p:sp>
        <p:nvSpPr>
          <p:cNvPr id="2" name="Title 1"/>
          <p:cNvSpPr>
            <a:spLocks noGrp="1"/>
          </p:cNvSpPr>
          <p:nvPr userDrawn="1">
            <p:ph type="ctrTitle" hasCustomPrompt="1"/>
          </p:nvPr>
        </p:nvSpPr>
        <p:spPr>
          <a:xfrm>
            <a:off x="562927" y="2007605"/>
            <a:ext cx="8505915" cy="1876362"/>
          </a:xfrm>
        </p:spPr>
        <p:txBody>
          <a:bodyPr anchor="t" anchorCtr="0">
            <a:normAutofit/>
          </a:bodyPr>
          <a:lstStyle>
            <a:lvl1pPr algn="l">
              <a:lnSpc>
                <a:spcPct val="100000"/>
              </a:lnSpc>
              <a:defRPr sz="3800" b="1">
                <a:solidFill>
                  <a:schemeClr val="bg1"/>
                </a:solidFill>
              </a:defRPr>
            </a:lvl1pPr>
          </a:lstStyle>
          <a:p>
            <a:r>
              <a:rPr lang="en-US"/>
              <a:t>Add your main header here.</a:t>
            </a:r>
            <a:br>
              <a:rPr lang="en-US"/>
            </a:br>
            <a:r>
              <a:rPr lang="en-US"/>
              <a:t>Keep text within the shape.</a:t>
            </a:r>
          </a:p>
        </p:txBody>
      </p:sp>
      <p:sp>
        <p:nvSpPr>
          <p:cNvPr id="3" name="Subtitle 2"/>
          <p:cNvSpPr>
            <a:spLocks noGrp="1"/>
          </p:cNvSpPr>
          <p:nvPr userDrawn="1">
            <p:ph type="subTitle" idx="1" hasCustomPrompt="1"/>
          </p:nvPr>
        </p:nvSpPr>
        <p:spPr>
          <a:xfrm>
            <a:off x="562927" y="4622539"/>
            <a:ext cx="8505915" cy="1395557"/>
          </a:xfrm>
        </p:spPr>
        <p:txBody>
          <a:bodyPr>
            <a:normAutofit/>
          </a:bodyPr>
          <a:lstStyle>
            <a:lvl1pPr marL="0" indent="0" algn="l">
              <a:lnSpc>
                <a:spcPct val="100000"/>
              </a:lnSpc>
              <a:spcBef>
                <a:spcPts val="0"/>
              </a:spcBef>
              <a:buNone/>
              <a:defRPr sz="2800">
                <a:solidFill>
                  <a:schemeClr val="bg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You can add sub-header </a:t>
            </a:r>
            <a:br>
              <a:rPr lang="en-US"/>
            </a:br>
            <a:r>
              <a:rPr lang="en-US"/>
              <a:t>information here.</a:t>
            </a:r>
            <a:endParaRPr lang="en-GB"/>
          </a:p>
        </p:txBody>
      </p:sp>
      <p:sp>
        <p:nvSpPr>
          <p:cNvPr id="20" name="Date Placeholder 3">
            <a:extLst>
              <a:ext uri="{FF2B5EF4-FFF2-40B4-BE49-F238E27FC236}">
                <a16:creationId xmlns:a16="http://schemas.microsoft.com/office/drawing/2014/main" id="{D67894DC-124B-4273-99C9-5A16A90A4EAA}"/>
              </a:ext>
            </a:extLst>
          </p:cNvPr>
          <p:cNvSpPr>
            <a:spLocks noGrp="1"/>
          </p:cNvSpPr>
          <p:nvPr userDrawn="1">
            <p:ph type="dt" sz="half" idx="10"/>
          </p:nvPr>
        </p:nvSpPr>
        <p:spPr>
          <a:xfrm>
            <a:off x="562929" y="6018096"/>
            <a:ext cx="851514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r>
              <a:rPr lang="en-GB"/>
              <a:t>12 February 2019</a:t>
            </a:r>
          </a:p>
        </p:txBody>
      </p:sp>
      <p:pic>
        <p:nvPicPr>
          <p:cNvPr id="5" name="Picture 4">
            <a:extLst>
              <a:ext uri="{FF2B5EF4-FFF2-40B4-BE49-F238E27FC236}">
                <a16:creationId xmlns:a16="http://schemas.microsoft.com/office/drawing/2014/main" id="{A8B5E045-C2B4-409A-9EF2-46C5EF6DD2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99" y="269336"/>
            <a:ext cx="2803710" cy="1025540"/>
          </a:xfrm>
          <a:prstGeom prst="rect">
            <a:avLst/>
          </a:prstGeom>
        </p:spPr>
      </p:pic>
      <p:pic>
        <p:nvPicPr>
          <p:cNvPr id="4" name="Picture 3" descr="Logo&#10;&#10;Description automatically generated">
            <a:extLst>
              <a:ext uri="{FF2B5EF4-FFF2-40B4-BE49-F238E27FC236}">
                <a16:creationId xmlns:a16="http://schemas.microsoft.com/office/drawing/2014/main" id="{8673DB99-370B-86EF-0D4E-011FFF7CBAE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16648" y="420321"/>
            <a:ext cx="747534" cy="679308"/>
          </a:xfrm>
          <a:prstGeom prst="rect">
            <a:avLst/>
          </a:prstGeom>
        </p:spPr>
      </p:pic>
    </p:spTree>
    <p:extLst>
      <p:ext uri="{BB962C8B-B14F-4D97-AF65-F5344CB8AC3E}">
        <p14:creationId xmlns:p14="http://schemas.microsoft.com/office/powerpoint/2010/main" val="996302624"/>
      </p:ext>
    </p:extLst>
  </p:cSld>
  <p:clrMapOvr>
    <a:masterClrMapping/>
  </p:clrMapOvr>
  <p:transition spd="slow">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edium Panel Left with Callout Overlay">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5884E824-6CDD-4DEF-B82B-8D16FE687592}"/>
              </a:ext>
            </a:extLst>
          </p:cNvPr>
          <p:cNvSpPr/>
          <p:nvPr userDrawn="1"/>
        </p:nvSpPr>
        <p:spPr>
          <a:xfrm>
            <a:off x="108000" y="108000"/>
            <a:ext cx="4984700" cy="6642000"/>
          </a:xfrm>
          <a:custGeom>
            <a:avLst/>
            <a:gdLst>
              <a:gd name="connsiteX0" fmla="*/ 0 w 2603450"/>
              <a:gd name="connsiteY0" fmla="*/ 0 h 6642000"/>
              <a:gd name="connsiteX1" fmla="*/ 2603450 w 2603450"/>
              <a:gd name="connsiteY1" fmla="*/ 0 h 6642000"/>
              <a:gd name="connsiteX2" fmla="*/ 2603450 w 2603450"/>
              <a:gd name="connsiteY2" fmla="*/ 6642000 h 6642000"/>
              <a:gd name="connsiteX3" fmla="*/ 0 w 260345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2603450" h="6642000">
                <a:moveTo>
                  <a:pt x="0" y="0"/>
                </a:moveTo>
                <a:lnTo>
                  <a:pt x="2603450" y="0"/>
                </a:lnTo>
                <a:lnTo>
                  <a:pt x="2603450" y="6642000"/>
                </a:lnTo>
                <a:lnTo>
                  <a:pt x="0" y="6642000"/>
                </a:ln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9" name="Picture 18" descr="Shape, background pattern&#10;&#10;Description automatically generated">
            <a:extLst>
              <a:ext uri="{FF2B5EF4-FFF2-40B4-BE49-F238E27FC236}">
                <a16:creationId xmlns:a16="http://schemas.microsoft.com/office/drawing/2014/main" id="{6D334E1F-1EDC-448F-8D9D-27579E2C4DED}"/>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contrast="-100000"/>
                    </a14:imgEffect>
                  </a14:imgLayer>
                </a14:imgProps>
              </a:ext>
              <a:ext uri="{28A0092B-C50C-407E-A947-70E740481C1C}">
                <a14:useLocalDpi xmlns:a14="http://schemas.microsoft.com/office/drawing/2010/main" val="0"/>
              </a:ext>
            </a:extLst>
          </a:blip>
          <a:srcRect l="16547" t="1575" r="42567" b="1575"/>
          <a:stretch/>
        </p:blipFill>
        <p:spPr>
          <a:xfrm>
            <a:off x="107999" y="108000"/>
            <a:ext cx="4984701" cy="66420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9" name="Picture Placeholder 8">
            <a:extLst>
              <a:ext uri="{FF2B5EF4-FFF2-40B4-BE49-F238E27FC236}">
                <a16:creationId xmlns:a16="http://schemas.microsoft.com/office/drawing/2014/main" id="{8543FAA6-BFB6-4048-8858-9942018F6576}"/>
              </a:ext>
            </a:extLst>
          </p:cNvPr>
          <p:cNvSpPr>
            <a:spLocks noGrp="1"/>
          </p:cNvSpPr>
          <p:nvPr>
            <p:ph type="pic" sz="quarter" idx="13" hasCustomPrompt="1"/>
          </p:nvPr>
        </p:nvSpPr>
        <p:spPr>
          <a:xfrm>
            <a:off x="5092700" y="108000"/>
            <a:ext cx="6991300" cy="6642000"/>
          </a:xfrm>
          <a:custGeom>
            <a:avLst/>
            <a:gdLst>
              <a:gd name="connsiteX0" fmla="*/ 0 w 5988000"/>
              <a:gd name="connsiteY0" fmla="*/ 0 h 6642000"/>
              <a:gd name="connsiteX1" fmla="*/ 5988000 w 5988000"/>
              <a:gd name="connsiteY1" fmla="*/ 0 h 6642000"/>
              <a:gd name="connsiteX2" fmla="*/ 5988000 w 5988000"/>
              <a:gd name="connsiteY2" fmla="*/ 6642000 h 6642000"/>
              <a:gd name="connsiteX3" fmla="*/ 0 w 598800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5988000" h="6642000">
                <a:moveTo>
                  <a:pt x="0" y="0"/>
                </a:moveTo>
                <a:lnTo>
                  <a:pt x="5988000" y="0"/>
                </a:lnTo>
                <a:lnTo>
                  <a:pt x="5988000" y="6642000"/>
                </a:lnTo>
                <a:lnTo>
                  <a:pt x="0" y="6642000"/>
                </a:lnTo>
                <a:close/>
              </a:path>
            </a:pathLst>
          </a:custGeom>
          <a:solidFill>
            <a:schemeClr val="accent6">
              <a:lumMod val="40000"/>
              <a:lumOff val="60000"/>
            </a:schemeClr>
          </a:solidFill>
        </p:spPr>
        <p:txBody>
          <a:bodyPr wrap="square" lIns="360000" tIns="216000" rIns="360000">
            <a:noAutofit/>
          </a:bodyPr>
          <a:lstStyle>
            <a:lvl1pPr algn="ctr">
              <a:buNone/>
              <a:defRPr/>
            </a:lvl1pPr>
          </a:lstStyle>
          <a:p>
            <a:r>
              <a:rPr lang="en-GB"/>
              <a:t>Insert picture by dragging from your folder system onto the slide</a:t>
            </a:r>
          </a:p>
        </p:txBody>
      </p:sp>
      <p:sp>
        <p:nvSpPr>
          <p:cNvPr id="8" name="Text Placeholder 7">
            <a:extLst>
              <a:ext uri="{FF2B5EF4-FFF2-40B4-BE49-F238E27FC236}">
                <a16:creationId xmlns:a16="http://schemas.microsoft.com/office/drawing/2014/main" id="{379F88EC-208D-4A35-8AAF-5136BDB4B9B3}"/>
              </a:ext>
            </a:extLst>
          </p:cNvPr>
          <p:cNvSpPr>
            <a:spLocks noGrp="1"/>
          </p:cNvSpPr>
          <p:nvPr>
            <p:ph type="body" sz="quarter" idx="14" hasCustomPrompt="1"/>
          </p:nvPr>
        </p:nvSpPr>
        <p:spPr>
          <a:xfrm>
            <a:off x="8192294" y="0"/>
            <a:ext cx="3664744" cy="4193177"/>
          </a:xfrm>
          <a:solidFill>
            <a:schemeClr val="tx1">
              <a:alpha val="52000"/>
            </a:schemeClr>
          </a:solidFill>
        </p:spPr>
        <p:txBody>
          <a:bodyPr lIns="144000" tIns="144000" rIns="144000" bIns="180000" anchor="b" anchorCtr="0">
            <a:noAutofit/>
          </a:bodyPr>
          <a:lstStyle>
            <a:lvl1pPr marL="0" indent="0">
              <a:lnSpc>
                <a:spcPct val="100000"/>
              </a:lnSpc>
              <a:spcBef>
                <a:spcPts val="0"/>
              </a:spcBef>
              <a:buNone/>
              <a:defRPr sz="1600">
                <a:solidFill>
                  <a:schemeClr val="bg1"/>
                </a:solidFill>
              </a:defRPr>
            </a:lvl1pPr>
            <a:lvl2pPr>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Lorem ipsum dolor sit amet, consectetuer adipiscing elit. Maecenas porttitor congue massa. Fusce posuere, magna sed pulvinar ultricies, purus lectus malesuada libero, sit amet commodo magna eros quis urna.</a:t>
            </a:r>
          </a:p>
          <a:p>
            <a:pPr lvl="0"/>
            <a:endParaRPr lang="en-US"/>
          </a:p>
          <a:p>
            <a:pPr lvl="0"/>
            <a:r>
              <a:rPr lang="en-US"/>
              <a:t>Nunc viverra imperdiet enim. Fusce est. Vivamus a </a:t>
            </a:r>
            <a:r>
              <a:rPr lang="en-US" err="1"/>
              <a:t>tellus</a:t>
            </a:r>
            <a:r>
              <a:rPr lang="en-US"/>
              <a:t>.</a:t>
            </a:r>
          </a:p>
          <a:p>
            <a:pPr lvl="0"/>
            <a:endParaRPr lang="en-US"/>
          </a:p>
          <a:p>
            <a:pPr lvl="0"/>
            <a:r>
              <a:rPr lang="en-US" err="1"/>
              <a:t>Pellentesque</a:t>
            </a:r>
            <a:r>
              <a:rPr lang="en-US"/>
              <a:t> habitant </a:t>
            </a:r>
            <a:r>
              <a:rPr lang="en-US" err="1"/>
              <a:t>morbi</a:t>
            </a:r>
            <a:r>
              <a:rPr lang="en-US"/>
              <a:t> </a:t>
            </a:r>
            <a:r>
              <a:rPr lang="en-US" err="1"/>
              <a:t>tristique</a:t>
            </a:r>
            <a:r>
              <a:rPr lang="en-US"/>
              <a:t> </a:t>
            </a:r>
            <a:r>
              <a:rPr lang="en-US" err="1"/>
              <a:t>senectus</a:t>
            </a:r>
            <a:r>
              <a:rPr lang="en-US"/>
              <a:t> et </a:t>
            </a:r>
            <a:r>
              <a:rPr lang="en-US" err="1"/>
              <a:t>netus</a:t>
            </a:r>
            <a:r>
              <a:rPr lang="en-US"/>
              <a:t> et </a:t>
            </a:r>
            <a:r>
              <a:rPr lang="en-US" err="1"/>
              <a:t>malesuada</a:t>
            </a:r>
            <a:r>
              <a:rPr lang="en-US"/>
              <a:t> fames ac </a:t>
            </a:r>
            <a:r>
              <a:rPr lang="en-US" err="1"/>
              <a:t>turpis</a:t>
            </a:r>
            <a:r>
              <a:rPr lang="en-US"/>
              <a:t> </a:t>
            </a:r>
            <a:r>
              <a:rPr lang="en-US" err="1"/>
              <a:t>egestas</a:t>
            </a:r>
            <a:r>
              <a:rPr lang="en-US"/>
              <a:t>. </a:t>
            </a:r>
          </a:p>
        </p:txBody>
      </p:sp>
      <p:sp>
        <p:nvSpPr>
          <p:cNvPr id="11" name="Text Placeholder 10">
            <a:extLst>
              <a:ext uri="{FF2B5EF4-FFF2-40B4-BE49-F238E27FC236}">
                <a16:creationId xmlns:a16="http://schemas.microsoft.com/office/drawing/2014/main" id="{D0E9A8B0-E03A-41FF-B730-A693AC0B36E0}"/>
              </a:ext>
            </a:extLst>
          </p:cNvPr>
          <p:cNvSpPr>
            <a:spLocks noGrp="1"/>
          </p:cNvSpPr>
          <p:nvPr>
            <p:ph type="body" sz="quarter" idx="16"/>
          </p:nvPr>
        </p:nvSpPr>
        <p:spPr>
          <a:xfrm>
            <a:off x="5092700" y="108000"/>
            <a:ext cx="216000" cy="6642000"/>
          </a:xfrm>
          <a:custGeom>
            <a:avLst/>
            <a:gdLst>
              <a:gd name="connsiteX0" fmla="*/ 0 w 216000"/>
              <a:gd name="connsiteY0" fmla="*/ 0 h 6858000"/>
              <a:gd name="connsiteX1" fmla="*/ 216000 w 216000"/>
              <a:gd name="connsiteY1" fmla="*/ 0 h 6858000"/>
              <a:gd name="connsiteX2" fmla="*/ 216000 w 216000"/>
              <a:gd name="connsiteY2" fmla="*/ 6858000 h 6858000"/>
              <a:gd name="connsiteX3" fmla="*/ 0 w 21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6000" h="6858000">
                <a:moveTo>
                  <a:pt x="0" y="0"/>
                </a:moveTo>
                <a:lnTo>
                  <a:pt x="216000" y="0"/>
                </a:lnTo>
                <a:lnTo>
                  <a:pt x="216000" y="6858000"/>
                </a:lnTo>
                <a:lnTo>
                  <a:pt x="0" y="6858000"/>
                </a:lnTo>
                <a:close/>
              </a:path>
            </a:pathLst>
          </a:custGeom>
          <a:solidFill>
            <a:schemeClr val="bg1">
              <a:alpha val="40000"/>
            </a:schemeClr>
          </a:solidFill>
        </p:spPr>
        <p:txBody>
          <a:bodyPr wrap="square">
            <a:noAutofit/>
          </a:bodyPr>
          <a:lstStyle>
            <a:lvl1pPr>
              <a:buNone/>
              <a:defRPr sz="1600">
                <a:noFill/>
              </a:defRPr>
            </a:lvl1pPr>
          </a:lstStyle>
          <a:p>
            <a:pPr lvl="0"/>
            <a:r>
              <a:rPr lang="en-US"/>
              <a:t>Click to edit Master text styles</a:t>
            </a:r>
          </a:p>
        </p:txBody>
      </p:sp>
      <p:sp>
        <p:nvSpPr>
          <p:cNvPr id="3" name="Freeform: Shape 2">
            <a:extLst>
              <a:ext uri="{FF2B5EF4-FFF2-40B4-BE49-F238E27FC236}">
                <a16:creationId xmlns:a16="http://schemas.microsoft.com/office/drawing/2014/main" id="{4BAE5526-F7F5-4627-8FC8-13FEC6EDA529}"/>
              </a:ext>
            </a:extLst>
          </p:cNvPr>
          <p:cNvSpPr/>
          <p:nvPr userDrawn="1"/>
        </p:nvSpPr>
        <p:spPr>
          <a:xfrm flipH="1">
            <a:off x="0" y="0"/>
            <a:ext cx="12192000" cy="6858000"/>
          </a:xfrm>
          <a:custGeom>
            <a:avLst/>
            <a:gdLst>
              <a:gd name="connsiteX0" fmla="*/ 12084000 w 12192000"/>
              <a:gd name="connsiteY0" fmla="*/ 108000 h 6858000"/>
              <a:gd name="connsiteX1" fmla="*/ 12084000 w 12192000"/>
              <a:gd name="connsiteY1" fmla="*/ 6750000 h 6858000"/>
              <a:gd name="connsiteX2" fmla="*/ 108000 w 12192000"/>
              <a:gd name="connsiteY2" fmla="*/ 6750000 h 6858000"/>
              <a:gd name="connsiteX3" fmla="*/ 108000 w 12192000"/>
              <a:gd name="connsiteY3" fmla="*/ 108000 h 6858000"/>
              <a:gd name="connsiteX4" fmla="*/ 12192000 w 12192000"/>
              <a:gd name="connsiteY4" fmla="*/ 0 h 6858000"/>
              <a:gd name="connsiteX5" fmla="*/ 12084000 w 12192000"/>
              <a:gd name="connsiteY5" fmla="*/ 0 h 6858000"/>
              <a:gd name="connsiteX6" fmla="*/ 12084000 w 12192000"/>
              <a:gd name="connsiteY6" fmla="*/ 0 h 6858000"/>
              <a:gd name="connsiteX7" fmla="*/ 108000 w 12192000"/>
              <a:gd name="connsiteY7" fmla="*/ 0 h 6858000"/>
              <a:gd name="connsiteX8" fmla="*/ 0 w 12192000"/>
              <a:gd name="connsiteY8" fmla="*/ 0 h 6858000"/>
              <a:gd name="connsiteX9" fmla="*/ 0 w 12192000"/>
              <a:gd name="connsiteY9" fmla="*/ 108000 h 6858000"/>
              <a:gd name="connsiteX10" fmla="*/ 0 w 12192000"/>
              <a:gd name="connsiteY10" fmla="*/ 6750000 h 6858000"/>
              <a:gd name="connsiteX11" fmla="*/ 0 w 12192000"/>
              <a:gd name="connsiteY11" fmla="*/ 6858000 h 6858000"/>
              <a:gd name="connsiteX12" fmla="*/ 108000 w 12192000"/>
              <a:gd name="connsiteY12" fmla="*/ 6858000 h 6858000"/>
              <a:gd name="connsiteX13" fmla="*/ 12084000 w 12192000"/>
              <a:gd name="connsiteY13" fmla="*/ 6858000 h 6858000"/>
              <a:gd name="connsiteX14" fmla="*/ 12192000 w 12192000"/>
              <a:gd name="connsiteY14" fmla="*/ 6858000 h 6858000"/>
              <a:gd name="connsiteX15" fmla="*/ 12192000 w 12192000"/>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12084000" y="108000"/>
                </a:moveTo>
                <a:lnTo>
                  <a:pt x="12084000" y="6750000"/>
                </a:lnTo>
                <a:lnTo>
                  <a:pt x="108000" y="6750000"/>
                </a:lnTo>
                <a:lnTo>
                  <a:pt x="108000" y="108000"/>
                </a:lnTo>
                <a:close/>
                <a:moveTo>
                  <a:pt x="12192000" y="0"/>
                </a:moveTo>
                <a:lnTo>
                  <a:pt x="12084000" y="0"/>
                </a:lnTo>
                <a:lnTo>
                  <a:pt x="12084000" y="0"/>
                </a:lnTo>
                <a:lnTo>
                  <a:pt x="108000" y="0"/>
                </a:lnTo>
                <a:lnTo>
                  <a:pt x="0" y="0"/>
                </a:lnTo>
                <a:lnTo>
                  <a:pt x="0" y="108000"/>
                </a:lnTo>
                <a:lnTo>
                  <a:pt x="0" y="6750000"/>
                </a:lnTo>
                <a:lnTo>
                  <a:pt x="0" y="6858000"/>
                </a:lnTo>
                <a:lnTo>
                  <a:pt x="108000" y="6858000"/>
                </a:lnTo>
                <a:lnTo>
                  <a:pt x="12084000" y="6858000"/>
                </a:lnTo>
                <a:lnTo>
                  <a:pt x="12192000" y="6858000"/>
                </a:lnTo>
                <a:lnTo>
                  <a:pt x="1219200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5" name="Content Placeholder 2">
            <a:extLst>
              <a:ext uri="{FF2B5EF4-FFF2-40B4-BE49-F238E27FC236}">
                <a16:creationId xmlns:a16="http://schemas.microsoft.com/office/drawing/2014/main" id="{86DC80CF-FDED-46A8-BE3E-F6BD252A0032}"/>
              </a:ext>
            </a:extLst>
          </p:cNvPr>
          <p:cNvSpPr>
            <a:spLocks noGrp="1"/>
          </p:cNvSpPr>
          <p:nvPr>
            <p:ph idx="1"/>
          </p:nvPr>
        </p:nvSpPr>
        <p:spPr>
          <a:xfrm>
            <a:off x="252034" y="1293377"/>
            <a:ext cx="4497765" cy="4351338"/>
          </a:xfrm>
        </p:spPr>
        <p:txBody>
          <a:bodyPr>
            <a:noAutofit/>
          </a:bodyPr>
          <a:lstStyle>
            <a:lvl1pPr>
              <a:defRPr sz="1400">
                <a:solidFill>
                  <a:schemeClr val="tx1"/>
                </a:solidFill>
              </a:defRPr>
            </a:lvl1pPr>
            <a:lvl2pPr>
              <a:defRPr sz="12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Title 1">
            <a:extLst>
              <a:ext uri="{FF2B5EF4-FFF2-40B4-BE49-F238E27FC236}">
                <a16:creationId xmlns:a16="http://schemas.microsoft.com/office/drawing/2014/main" id="{7E62FEB0-FB70-4182-A906-08DB46C79DC3}"/>
              </a:ext>
            </a:extLst>
          </p:cNvPr>
          <p:cNvSpPr>
            <a:spLocks noGrp="1"/>
          </p:cNvSpPr>
          <p:nvPr>
            <p:ph type="title" hasCustomPrompt="1"/>
          </p:nvPr>
        </p:nvSpPr>
        <p:spPr>
          <a:xfrm>
            <a:off x="323101" y="374859"/>
            <a:ext cx="4248000" cy="838426"/>
          </a:xfrm>
        </p:spPr>
        <p:txBody>
          <a:bodyPr lIns="0" anchor="t" anchorCtr="0">
            <a:noAutofit/>
          </a:bodyPr>
          <a:lstStyle>
            <a:lvl1pPr>
              <a:defRPr>
                <a:solidFill>
                  <a:schemeClr val="accent1"/>
                </a:solidFill>
              </a:defRPr>
            </a:lvl1pPr>
          </a:lstStyle>
          <a:p>
            <a:r>
              <a:rPr lang="en-US"/>
              <a:t>Insert title here</a:t>
            </a:r>
            <a:endParaRPr lang="en-GB"/>
          </a:p>
        </p:txBody>
      </p:sp>
      <p:sp>
        <p:nvSpPr>
          <p:cNvPr id="12" name="Footer Placeholder 4">
            <a:extLst>
              <a:ext uri="{FF2B5EF4-FFF2-40B4-BE49-F238E27FC236}">
                <a16:creationId xmlns:a16="http://schemas.microsoft.com/office/drawing/2014/main" id="{F9399C36-9F0E-4B05-B488-CCAF088AB049}"/>
              </a:ext>
            </a:extLst>
          </p:cNvPr>
          <p:cNvSpPr>
            <a:spLocks noGrp="1"/>
          </p:cNvSpPr>
          <p:nvPr>
            <p:ph type="ftr" sz="quarter" idx="3"/>
          </p:nvPr>
        </p:nvSpPr>
        <p:spPr>
          <a:xfrm>
            <a:off x="258490" y="6378063"/>
            <a:ext cx="1460791" cy="215444"/>
          </a:xfrm>
          <a:prstGeom prst="rect">
            <a:avLst/>
          </a:prstGeom>
          <a:noFill/>
        </p:spPr>
        <p:txBody>
          <a:bodyPr wrap="square" rtlCol="0">
            <a:spAutoFit/>
          </a:bodyPr>
          <a:lstStyle>
            <a:lvl1pPr algn="l">
              <a:defRPr lang="en-GB" sz="800" dirty="0">
                <a:solidFill>
                  <a:schemeClr val="tx1"/>
                </a:solidFill>
              </a:defRPr>
            </a:lvl1pPr>
          </a:lstStyle>
          <a:p>
            <a:r>
              <a:rPr lang="en-GB"/>
              <a:t>© 2021 National Highways</a:t>
            </a:r>
          </a:p>
        </p:txBody>
      </p:sp>
      <p:pic>
        <p:nvPicPr>
          <p:cNvPr id="13" name="Picture 12">
            <a:extLst>
              <a:ext uri="{FF2B5EF4-FFF2-40B4-BE49-F238E27FC236}">
                <a16:creationId xmlns:a16="http://schemas.microsoft.com/office/drawing/2014/main" id="{54FE6D2C-48DD-4CFE-BB22-B9E2635B1F3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56141" y="5888067"/>
            <a:ext cx="1910883" cy="809518"/>
          </a:xfrm>
          <a:prstGeom prst="rect">
            <a:avLst/>
          </a:prstGeom>
        </p:spPr>
      </p:pic>
    </p:spTree>
    <p:extLst>
      <p:ext uri="{BB962C8B-B14F-4D97-AF65-F5344CB8AC3E}">
        <p14:creationId xmlns:p14="http://schemas.microsoft.com/office/powerpoint/2010/main" val="6882871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arge Panel Left">
    <p:bg>
      <p:bgPr>
        <a:solidFill>
          <a:schemeClr val="bg1"/>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8543FAA6-BFB6-4048-8858-9942018F6576}"/>
              </a:ext>
            </a:extLst>
          </p:cNvPr>
          <p:cNvSpPr>
            <a:spLocks noGrp="1"/>
          </p:cNvSpPr>
          <p:nvPr>
            <p:ph type="pic" sz="quarter" idx="13" hasCustomPrompt="1"/>
          </p:nvPr>
        </p:nvSpPr>
        <p:spPr>
          <a:xfrm>
            <a:off x="9480550" y="108000"/>
            <a:ext cx="2603450" cy="6642000"/>
          </a:xfrm>
          <a:custGeom>
            <a:avLst/>
            <a:gdLst>
              <a:gd name="connsiteX0" fmla="*/ 0 w 5988000"/>
              <a:gd name="connsiteY0" fmla="*/ 0 h 6642000"/>
              <a:gd name="connsiteX1" fmla="*/ 5988000 w 5988000"/>
              <a:gd name="connsiteY1" fmla="*/ 0 h 6642000"/>
              <a:gd name="connsiteX2" fmla="*/ 5988000 w 5988000"/>
              <a:gd name="connsiteY2" fmla="*/ 6642000 h 6642000"/>
              <a:gd name="connsiteX3" fmla="*/ 0 w 598800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5988000" h="6642000">
                <a:moveTo>
                  <a:pt x="0" y="0"/>
                </a:moveTo>
                <a:lnTo>
                  <a:pt x="5988000" y="0"/>
                </a:lnTo>
                <a:lnTo>
                  <a:pt x="5988000" y="6642000"/>
                </a:lnTo>
                <a:lnTo>
                  <a:pt x="0" y="6642000"/>
                </a:lnTo>
                <a:close/>
              </a:path>
            </a:pathLst>
          </a:custGeom>
          <a:solidFill>
            <a:schemeClr val="accent6">
              <a:lumMod val="40000"/>
              <a:lumOff val="60000"/>
            </a:schemeClr>
          </a:solidFill>
        </p:spPr>
        <p:txBody>
          <a:bodyPr wrap="square" lIns="360000" tIns="216000" rIns="360000" anchor="ctr" anchorCtr="0">
            <a:noAutofit/>
          </a:bodyPr>
          <a:lstStyle>
            <a:lvl1pPr algn="ctr">
              <a:buNone/>
              <a:defRPr/>
            </a:lvl1pPr>
          </a:lstStyle>
          <a:p>
            <a:r>
              <a:rPr lang="en-GB"/>
              <a:t>Insert picture by dragging from your folder system onto the slide</a:t>
            </a:r>
          </a:p>
        </p:txBody>
      </p:sp>
      <p:sp>
        <p:nvSpPr>
          <p:cNvPr id="14" name="Freeform: Shape 13">
            <a:extLst>
              <a:ext uri="{FF2B5EF4-FFF2-40B4-BE49-F238E27FC236}">
                <a16:creationId xmlns:a16="http://schemas.microsoft.com/office/drawing/2014/main" id="{5884E824-6CDD-4DEF-B82B-8D16FE687592}"/>
              </a:ext>
            </a:extLst>
          </p:cNvPr>
          <p:cNvSpPr/>
          <p:nvPr userDrawn="1"/>
        </p:nvSpPr>
        <p:spPr>
          <a:xfrm>
            <a:off x="108000" y="108000"/>
            <a:ext cx="9367378" cy="6642000"/>
          </a:xfrm>
          <a:custGeom>
            <a:avLst/>
            <a:gdLst>
              <a:gd name="connsiteX0" fmla="*/ 0 w 2603450"/>
              <a:gd name="connsiteY0" fmla="*/ 0 h 6642000"/>
              <a:gd name="connsiteX1" fmla="*/ 2603450 w 2603450"/>
              <a:gd name="connsiteY1" fmla="*/ 0 h 6642000"/>
              <a:gd name="connsiteX2" fmla="*/ 2603450 w 2603450"/>
              <a:gd name="connsiteY2" fmla="*/ 6642000 h 6642000"/>
              <a:gd name="connsiteX3" fmla="*/ 0 w 260345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2603450" h="6642000">
                <a:moveTo>
                  <a:pt x="0" y="0"/>
                </a:moveTo>
                <a:lnTo>
                  <a:pt x="2603450" y="0"/>
                </a:lnTo>
                <a:lnTo>
                  <a:pt x="2603450" y="6642000"/>
                </a:lnTo>
                <a:lnTo>
                  <a:pt x="0" y="6642000"/>
                </a:ln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1" name="Text Placeholder 10">
            <a:extLst>
              <a:ext uri="{FF2B5EF4-FFF2-40B4-BE49-F238E27FC236}">
                <a16:creationId xmlns:a16="http://schemas.microsoft.com/office/drawing/2014/main" id="{D0E9A8B0-E03A-41FF-B730-A693AC0B36E0}"/>
              </a:ext>
            </a:extLst>
          </p:cNvPr>
          <p:cNvSpPr>
            <a:spLocks noGrp="1"/>
          </p:cNvSpPr>
          <p:nvPr>
            <p:ph type="body" sz="quarter" idx="16"/>
          </p:nvPr>
        </p:nvSpPr>
        <p:spPr>
          <a:xfrm>
            <a:off x="9475378" y="108000"/>
            <a:ext cx="216000" cy="6642000"/>
          </a:xfrm>
          <a:custGeom>
            <a:avLst/>
            <a:gdLst>
              <a:gd name="connsiteX0" fmla="*/ 0 w 216000"/>
              <a:gd name="connsiteY0" fmla="*/ 0 h 6858000"/>
              <a:gd name="connsiteX1" fmla="*/ 216000 w 216000"/>
              <a:gd name="connsiteY1" fmla="*/ 0 h 6858000"/>
              <a:gd name="connsiteX2" fmla="*/ 216000 w 216000"/>
              <a:gd name="connsiteY2" fmla="*/ 6858000 h 6858000"/>
              <a:gd name="connsiteX3" fmla="*/ 0 w 21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6000" h="6858000">
                <a:moveTo>
                  <a:pt x="0" y="0"/>
                </a:moveTo>
                <a:lnTo>
                  <a:pt x="216000" y="0"/>
                </a:lnTo>
                <a:lnTo>
                  <a:pt x="216000" y="6858000"/>
                </a:lnTo>
                <a:lnTo>
                  <a:pt x="0" y="6858000"/>
                </a:lnTo>
                <a:close/>
              </a:path>
            </a:pathLst>
          </a:custGeom>
          <a:solidFill>
            <a:schemeClr val="bg1">
              <a:alpha val="40000"/>
            </a:schemeClr>
          </a:solidFill>
        </p:spPr>
        <p:txBody>
          <a:bodyPr wrap="square">
            <a:noAutofit/>
          </a:bodyPr>
          <a:lstStyle>
            <a:lvl1pPr>
              <a:buNone/>
              <a:defRPr sz="1600">
                <a:noFill/>
              </a:defRPr>
            </a:lvl1pPr>
          </a:lstStyle>
          <a:p>
            <a:pPr lvl="0"/>
            <a:r>
              <a:rPr lang="en-US"/>
              <a:t>Click to edit Master text styles</a:t>
            </a:r>
          </a:p>
        </p:txBody>
      </p:sp>
      <p:pic>
        <p:nvPicPr>
          <p:cNvPr id="4" name="Picture 3" descr="Shape, background pattern&#10;&#10;Description automatically generated">
            <a:extLst>
              <a:ext uri="{FF2B5EF4-FFF2-40B4-BE49-F238E27FC236}">
                <a16:creationId xmlns:a16="http://schemas.microsoft.com/office/drawing/2014/main" id="{244EE556-57EE-4C9C-8B8F-1D57D5A8BA65}"/>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contrast="-100000"/>
                    </a14:imgEffect>
                  </a14:imgLayer>
                </a14:imgProps>
              </a:ext>
              <a:ext uri="{28A0092B-C50C-407E-A947-70E740481C1C}">
                <a14:useLocalDpi xmlns:a14="http://schemas.microsoft.com/office/drawing/2010/main" val="0"/>
              </a:ext>
            </a:extLst>
          </a:blip>
          <a:srcRect l="16548" t="1575" r="6618" b="1575"/>
          <a:stretch/>
        </p:blipFill>
        <p:spPr>
          <a:xfrm>
            <a:off x="107999" y="108000"/>
            <a:ext cx="9367378" cy="66420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15" name="Content Placeholder 2">
            <a:extLst>
              <a:ext uri="{FF2B5EF4-FFF2-40B4-BE49-F238E27FC236}">
                <a16:creationId xmlns:a16="http://schemas.microsoft.com/office/drawing/2014/main" id="{86DC80CF-FDED-46A8-BE3E-F6BD252A0032}"/>
              </a:ext>
            </a:extLst>
          </p:cNvPr>
          <p:cNvSpPr>
            <a:spLocks noGrp="1"/>
          </p:cNvSpPr>
          <p:nvPr>
            <p:ph idx="1"/>
          </p:nvPr>
        </p:nvSpPr>
        <p:spPr>
          <a:xfrm>
            <a:off x="252034" y="1293377"/>
            <a:ext cx="8823385" cy="4351338"/>
          </a:xfrm>
        </p:spPr>
        <p:txBody>
          <a:bodyPr>
            <a:noAutofit/>
          </a:bodyPr>
          <a:lstStyle>
            <a:lvl1pPr>
              <a:defRPr sz="1400">
                <a:solidFill>
                  <a:schemeClr val="tx1"/>
                </a:solidFill>
              </a:defRPr>
            </a:lvl1pPr>
            <a:lvl2pPr>
              <a:defRPr sz="12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Title 1">
            <a:extLst>
              <a:ext uri="{FF2B5EF4-FFF2-40B4-BE49-F238E27FC236}">
                <a16:creationId xmlns:a16="http://schemas.microsoft.com/office/drawing/2014/main" id="{9464B9A7-04A9-480D-B3C2-383807839C93}"/>
              </a:ext>
            </a:extLst>
          </p:cNvPr>
          <p:cNvSpPr>
            <a:spLocks noGrp="1"/>
          </p:cNvSpPr>
          <p:nvPr>
            <p:ph type="title" hasCustomPrompt="1"/>
          </p:nvPr>
        </p:nvSpPr>
        <p:spPr>
          <a:xfrm>
            <a:off x="319031" y="374859"/>
            <a:ext cx="8756388" cy="361850"/>
          </a:xfrm>
        </p:spPr>
        <p:txBody>
          <a:bodyPr lIns="0" anchor="t" anchorCtr="0">
            <a:noAutofit/>
          </a:bodyPr>
          <a:lstStyle>
            <a:lvl1pPr>
              <a:defRPr>
                <a:solidFill>
                  <a:schemeClr val="accent1"/>
                </a:solidFill>
              </a:defRPr>
            </a:lvl1pPr>
          </a:lstStyle>
          <a:p>
            <a:r>
              <a:rPr lang="en-US"/>
              <a:t>Insert title here</a:t>
            </a:r>
            <a:endParaRPr lang="en-GB"/>
          </a:p>
        </p:txBody>
      </p:sp>
      <p:sp>
        <p:nvSpPr>
          <p:cNvPr id="21" name="Text Placeholder 7">
            <a:extLst>
              <a:ext uri="{FF2B5EF4-FFF2-40B4-BE49-F238E27FC236}">
                <a16:creationId xmlns:a16="http://schemas.microsoft.com/office/drawing/2014/main" id="{4446B882-D2F0-4698-AEE0-64C0F3C1F27E}"/>
              </a:ext>
            </a:extLst>
          </p:cNvPr>
          <p:cNvSpPr>
            <a:spLocks noGrp="1"/>
          </p:cNvSpPr>
          <p:nvPr>
            <p:ph type="body" sz="quarter" idx="22" hasCustomPrompt="1"/>
          </p:nvPr>
        </p:nvSpPr>
        <p:spPr>
          <a:xfrm>
            <a:off x="322673" y="751477"/>
            <a:ext cx="8752746" cy="382587"/>
          </a:xfrm>
        </p:spPr>
        <p:txBody>
          <a:bodyPr lIns="0">
            <a:noAutofit/>
          </a:bodyPr>
          <a:lstStyle>
            <a:lvl1pPr>
              <a:buFont typeface="Arial" panose="020B0604020202020204" pitchFamily="34" charset="0"/>
              <a:buNone/>
              <a:defRPr lang="en-US" sz="1800" b="0" kern="1200" dirty="0" smtClean="0">
                <a:solidFill>
                  <a:schemeClr val="tx1"/>
                </a:solidFill>
                <a:latin typeface="+mj-lt"/>
                <a:ea typeface="+mj-ea"/>
                <a:cs typeface="+mj-cs"/>
              </a:defRPr>
            </a:lvl1pPr>
            <a:lvl2pPr>
              <a:buNone/>
              <a:defRPr/>
            </a:lvl2pPr>
          </a:lstStyle>
          <a:p>
            <a:pPr lvl="0"/>
            <a:r>
              <a:rPr lang="en-US"/>
              <a:t>Click to edit master text styles</a:t>
            </a:r>
          </a:p>
        </p:txBody>
      </p:sp>
      <p:sp>
        <p:nvSpPr>
          <p:cNvPr id="12" name="Footer Placeholder 4">
            <a:extLst>
              <a:ext uri="{FF2B5EF4-FFF2-40B4-BE49-F238E27FC236}">
                <a16:creationId xmlns:a16="http://schemas.microsoft.com/office/drawing/2014/main" id="{179D6825-E728-4AFA-8322-8256143E6F57}"/>
              </a:ext>
            </a:extLst>
          </p:cNvPr>
          <p:cNvSpPr>
            <a:spLocks noGrp="1"/>
          </p:cNvSpPr>
          <p:nvPr>
            <p:ph type="ftr" sz="quarter" idx="3"/>
          </p:nvPr>
        </p:nvSpPr>
        <p:spPr>
          <a:xfrm>
            <a:off x="258494" y="6378063"/>
            <a:ext cx="1460791" cy="215444"/>
          </a:xfrm>
          <a:prstGeom prst="rect">
            <a:avLst/>
          </a:prstGeom>
          <a:noFill/>
        </p:spPr>
        <p:txBody>
          <a:bodyPr wrap="square" rtlCol="0">
            <a:spAutoFit/>
          </a:bodyPr>
          <a:lstStyle>
            <a:lvl1pPr algn="l">
              <a:defRPr lang="en-GB" sz="800" dirty="0">
                <a:solidFill>
                  <a:schemeClr val="tx1"/>
                </a:solidFill>
              </a:defRPr>
            </a:lvl1pPr>
          </a:lstStyle>
          <a:p>
            <a:r>
              <a:rPr lang="en-GB"/>
              <a:t>© 2021 National Highways</a:t>
            </a:r>
          </a:p>
        </p:txBody>
      </p:sp>
      <p:pic>
        <p:nvPicPr>
          <p:cNvPr id="13" name="Picture 12">
            <a:extLst>
              <a:ext uri="{FF2B5EF4-FFF2-40B4-BE49-F238E27FC236}">
                <a16:creationId xmlns:a16="http://schemas.microsoft.com/office/drawing/2014/main" id="{D7096482-8ABF-4204-A8C7-A31B88418AA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56141" y="5888067"/>
            <a:ext cx="1910883" cy="809518"/>
          </a:xfrm>
          <a:prstGeom prst="rect">
            <a:avLst/>
          </a:prstGeom>
        </p:spPr>
      </p:pic>
    </p:spTree>
    <p:extLst>
      <p:ext uri="{BB962C8B-B14F-4D97-AF65-F5344CB8AC3E}">
        <p14:creationId xmlns:p14="http://schemas.microsoft.com/office/powerpoint/2010/main" val="846105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rge Panel Right">
    <p:bg>
      <p:bgPr>
        <a:solidFill>
          <a:schemeClr val="bg1"/>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8543FAA6-BFB6-4048-8858-9942018F6576}"/>
              </a:ext>
            </a:extLst>
          </p:cNvPr>
          <p:cNvSpPr>
            <a:spLocks noGrp="1"/>
          </p:cNvSpPr>
          <p:nvPr>
            <p:ph type="pic" sz="quarter" idx="13" hasCustomPrompt="1"/>
          </p:nvPr>
        </p:nvSpPr>
        <p:spPr>
          <a:xfrm>
            <a:off x="108000" y="108000"/>
            <a:ext cx="2603450" cy="6642000"/>
          </a:xfrm>
          <a:custGeom>
            <a:avLst/>
            <a:gdLst>
              <a:gd name="connsiteX0" fmla="*/ 0 w 5988000"/>
              <a:gd name="connsiteY0" fmla="*/ 0 h 6642000"/>
              <a:gd name="connsiteX1" fmla="*/ 5988000 w 5988000"/>
              <a:gd name="connsiteY1" fmla="*/ 0 h 6642000"/>
              <a:gd name="connsiteX2" fmla="*/ 5988000 w 5988000"/>
              <a:gd name="connsiteY2" fmla="*/ 6642000 h 6642000"/>
              <a:gd name="connsiteX3" fmla="*/ 0 w 598800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5988000" h="6642000">
                <a:moveTo>
                  <a:pt x="0" y="0"/>
                </a:moveTo>
                <a:lnTo>
                  <a:pt x="5988000" y="0"/>
                </a:lnTo>
                <a:lnTo>
                  <a:pt x="5988000" y="6642000"/>
                </a:lnTo>
                <a:lnTo>
                  <a:pt x="0" y="6642000"/>
                </a:lnTo>
                <a:close/>
              </a:path>
            </a:pathLst>
          </a:custGeom>
          <a:solidFill>
            <a:schemeClr val="accent6">
              <a:lumMod val="40000"/>
              <a:lumOff val="60000"/>
            </a:schemeClr>
          </a:solidFill>
        </p:spPr>
        <p:txBody>
          <a:bodyPr wrap="square" lIns="360000" tIns="216000" rIns="360000" anchor="ctr" anchorCtr="0">
            <a:noAutofit/>
          </a:bodyPr>
          <a:lstStyle>
            <a:lvl1pPr algn="ctr">
              <a:buNone/>
              <a:defRPr/>
            </a:lvl1pPr>
          </a:lstStyle>
          <a:p>
            <a:r>
              <a:rPr lang="en-GB"/>
              <a:t>Insert picture by dragging from your folder system onto the slide</a:t>
            </a:r>
          </a:p>
        </p:txBody>
      </p:sp>
      <p:sp>
        <p:nvSpPr>
          <p:cNvPr id="14" name="Freeform: Shape 13">
            <a:extLst>
              <a:ext uri="{FF2B5EF4-FFF2-40B4-BE49-F238E27FC236}">
                <a16:creationId xmlns:a16="http://schemas.microsoft.com/office/drawing/2014/main" id="{5884E824-6CDD-4DEF-B82B-8D16FE687592}"/>
              </a:ext>
            </a:extLst>
          </p:cNvPr>
          <p:cNvSpPr/>
          <p:nvPr userDrawn="1"/>
        </p:nvSpPr>
        <p:spPr>
          <a:xfrm>
            <a:off x="2711450" y="108000"/>
            <a:ext cx="9364613" cy="6642000"/>
          </a:xfrm>
          <a:custGeom>
            <a:avLst/>
            <a:gdLst>
              <a:gd name="connsiteX0" fmla="*/ 0 w 2603450"/>
              <a:gd name="connsiteY0" fmla="*/ 0 h 6642000"/>
              <a:gd name="connsiteX1" fmla="*/ 2603450 w 2603450"/>
              <a:gd name="connsiteY1" fmla="*/ 0 h 6642000"/>
              <a:gd name="connsiteX2" fmla="*/ 2603450 w 2603450"/>
              <a:gd name="connsiteY2" fmla="*/ 6642000 h 6642000"/>
              <a:gd name="connsiteX3" fmla="*/ 0 w 260345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2603450" h="6642000">
                <a:moveTo>
                  <a:pt x="0" y="0"/>
                </a:moveTo>
                <a:lnTo>
                  <a:pt x="2603450" y="0"/>
                </a:lnTo>
                <a:lnTo>
                  <a:pt x="2603450" y="6642000"/>
                </a:lnTo>
                <a:lnTo>
                  <a:pt x="0" y="6642000"/>
                </a:ln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9" name="Picture 18" descr="Shape, background pattern&#10;&#10;Description automatically generated">
            <a:extLst>
              <a:ext uri="{FF2B5EF4-FFF2-40B4-BE49-F238E27FC236}">
                <a16:creationId xmlns:a16="http://schemas.microsoft.com/office/drawing/2014/main" id="{6D334E1F-1EDC-448F-8D9D-27579E2C4DED}"/>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contrast="-100000"/>
                    </a14:imgEffect>
                  </a14:imgLayer>
                </a14:imgProps>
              </a:ext>
              <a:ext uri="{28A0092B-C50C-407E-A947-70E740481C1C}">
                <a14:useLocalDpi xmlns:a14="http://schemas.microsoft.com/office/drawing/2010/main" val="0"/>
              </a:ext>
            </a:extLst>
          </a:blip>
          <a:srcRect l="15662" t="1575" r="7462" b="1575"/>
          <a:stretch/>
        </p:blipFill>
        <p:spPr>
          <a:xfrm>
            <a:off x="2711451" y="108000"/>
            <a:ext cx="9372550" cy="66420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11" name="Text Placeholder 10">
            <a:extLst>
              <a:ext uri="{FF2B5EF4-FFF2-40B4-BE49-F238E27FC236}">
                <a16:creationId xmlns:a16="http://schemas.microsoft.com/office/drawing/2014/main" id="{D0E9A8B0-E03A-41FF-B730-A693AC0B36E0}"/>
              </a:ext>
            </a:extLst>
          </p:cNvPr>
          <p:cNvSpPr>
            <a:spLocks noGrp="1"/>
          </p:cNvSpPr>
          <p:nvPr>
            <p:ph type="body" sz="quarter" idx="16"/>
          </p:nvPr>
        </p:nvSpPr>
        <p:spPr>
          <a:xfrm>
            <a:off x="2495450" y="108000"/>
            <a:ext cx="216000" cy="6642000"/>
          </a:xfrm>
          <a:custGeom>
            <a:avLst/>
            <a:gdLst>
              <a:gd name="connsiteX0" fmla="*/ 0 w 216000"/>
              <a:gd name="connsiteY0" fmla="*/ 0 h 6858000"/>
              <a:gd name="connsiteX1" fmla="*/ 216000 w 216000"/>
              <a:gd name="connsiteY1" fmla="*/ 0 h 6858000"/>
              <a:gd name="connsiteX2" fmla="*/ 216000 w 216000"/>
              <a:gd name="connsiteY2" fmla="*/ 6858000 h 6858000"/>
              <a:gd name="connsiteX3" fmla="*/ 0 w 21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6000" h="6858000">
                <a:moveTo>
                  <a:pt x="0" y="0"/>
                </a:moveTo>
                <a:lnTo>
                  <a:pt x="216000" y="0"/>
                </a:lnTo>
                <a:lnTo>
                  <a:pt x="216000" y="6858000"/>
                </a:lnTo>
                <a:lnTo>
                  <a:pt x="0" y="6858000"/>
                </a:lnTo>
                <a:close/>
              </a:path>
            </a:pathLst>
          </a:custGeom>
          <a:solidFill>
            <a:schemeClr val="bg1">
              <a:alpha val="40000"/>
            </a:schemeClr>
          </a:solidFill>
        </p:spPr>
        <p:txBody>
          <a:bodyPr wrap="square">
            <a:noAutofit/>
          </a:bodyPr>
          <a:lstStyle>
            <a:lvl1pPr>
              <a:buNone/>
              <a:defRPr sz="1600">
                <a:noFill/>
              </a:defRPr>
            </a:lvl1pPr>
          </a:lstStyle>
          <a:p>
            <a:pPr lvl="0"/>
            <a:r>
              <a:rPr lang="en-US"/>
              <a:t>Click to edit Master text styles</a:t>
            </a:r>
          </a:p>
        </p:txBody>
      </p:sp>
      <p:sp>
        <p:nvSpPr>
          <p:cNvPr id="15" name="Content Placeholder 2">
            <a:extLst>
              <a:ext uri="{FF2B5EF4-FFF2-40B4-BE49-F238E27FC236}">
                <a16:creationId xmlns:a16="http://schemas.microsoft.com/office/drawing/2014/main" id="{86DC80CF-FDED-46A8-BE3E-F6BD252A0032}"/>
              </a:ext>
            </a:extLst>
          </p:cNvPr>
          <p:cNvSpPr>
            <a:spLocks noGrp="1"/>
          </p:cNvSpPr>
          <p:nvPr>
            <p:ph idx="1"/>
          </p:nvPr>
        </p:nvSpPr>
        <p:spPr>
          <a:xfrm>
            <a:off x="3065675" y="1293377"/>
            <a:ext cx="8823385" cy="4351338"/>
          </a:xfrm>
        </p:spPr>
        <p:txBody>
          <a:bodyPr>
            <a:noAutofit/>
          </a:bodyPr>
          <a:lstStyle>
            <a:lvl1pPr>
              <a:defRPr sz="1400">
                <a:solidFill>
                  <a:schemeClr val="tx1"/>
                </a:solidFill>
              </a:defRPr>
            </a:lvl1pPr>
            <a:lvl2pPr>
              <a:defRPr sz="12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Title 1">
            <a:extLst>
              <a:ext uri="{FF2B5EF4-FFF2-40B4-BE49-F238E27FC236}">
                <a16:creationId xmlns:a16="http://schemas.microsoft.com/office/drawing/2014/main" id="{9464B9A7-04A9-480D-B3C2-383807839C93}"/>
              </a:ext>
            </a:extLst>
          </p:cNvPr>
          <p:cNvSpPr>
            <a:spLocks noGrp="1"/>
          </p:cNvSpPr>
          <p:nvPr>
            <p:ph type="title" hasCustomPrompt="1"/>
          </p:nvPr>
        </p:nvSpPr>
        <p:spPr>
          <a:xfrm>
            <a:off x="3132672" y="374859"/>
            <a:ext cx="8756388" cy="361850"/>
          </a:xfrm>
        </p:spPr>
        <p:txBody>
          <a:bodyPr lIns="0" anchor="t" anchorCtr="0">
            <a:noAutofit/>
          </a:bodyPr>
          <a:lstStyle>
            <a:lvl1pPr>
              <a:defRPr>
                <a:solidFill>
                  <a:schemeClr val="accent1"/>
                </a:solidFill>
              </a:defRPr>
            </a:lvl1pPr>
          </a:lstStyle>
          <a:p>
            <a:r>
              <a:rPr lang="en-US"/>
              <a:t>Insert title here</a:t>
            </a:r>
            <a:endParaRPr lang="en-GB"/>
          </a:p>
        </p:txBody>
      </p:sp>
      <p:sp>
        <p:nvSpPr>
          <p:cNvPr id="21" name="Text Placeholder 7">
            <a:extLst>
              <a:ext uri="{FF2B5EF4-FFF2-40B4-BE49-F238E27FC236}">
                <a16:creationId xmlns:a16="http://schemas.microsoft.com/office/drawing/2014/main" id="{4446B882-D2F0-4698-AEE0-64C0F3C1F27E}"/>
              </a:ext>
            </a:extLst>
          </p:cNvPr>
          <p:cNvSpPr>
            <a:spLocks noGrp="1"/>
          </p:cNvSpPr>
          <p:nvPr>
            <p:ph type="body" sz="quarter" idx="22" hasCustomPrompt="1"/>
          </p:nvPr>
        </p:nvSpPr>
        <p:spPr>
          <a:xfrm>
            <a:off x="3136314" y="751477"/>
            <a:ext cx="8752746" cy="382587"/>
          </a:xfrm>
        </p:spPr>
        <p:txBody>
          <a:bodyPr lIns="0">
            <a:noAutofit/>
          </a:bodyPr>
          <a:lstStyle>
            <a:lvl1pPr>
              <a:buFont typeface="Arial" panose="020B0604020202020204" pitchFamily="34" charset="0"/>
              <a:buNone/>
              <a:defRPr lang="en-US" sz="1800" b="0" kern="1200" dirty="0" smtClean="0">
                <a:solidFill>
                  <a:schemeClr val="tx1"/>
                </a:solidFill>
                <a:latin typeface="+mj-lt"/>
                <a:ea typeface="+mj-ea"/>
                <a:cs typeface="+mj-cs"/>
              </a:defRPr>
            </a:lvl1pPr>
            <a:lvl2pPr>
              <a:buNone/>
              <a:defRPr/>
            </a:lvl2pPr>
          </a:lstStyle>
          <a:p>
            <a:pPr lvl="0"/>
            <a:r>
              <a:rPr lang="en-US"/>
              <a:t>Click to edit master text styles</a:t>
            </a:r>
          </a:p>
        </p:txBody>
      </p:sp>
      <p:sp>
        <p:nvSpPr>
          <p:cNvPr id="40" name="Footer Placeholder 22">
            <a:extLst>
              <a:ext uri="{FF2B5EF4-FFF2-40B4-BE49-F238E27FC236}">
                <a16:creationId xmlns:a16="http://schemas.microsoft.com/office/drawing/2014/main" id="{C8CA65A5-B25E-41A9-9F5E-7C10B1F955B8}"/>
              </a:ext>
            </a:extLst>
          </p:cNvPr>
          <p:cNvSpPr>
            <a:spLocks noGrp="1"/>
          </p:cNvSpPr>
          <p:nvPr>
            <p:ph type="ftr" sz="quarter" idx="23"/>
          </p:nvPr>
        </p:nvSpPr>
        <p:spPr>
          <a:xfrm>
            <a:off x="263629" y="6378063"/>
            <a:ext cx="1460791" cy="215444"/>
          </a:xfrm>
          <a:prstGeom prst="rect">
            <a:avLst/>
          </a:prstGeom>
        </p:spPr>
        <p:txBody>
          <a:bodyPr/>
          <a:lstStyle>
            <a:lvl1pPr>
              <a:defRPr>
                <a:solidFill>
                  <a:schemeClr val="bg1"/>
                </a:solidFill>
              </a:defRPr>
            </a:lvl1pPr>
          </a:lstStyle>
          <a:p>
            <a:r>
              <a:rPr lang="en-GB"/>
              <a:t>© 2021 National Highways</a:t>
            </a:r>
          </a:p>
        </p:txBody>
      </p:sp>
      <p:pic>
        <p:nvPicPr>
          <p:cNvPr id="41" name="Picture 40">
            <a:extLst>
              <a:ext uri="{FF2B5EF4-FFF2-40B4-BE49-F238E27FC236}">
                <a16:creationId xmlns:a16="http://schemas.microsoft.com/office/drawing/2014/main" id="{82DA8B12-3B2E-412C-A476-2F1740C1248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91952" y="5912526"/>
            <a:ext cx="1866269" cy="793083"/>
          </a:xfrm>
          <a:prstGeom prst="rect">
            <a:avLst/>
          </a:prstGeom>
        </p:spPr>
      </p:pic>
    </p:spTree>
    <p:extLst>
      <p:ext uri="{BB962C8B-B14F-4D97-AF65-F5344CB8AC3E}">
        <p14:creationId xmlns:p14="http://schemas.microsoft.com/office/powerpoint/2010/main" val="7496719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image" Target="../media/image6.pn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2.xml"/><Relationship Id="rId2" Type="http://schemas.openxmlformats.org/officeDocument/2006/relationships/slideLayout" Target="../slideLayouts/slideLayout28.xml"/><Relationship Id="rId16" Type="http://schemas.openxmlformats.org/officeDocument/2006/relationships/image" Target="../media/image9.svg"/><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image" Target="../media/image8.png"/><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image" Target="../media/image7.sv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slideLayout" Target="../slideLayouts/slideLayout55.xml"/><Relationship Id="rId26" Type="http://schemas.openxmlformats.org/officeDocument/2006/relationships/slideLayout" Target="../slideLayouts/slideLayout63.xml"/><Relationship Id="rId3" Type="http://schemas.openxmlformats.org/officeDocument/2006/relationships/slideLayout" Target="../slideLayouts/slideLayout40.xml"/><Relationship Id="rId21" Type="http://schemas.openxmlformats.org/officeDocument/2006/relationships/slideLayout" Target="../slideLayouts/slideLayout58.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5" Type="http://schemas.openxmlformats.org/officeDocument/2006/relationships/slideLayout" Target="../slideLayouts/slideLayout62.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slideLayout" Target="../slideLayouts/slideLayout57.xml"/><Relationship Id="rId29" Type="http://schemas.openxmlformats.org/officeDocument/2006/relationships/theme" Target="../theme/theme3.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24" Type="http://schemas.openxmlformats.org/officeDocument/2006/relationships/slideLayout" Target="../slideLayouts/slideLayout61.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23" Type="http://schemas.openxmlformats.org/officeDocument/2006/relationships/slideLayout" Target="../slideLayouts/slideLayout60.xml"/><Relationship Id="rId28" Type="http://schemas.openxmlformats.org/officeDocument/2006/relationships/slideLayout" Target="../slideLayouts/slideLayout65.xml"/><Relationship Id="rId10" Type="http://schemas.openxmlformats.org/officeDocument/2006/relationships/slideLayout" Target="../slideLayouts/slideLayout47.xml"/><Relationship Id="rId19" Type="http://schemas.openxmlformats.org/officeDocument/2006/relationships/slideLayout" Target="../slideLayouts/slideLayout56.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 Id="rId22" Type="http://schemas.openxmlformats.org/officeDocument/2006/relationships/slideLayout" Target="../slideLayouts/slideLayout59.xml"/><Relationship Id="rId27"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13864A-C2DB-4CD0-8470-FBCFE8BB4021}"/>
              </a:ext>
            </a:extLst>
          </p:cNvPr>
          <p:cNvSpPr>
            <a:spLocks noGrp="1"/>
          </p:cNvSpPr>
          <p:nvPr>
            <p:ph type="title"/>
          </p:nvPr>
        </p:nvSpPr>
        <p:spPr>
          <a:xfrm>
            <a:off x="228937" y="195492"/>
            <a:ext cx="10515600" cy="838426"/>
          </a:xfrm>
          <a:prstGeom prst="rect">
            <a:avLst/>
          </a:prstGeom>
        </p:spPr>
        <p:txBody>
          <a:bodyPr vert="horz" lIns="91440" tIns="45720" rIns="91440" bIns="45720" rtlCol="0" anchor="ctr">
            <a:normAutofit/>
          </a:bodyPr>
          <a:lstStyle/>
          <a:p>
            <a:pPr lvl="0"/>
            <a:r>
              <a:rPr lang="en-US"/>
              <a:t>Click to edit master title style</a:t>
            </a:r>
          </a:p>
        </p:txBody>
      </p:sp>
      <p:sp>
        <p:nvSpPr>
          <p:cNvPr id="3" name="Text Placeholder 2">
            <a:extLst>
              <a:ext uri="{FF2B5EF4-FFF2-40B4-BE49-F238E27FC236}">
                <a16:creationId xmlns:a16="http://schemas.microsoft.com/office/drawing/2014/main" id="{CB5605AB-D030-4BF5-8357-29528435315D}"/>
              </a:ext>
            </a:extLst>
          </p:cNvPr>
          <p:cNvSpPr>
            <a:spLocks noGrp="1"/>
          </p:cNvSpPr>
          <p:nvPr>
            <p:ph type="body" idx="1"/>
          </p:nvPr>
        </p:nvSpPr>
        <p:spPr>
          <a:xfrm>
            <a:off x="228937" y="11652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1AF2B98-BDD8-434C-B520-BB7F902BC92C}"/>
              </a:ext>
            </a:extLst>
          </p:cNvPr>
          <p:cNvSpPr>
            <a:spLocks noGrp="1"/>
          </p:cNvSpPr>
          <p:nvPr>
            <p:ph type="dt" sz="half" idx="2"/>
          </p:nvPr>
        </p:nvSpPr>
        <p:spPr>
          <a:xfrm>
            <a:off x="3581401"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4FF6F7-4607-4745-AD82-656B92778960}" type="datetimeFigureOut">
              <a:rPr lang="en-GB" smtClean="0"/>
              <a:t>07/01/2026</a:t>
            </a:fld>
            <a:endParaRPr lang="en-GB"/>
          </a:p>
        </p:txBody>
      </p:sp>
      <p:sp>
        <p:nvSpPr>
          <p:cNvPr id="6" name="Slide Number Placeholder 5">
            <a:extLst>
              <a:ext uri="{FF2B5EF4-FFF2-40B4-BE49-F238E27FC236}">
                <a16:creationId xmlns:a16="http://schemas.microsoft.com/office/drawing/2014/main" id="{BECD7E49-48B9-4DCD-9081-B3AC8D06290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B443A2-A4B8-4E2F-82AA-63F4836A0303}" type="slidenum">
              <a:rPr lang="en-GB" smtClean="0"/>
              <a:t>‹#›</a:t>
            </a:fld>
            <a:endParaRPr lang="en-GB"/>
          </a:p>
        </p:txBody>
      </p:sp>
      <p:sp>
        <p:nvSpPr>
          <p:cNvPr id="7" name="Footer Placeholder 4">
            <a:extLst>
              <a:ext uri="{FF2B5EF4-FFF2-40B4-BE49-F238E27FC236}">
                <a16:creationId xmlns:a16="http://schemas.microsoft.com/office/drawing/2014/main" id="{5B31A1EF-3AFC-4CAB-893F-74D71FC74C35}"/>
              </a:ext>
            </a:extLst>
          </p:cNvPr>
          <p:cNvSpPr>
            <a:spLocks noGrp="1"/>
          </p:cNvSpPr>
          <p:nvPr>
            <p:ph type="ftr" sz="quarter" idx="3"/>
          </p:nvPr>
        </p:nvSpPr>
        <p:spPr>
          <a:xfrm>
            <a:off x="593026" y="6378063"/>
            <a:ext cx="1460791" cy="215444"/>
          </a:xfrm>
          <a:prstGeom prst="rect">
            <a:avLst/>
          </a:prstGeom>
          <a:noFill/>
        </p:spPr>
        <p:txBody>
          <a:bodyPr wrap="square" rtlCol="0">
            <a:spAutoFit/>
          </a:bodyPr>
          <a:lstStyle>
            <a:lvl1pPr algn="l">
              <a:defRPr lang="en-GB" sz="800" dirty="0">
                <a:solidFill>
                  <a:schemeClr val="tx1"/>
                </a:solidFill>
              </a:defRPr>
            </a:lvl1pPr>
          </a:lstStyle>
          <a:p>
            <a:r>
              <a:rPr lang="en-GB"/>
              <a:t>© 2021 National Highways</a:t>
            </a:r>
          </a:p>
        </p:txBody>
      </p:sp>
    </p:spTree>
    <p:extLst>
      <p:ext uri="{BB962C8B-B14F-4D97-AF65-F5344CB8AC3E}">
        <p14:creationId xmlns:p14="http://schemas.microsoft.com/office/powerpoint/2010/main" val="12594279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Lst>
  <p:txStyles>
    <p:titleStyle>
      <a:lvl1pPr algn="l" defTabSz="914400" rtl="0" eaLnBrk="1" latinLnBrk="0" hangingPunct="1">
        <a:lnSpc>
          <a:spcPct val="100000"/>
        </a:lnSpc>
        <a:spcBef>
          <a:spcPct val="0"/>
        </a:spcBef>
        <a:buNone/>
        <a:defRPr sz="2400" b="1" kern="1200">
          <a:solidFill>
            <a:schemeClr val="tx1"/>
          </a:solidFill>
          <a:latin typeface="+mj-lt"/>
          <a:ea typeface="+mj-ea"/>
          <a:cs typeface="+mj-cs"/>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n-lt"/>
          <a:ea typeface="+mn-ea"/>
          <a:cs typeface="+mn-cs"/>
        </a:defRPr>
      </a:lvl1pPr>
      <a:lvl2pPr marL="152400" indent="-1524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2pPr>
      <a:lvl3pPr marL="330200" indent="-149225"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3pPr>
      <a:lvl4pPr marL="514350" indent="-155575"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4pPr>
      <a:lvl5pPr marL="692150" indent="-152400" algn="l" defTabSz="914400" rtl="0" eaLnBrk="1" latinLnBrk="0" hangingPunct="1">
        <a:lnSpc>
          <a:spcPct val="100000"/>
        </a:lnSpc>
        <a:spcBef>
          <a:spcPts val="500"/>
        </a:spcBef>
        <a:buFont typeface="Arial" panose="020B0604020202020204" pitchFamily="34" charset="0"/>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6199">
          <p15:clr>
            <a:srgbClr val="F26B43"/>
          </p15:clr>
        </p15:guide>
        <p15:guide id="3" pos="211">
          <p15:clr>
            <a:srgbClr val="F26B43"/>
          </p15:clr>
        </p15:guide>
        <p15:guide id="4" pos="7469">
          <p15:clr>
            <a:srgbClr val="F26B43"/>
          </p15:clr>
        </p15:guide>
        <p15:guide id="5" orient="horz" pos="3475">
          <p15:clr>
            <a:srgbClr val="F26B43"/>
          </p15:clr>
        </p15:guide>
        <p15:guide id="6" orient="horz" pos="4110">
          <p15:clr>
            <a:srgbClr val="F26B43"/>
          </p15:clr>
        </p15:guide>
        <p15:guide id="7" orient="horz" pos="210">
          <p15:clr>
            <a:srgbClr val="F26B43"/>
          </p15:clr>
        </p15:guide>
        <p15:guide id="8" pos="1481">
          <p15:clr>
            <a:srgbClr val="F26B43"/>
          </p15:clr>
        </p15:guide>
        <p15:guide id="9" pos="1708">
          <p15:clr>
            <a:srgbClr val="F26B43"/>
          </p15:clr>
        </p15:guide>
        <p15:guide id="10" pos="2992">
          <p15:clr>
            <a:srgbClr val="F26B43"/>
          </p15:clr>
        </p15:guide>
        <p15:guide id="11" pos="3208">
          <p15:clr>
            <a:srgbClr val="F26B43"/>
          </p15:clr>
        </p15:guide>
        <p15:guide id="12" pos="4475">
          <p15:clr>
            <a:srgbClr val="F26B43"/>
          </p15:clr>
        </p15:guide>
        <p15:guide id="13" pos="4702">
          <p15:clr>
            <a:srgbClr val="F26B43"/>
          </p15:clr>
        </p15:guide>
        <p15:guide id="14" pos="5972">
          <p15:clr>
            <a:srgbClr val="F26B43"/>
          </p15:clr>
        </p15:guide>
        <p15:guide id="15" orient="horz" pos="312">
          <p15:clr>
            <a:srgbClr val="F26B43"/>
          </p15:clr>
        </p15:guide>
        <p15:guide id="16" pos="42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8" name="Graphic 27">
            <a:extLst>
              <a:ext uri="{FF2B5EF4-FFF2-40B4-BE49-F238E27FC236}">
                <a16:creationId xmlns:a16="http://schemas.microsoft.com/office/drawing/2014/main" id="{C73CF005-6BE0-5C9D-8D01-B3BA468C08BE}"/>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42000" y="-18836"/>
            <a:ext cx="12276000" cy="6895673"/>
          </a:xfrm>
          <a:prstGeom prst="rect">
            <a:avLst/>
          </a:prstGeom>
        </p:spPr>
      </p:pic>
      <p:sp>
        <p:nvSpPr>
          <p:cNvPr id="2" name="Title Placeholder 1"/>
          <p:cNvSpPr>
            <a:spLocks noGrp="1"/>
          </p:cNvSpPr>
          <p:nvPr>
            <p:ph type="title"/>
          </p:nvPr>
        </p:nvSpPr>
        <p:spPr>
          <a:xfrm>
            <a:off x="571500" y="558800"/>
            <a:ext cx="11074400" cy="977900"/>
          </a:xfrm>
          <a:prstGeom prst="rect">
            <a:avLst/>
          </a:prstGeom>
        </p:spPr>
        <p:txBody>
          <a:bodyPr vert="horz" lIns="91440" tIns="45720" rIns="91440" bIns="45720" rtlCol="0" anchor="t">
            <a:normAutofit/>
          </a:bodyPr>
          <a:lstStyle/>
          <a:p>
            <a:r>
              <a:rPr lang="en-GB"/>
              <a:t>Click to edit Master title style</a:t>
            </a:r>
            <a:endParaRPr lang="en-US"/>
          </a:p>
        </p:txBody>
      </p:sp>
      <p:sp>
        <p:nvSpPr>
          <p:cNvPr id="3" name="Text Placeholder 2"/>
          <p:cNvSpPr>
            <a:spLocks noGrp="1"/>
          </p:cNvSpPr>
          <p:nvPr>
            <p:ph type="body" idx="1"/>
          </p:nvPr>
        </p:nvSpPr>
        <p:spPr>
          <a:xfrm>
            <a:off x="571500" y="1739900"/>
            <a:ext cx="11074400" cy="4000079"/>
          </a:xfrm>
          <a:prstGeom prst="rect">
            <a:avLst/>
          </a:prstGeom>
        </p:spPr>
        <p:txBody>
          <a:bodyPr vert="horz" lIns="91440" tIns="45720" rIns="91440" bIns="45720" rtlCol="0">
            <a:normAutofit/>
          </a:bodyPr>
          <a:lstStyle/>
          <a:p>
            <a:pPr lvl="0"/>
            <a:r>
              <a:rPr lang="en-GB"/>
              <a:t>Click to edit Master text styles</a:t>
            </a:r>
          </a:p>
        </p:txBody>
      </p:sp>
      <p:pic>
        <p:nvPicPr>
          <p:cNvPr id="33" name="Graphic 32">
            <a:extLst>
              <a:ext uri="{FF2B5EF4-FFF2-40B4-BE49-F238E27FC236}">
                <a16:creationId xmlns:a16="http://schemas.microsoft.com/office/drawing/2014/main" id="{98CDE238-029D-B5E9-7E28-090E2332CA10}"/>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9753600" y="5834457"/>
            <a:ext cx="1904023" cy="553593"/>
          </a:xfrm>
          <a:prstGeom prst="rect">
            <a:avLst/>
          </a:prstGeom>
        </p:spPr>
      </p:pic>
    </p:spTree>
    <p:extLst>
      <p:ext uri="{BB962C8B-B14F-4D97-AF65-F5344CB8AC3E}">
        <p14:creationId xmlns:p14="http://schemas.microsoft.com/office/powerpoint/2010/main" val="639295209"/>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defTabSz="914400" rtl="0" eaLnBrk="1" latinLnBrk="0" hangingPunct="1">
        <a:lnSpc>
          <a:spcPct val="90000"/>
        </a:lnSpc>
        <a:spcBef>
          <a:spcPct val="0"/>
        </a:spcBef>
        <a:buNone/>
        <a:defRPr sz="3600" b="0" i="0" kern="1200">
          <a:solidFill>
            <a:schemeClr val="tx1"/>
          </a:solidFill>
          <a:latin typeface="+mj-lt"/>
          <a:ea typeface="+mj-ea"/>
          <a:cs typeface="Arial Narrow" panose="020B0604020202020204" pitchFamily="34" charset="0"/>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1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13864A-C2DB-4CD0-8470-FBCFE8BB4021}"/>
              </a:ext>
            </a:extLst>
          </p:cNvPr>
          <p:cNvSpPr>
            <a:spLocks noGrp="1"/>
          </p:cNvSpPr>
          <p:nvPr>
            <p:ph type="title"/>
          </p:nvPr>
        </p:nvSpPr>
        <p:spPr>
          <a:xfrm>
            <a:off x="228937" y="195492"/>
            <a:ext cx="10515600" cy="838426"/>
          </a:xfrm>
          <a:prstGeom prst="rect">
            <a:avLst/>
          </a:prstGeom>
        </p:spPr>
        <p:txBody>
          <a:bodyPr vert="horz" lIns="91440" tIns="45720" rIns="91440" bIns="45720" rtlCol="0" anchor="ctr">
            <a:normAutofit/>
          </a:bodyPr>
          <a:lstStyle/>
          <a:p>
            <a:pPr lvl="0"/>
            <a:r>
              <a:rPr lang="en-US"/>
              <a:t>Click to edit master title style</a:t>
            </a:r>
          </a:p>
        </p:txBody>
      </p:sp>
      <p:sp>
        <p:nvSpPr>
          <p:cNvPr id="3" name="Text Placeholder 2">
            <a:extLst>
              <a:ext uri="{FF2B5EF4-FFF2-40B4-BE49-F238E27FC236}">
                <a16:creationId xmlns:a16="http://schemas.microsoft.com/office/drawing/2014/main" id="{CB5605AB-D030-4BF5-8357-29528435315D}"/>
              </a:ext>
            </a:extLst>
          </p:cNvPr>
          <p:cNvSpPr>
            <a:spLocks noGrp="1"/>
          </p:cNvSpPr>
          <p:nvPr>
            <p:ph type="body" idx="1"/>
          </p:nvPr>
        </p:nvSpPr>
        <p:spPr>
          <a:xfrm>
            <a:off x="228937" y="11652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1AF2B98-BDD8-434C-B520-BB7F902BC92C}"/>
              </a:ext>
            </a:extLst>
          </p:cNvPr>
          <p:cNvSpPr>
            <a:spLocks noGrp="1"/>
          </p:cNvSpPr>
          <p:nvPr>
            <p:ph type="dt" sz="half" idx="2"/>
          </p:nvPr>
        </p:nvSpPr>
        <p:spPr>
          <a:xfrm>
            <a:off x="3581401"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4FF6F7-4607-4745-AD82-656B92778960}" type="datetimeFigureOut">
              <a:rPr lang="en-GB" smtClean="0"/>
              <a:t>07/01/2026</a:t>
            </a:fld>
            <a:endParaRPr lang="en-GB"/>
          </a:p>
        </p:txBody>
      </p:sp>
      <p:sp>
        <p:nvSpPr>
          <p:cNvPr id="6" name="Slide Number Placeholder 5">
            <a:extLst>
              <a:ext uri="{FF2B5EF4-FFF2-40B4-BE49-F238E27FC236}">
                <a16:creationId xmlns:a16="http://schemas.microsoft.com/office/drawing/2014/main" id="{BECD7E49-48B9-4DCD-9081-B3AC8D06290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B443A2-A4B8-4E2F-82AA-63F4836A0303}" type="slidenum">
              <a:rPr lang="en-GB" smtClean="0"/>
              <a:t>‹#›</a:t>
            </a:fld>
            <a:endParaRPr lang="en-GB"/>
          </a:p>
        </p:txBody>
      </p:sp>
      <p:sp>
        <p:nvSpPr>
          <p:cNvPr id="7" name="Footer Placeholder 4">
            <a:extLst>
              <a:ext uri="{FF2B5EF4-FFF2-40B4-BE49-F238E27FC236}">
                <a16:creationId xmlns:a16="http://schemas.microsoft.com/office/drawing/2014/main" id="{5B31A1EF-3AFC-4CAB-893F-74D71FC74C35}"/>
              </a:ext>
            </a:extLst>
          </p:cNvPr>
          <p:cNvSpPr>
            <a:spLocks noGrp="1"/>
          </p:cNvSpPr>
          <p:nvPr>
            <p:ph type="ftr" sz="quarter" idx="3"/>
          </p:nvPr>
        </p:nvSpPr>
        <p:spPr>
          <a:xfrm>
            <a:off x="593026" y="6378063"/>
            <a:ext cx="1460791" cy="215444"/>
          </a:xfrm>
          <a:prstGeom prst="rect">
            <a:avLst/>
          </a:prstGeom>
          <a:noFill/>
        </p:spPr>
        <p:txBody>
          <a:bodyPr wrap="square" rtlCol="0">
            <a:spAutoFit/>
          </a:bodyPr>
          <a:lstStyle>
            <a:lvl1pPr algn="l">
              <a:defRPr lang="en-GB" sz="800" dirty="0">
                <a:solidFill>
                  <a:schemeClr val="tx1"/>
                </a:solidFill>
              </a:defRPr>
            </a:lvl1pPr>
          </a:lstStyle>
          <a:p>
            <a:r>
              <a:rPr lang="en-GB"/>
              <a:t>© 2021 National Highways</a:t>
            </a:r>
          </a:p>
        </p:txBody>
      </p:sp>
    </p:spTree>
    <p:extLst>
      <p:ext uri="{BB962C8B-B14F-4D97-AF65-F5344CB8AC3E}">
        <p14:creationId xmlns:p14="http://schemas.microsoft.com/office/powerpoint/2010/main" val="1173419495"/>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 id="2147483729" r:id="rId17"/>
    <p:sldLayoutId id="2147483730" r:id="rId18"/>
    <p:sldLayoutId id="2147483731" r:id="rId19"/>
    <p:sldLayoutId id="2147483732" r:id="rId20"/>
    <p:sldLayoutId id="2147483733" r:id="rId21"/>
    <p:sldLayoutId id="2147483734" r:id="rId22"/>
    <p:sldLayoutId id="2147483735" r:id="rId23"/>
    <p:sldLayoutId id="2147483736" r:id="rId24"/>
    <p:sldLayoutId id="2147483737" r:id="rId25"/>
    <p:sldLayoutId id="2147483738" r:id="rId26"/>
    <p:sldLayoutId id="2147483739" r:id="rId27"/>
    <p:sldLayoutId id="2147483741" r:id="rId28"/>
  </p:sldLayoutIdLst>
  <p:txStyles>
    <p:titleStyle>
      <a:lvl1pPr algn="l" defTabSz="914400" rtl="0" eaLnBrk="1" latinLnBrk="0" hangingPunct="1">
        <a:lnSpc>
          <a:spcPct val="100000"/>
        </a:lnSpc>
        <a:spcBef>
          <a:spcPct val="0"/>
        </a:spcBef>
        <a:buNone/>
        <a:defRPr sz="2400" b="1" kern="1200">
          <a:solidFill>
            <a:schemeClr val="tx1"/>
          </a:solidFill>
          <a:latin typeface="+mj-lt"/>
          <a:ea typeface="+mj-ea"/>
          <a:cs typeface="+mj-cs"/>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n-lt"/>
          <a:ea typeface="+mn-ea"/>
          <a:cs typeface="+mn-cs"/>
        </a:defRPr>
      </a:lvl1pPr>
      <a:lvl2pPr marL="152400" indent="-1524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2pPr>
      <a:lvl3pPr marL="330200" indent="-149225"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3pPr>
      <a:lvl4pPr marL="514350" indent="-155575"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4pPr>
      <a:lvl5pPr marL="692150" indent="-152400" algn="l" defTabSz="914400" rtl="0" eaLnBrk="1" latinLnBrk="0" hangingPunct="1">
        <a:lnSpc>
          <a:spcPct val="100000"/>
        </a:lnSpc>
        <a:spcBef>
          <a:spcPts val="500"/>
        </a:spcBef>
        <a:buFont typeface="Arial" panose="020B0604020202020204" pitchFamily="34" charset="0"/>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6199">
          <p15:clr>
            <a:srgbClr val="F26B43"/>
          </p15:clr>
        </p15:guide>
        <p15:guide id="3" pos="211">
          <p15:clr>
            <a:srgbClr val="F26B43"/>
          </p15:clr>
        </p15:guide>
        <p15:guide id="4" pos="7469">
          <p15:clr>
            <a:srgbClr val="F26B43"/>
          </p15:clr>
        </p15:guide>
        <p15:guide id="5" orient="horz" pos="3475">
          <p15:clr>
            <a:srgbClr val="F26B43"/>
          </p15:clr>
        </p15:guide>
        <p15:guide id="6" orient="horz" pos="4110">
          <p15:clr>
            <a:srgbClr val="F26B43"/>
          </p15:clr>
        </p15:guide>
        <p15:guide id="7" orient="horz" pos="210">
          <p15:clr>
            <a:srgbClr val="F26B43"/>
          </p15:clr>
        </p15:guide>
        <p15:guide id="8" pos="1481">
          <p15:clr>
            <a:srgbClr val="F26B43"/>
          </p15:clr>
        </p15:guide>
        <p15:guide id="9" pos="1708">
          <p15:clr>
            <a:srgbClr val="F26B43"/>
          </p15:clr>
        </p15:guide>
        <p15:guide id="10" pos="2992">
          <p15:clr>
            <a:srgbClr val="F26B43"/>
          </p15:clr>
        </p15:guide>
        <p15:guide id="11" pos="3208">
          <p15:clr>
            <a:srgbClr val="F26B43"/>
          </p15:clr>
        </p15:guide>
        <p15:guide id="12" pos="4475">
          <p15:clr>
            <a:srgbClr val="F26B43"/>
          </p15:clr>
        </p15:guide>
        <p15:guide id="13" pos="4702">
          <p15:clr>
            <a:srgbClr val="F26B43"/>
          </p15:clr>
        </p15:guide>
        <p15:guide id="14" pos="5972">
          <p15:clr>
            <a:srgbClr val="F26B43"/>
          </p15:clr>
        </p15:guide>
        <p15:guide id="15" orient="horz" pos="312">
          <p15:clr>
            <a:srgbClr val="F26B43"/>
          </p15:clr>
        </p15:guide>
        <p15:guide id="16" pos="422">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7.xml"/><Relationship Id="rId1" Type="http://schemas.openxmlformats.org/officeDocument/2006/relationships/slideLayout" Target="../slideLayouts/slideLayout37.xml"/><Relationship Id="rId4" Type="http://schemas.openxmlformats.org/officeDocument/2006/relationships/chart" Target="../charts/chart6.xml"/></Relationships>
</file>

<file path=ppt/slides/_rels/slide1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8.xml"/><Relationship Id="rId1" Type="http://schemas.openxmlformats.org/officeDocument/2006/relationships/slideLayout" Target="../slideLayouts/slideLayout37.xml"/><Relationship Id="rId4" Type="http://schemas.openxmlformats.org/officeDocument/2006/relationships/chart" Target="../charts/chart8.xml"/></Relationships>
</file>

<file path=ppt/slides/_rels/slide13.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9.xml"/><Relationship Id="rId1" Type="http://schemas.openxmlformats.org/officeDocument/2006/relationships/slideLayout" Target="../slideLayouts/slideLayout37.xml"/><Relationship Id="rId4" Type="http://schemas.openxmlformats.org/officeDocument/2006/relationships/chart" Target="../charts/chart10.xml"/></Relationships>
</file>

<file path=ppt/slides/_rels/slide14.xml.rels><?xml version="1.0" encoding="UTF-8" standalone="yes"?>
<Relationships xmlns="http://schemas.openxmlformats.org/package/2006/relationships"><Relationship Id="rId3" Type="http://schemas.microsoft.com/office/2018/10/relationships/comments" Target="../comments/modernComment_544_A2481FE3.xml"/><Relationship Id="rId2" Type="http://schemas.openxmlformats.org/officeDocument/2006/relationships/notesSlide" Target="../notesSlides/notesSlide10.xml"/><Relationship Id="rId1" Type="http://schemas.openxmlformats.org/officeDocument/2006/relationships/slideLayout" Target="../slideLayouts/slideLayout37.xml"/><Relationship Id="rId5" Type="http://schemas.openxmlformats.org/officeDocument/2006/relationships/chart" Target="../charts/chart12.xml"/><Relationship Id="rId4" Type="http://schemas.openxmlformats.org/officeDocument/2006/relationships/chart" Target="../charts/chart11.xml"/></Relationships>
</file>

<file path=ppt/slides/_rels/slide15.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1.xml"/><Relationship Id="rId1" Type="http://schemas.openxmlformats.org/officeDocument/2006/relationships/slideLayout" Target="../slideLayouts/slideLayout37.xml"/><Relationship Id="rId4" Type="http://schemas.openxmlformats.org/officeDocument/2006/relationships/chart" Target="../charts/char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12.xml"/><Relationship Id="rId1" Type="http://schemas.openxmlformats.org/officeDocument/2006/relationships/slideLayout" Target="../slideLayouts/slideLayout37.xml"/><Relationship Id="rId5" Type="http://schemas.openxmlformats.org/officeDocument/2006/relationships/chart" Target="../charts/chart17.xml"/><Relationship Id="rId4" Type="http://schemas.openxmlformats.org/officeDocument/2006/relationships/chart" Target="../charts/chart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3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hyperlink" Target="https://www.transportfocus.org.uk/publication/strategic-roads-user-survey-2024-25/" TargetMode="External"/><Relationship Id="rId2" Type="http://schemas.openxmlformats.org/officeDocument/2006/relationships/notesSlide" Target="../notesSlides/notesSlide1.xml"/><Relationship Id="rId1" Type="http://schemas.openxmlformats.org/officeDocument/2006/relationships/slideLayout" Target="../slideLayouts/slideLayout3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7.xml"/></Relationships>
</file>

<file path=ppt/slides/_rels/slide21.xml.rels><?xml version="1.0" encoding="UTF-8" standalone="yes"?>
<Relationships xmlns="http://schemas.openxmlformats.org/package/2006/relationships"><Relationship Id="rId3" Type="http://schemas.openxmlformats.org/officeDocument/2006/relationships/hyperlink" Target="mailto:Josh.Whitton@transportfocus.org.uk" TargetMode="External"/><Relationship Id="rId2" Type="http://schemas.openxmlformats.org/officeDocument/2006/relationships/notesSlide" Target="../notesSlides/notesSlide15.xml"/><Relationship Id="rId1" Type="http://schemas.openxmlformats.org/officeDocument/2006/relationships/slideLayout" Target="../slideLayouts/slideLayout37.xml"/><Relationship Id="rId4" Type="http://schemas.openxmlformats.org/officeDocument/2006/relationships/hyperlink" Target="http://www.transportfocus.org.uk/"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xml"/><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6.xml"/><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1403E-3A45-B89D-64BB-39FC11A6C7A1}"/>
              </a:ext>
            </a:extLst>
          </p:cNvPr>
          <p:cNvSpPr>
            <a:spLocks noGrp="1"/>
          </p:cNvSpPr>
          <p:nvPr>
            <p:ph type="title"/>
          </p:nvPr>
        </p:nvSpPr>
        <p:spPr>
          <a:xfrm>
            <a:off x="141767" y="1603694"/>
            <a:ext cx="12440093" cy="627063"/>
          </a:xfrm>
        </p:spPr>
        <p:txBody>
          <a:bodyPr/>
          <a:lstStyle/>
          <a:p>
            <a:r>
              <a:rPr lang="en-GB" sz="4800" dirty="0"/>
              <a:t>Strategic Roads User Survey</a:t>
            </a:r>
            <a:br>
              <a:rPr lang="en-GB" sz="4800" dirty="0"/>
            </a:br>
            <a:r>
              <a:rPr lang="en-GB" sz="4800" dirty="0"/>
              <a:t>quarterly report</a:t>
            </a:r>
            <a:r>
              <a:rPr lang="en-GB" sz="5400" dirty="0"/>
              <a:t> </a:t>
            </a:r>
            <a:br>
              <a:rPr lang="en-GB" dirty="0"/>
            </a:br>
            <a:r>
              <a:rPr lang="en-GB" sz="3600" dirty="0"/>
              <a:t>January 2026</a:t>
            </a:r>
            <a:endParaRPr lang="en-GB" dirty="0"/>
          </a:p>
        </p:txBody>
      </p:sp>
    </p:spTree>
    <p:extLst>
      <p:ext uri="{BB962C8B-B14F-4D97-AF65-F5344CB8AC3E}">
        <p14:creationId xmlns:p14="http://schemas.microsoft.com/office/powerpoint/2010/main" val="36552201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4BF544-31A3-A6FC-B563-313E47256F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935FA1-B918-94EE-B8A7-7B8CAEDF7025}"/>
              </a:ext>
            </a:extLst>
          </p:cNvPr>
          <p:cNvSpPr>
            <a:spLocks noGrp="1"/>
          </p:cNvSpPr>
          <p:nvPr>
            <p:ph type="title"/>
          </p:nvPr>
        </p:nvSpPr>
        <p:spPr>
          <a:xfrm>
            <a:off x="3775363" y="3426232"/>
            <a:ext cx="5191606" cy="627063"/>
          </a:xfrm>
        </p:spPr>
        <p:txBody>
          <a:bodyPr/>
          <a:lstStyle/>
          <a:p>
            <a:r>
              <a:rPr lang="en-GB" sz="4400"/>
              <a:t>Focus on trends – key drivers of overall satisfaction</a:t>
            </a:r>
          </a:p>
        </p:txBody>
      </p:sp>
    </p:spTree>
    <p:extLst>
      <p:ext uri="{BB962C8B-B14F-4D97-AF65-F5344CB8AC3E}">
        <p14:creationId xmlns:p14="http://schemas.microsoft.com/office/powerpoint/2010/main" val="9725111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4C9E3A-D6F8-7727-A24D-8D54D037A5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C41349-3BDA-C3F8-4AAE-45A74F90E75F}"/>
              </a:ext>
            </a:extLst>
          </p:cNvPr>
          <p:cNvSpPr>
            <a:spLocks noGrp="1"/>
          </p:cNvSpPr>
          <p:nvPr>
            <p:ph type="title"/>
          </p:nvPr>
        </p:nvSpPr>
        <p:spPr>
          <a:xfrm>
            <a:off x="497159" y="253452"/>
            <a:ext cx="10403197" cy="977900"/>
          </a:xfrm>
        </p:spPr>
        <p:txBody>
          <a:bodyPr>
            <a:normAutofit/>
          </a:bodyPr>
          <a:lstStyle/>
          <a:p>
            <a:r>
              <a:rPr lang="en-GB"/>
              <a:t>Journey time</a:t>
            </a:r>
          </a:p>
        </p:txBody>
      </p:sp>
      <p:graphicFrame>
        <p:nvGraphicFramePr>
          <p:cNvPr id="9" name="Content Placeholder 8">
            <a:extLst>
              <a:ext uri="{FF2B5EF4-FFF2-40B4-BE49-F238E27FC236}">
                <a16:creationId xmlns:a16="http://schemas.microsoft.com/office/drawing/2014/main" id="{AFBCEE65-4AD8-0279-0B9E-4EC793236796}"/>
              </a:ext>
            </a:extLst>
          </p:cNvPr>
          <p:cNvGraphicFramePr>
            <a:graphicFrameLocks noGrp="1"/>
          </p:cNvGraphicFramePr>
          <p:nvPr>
            <p:ph idx="1"/>
            <p:extLst>
              <p:ext uri="{D42A27DB-BD31-4B8C-83A1-F6EECF244321}">
                <p14:modId xmlns:p14="http://schemas.microsoft.com/office/powerpoint/2010/main" val="2531003946"/>
              </p:ext>
            </p:extLst>
          </p:nvPr>
        </p:nvGraphicFramePr>
        <p:xfrm>
          <a:off x="515867" y="1364525"/>
          <a:ext cx="11074400" cy="196193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ontent Placeholder 8">
            <a:extLst>
              <a:ext uri="{FF2B5EF4-FFF2-40B4-BE49-F238E27FC236}">
                <a16:creationId xmlns:a16="http://schemas.microsoft.com/office/drawing/2014/main" id="{7D713141-DE26-7810-8D45-83AE20F1A054}"/>
              </a:ext>
            </a:extLst>
          </p:cNvPr>
          <p:cNvGraphicFramePr>
            <a:graphicFrameLocks/>
          </p:cNvGraphicFramePr>
          <p:nvPr>
            <p:extLst>
              <p:ext uri="{D42A27DB-BD31-4B8C-83A1-F6EECF244321}">
                <p14:modId xmlns:p14="http://schemas.microsoft.com/office/powerpoint/2010/main" val="810310574"/>
              </p:ext>
            </p:extLst>
          </p:nvPr>
        </p:nvGraphicFramePr>
        <p:xfrm>
          <a:off x="515867" y="3344973"/>
          <a:ext cx="11074400" cy="2465754"/>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a:extLst>
              <a:ext uri="{FF2B5EF4-FFF2-40B4-BE49-F238E27FC236}">
                <a16:creationId xmlns:a16="http://schemas.microsoft.com/office/drawing/2014/main" id="{7A26DA80-ED2B-855D-3458-BA5FBED53418}"/>
              </a:ext>
            </a:extLst>
          </p:cNvPr>
          <p:cNvSpPr txBox="1"/>
          <p:nvPr/>
        </p:nvSpPr>
        <p:spPr>
          <a:xfrm>
            <a:off x="571500" y="6166884"/>
            <a:ext cx="8425016" cy="430887"/>
          </a:xfrm>
          <a:prstGeom prst="rect">
            <a:avLst/>
          </a:prstGeom>
          <a:noFill/>
        </p:spPr>
        <p:txBody>
          <a:bodyPr wrap="square" rtlCol="0">
            <a:spAutoFit/>
          </a:bodyPr>
          <a:lstStyle/>
          <a:p>
            <a:r>
              <a:rPr lang="en-GB" sz="1100" dirty="0"/>
              <a:t>Discrete quarterly data</a:t>
            </a:r>
          </a:p>
          <a:p>
            <a:r>
              <a:rPr lang="en-GB" sz="1100" dirty="0"/>
              <a:t>Base: All respondents giving a rating (base sizes range from: journey time 2165 to 2557; journey time vs. expectations 2022 to 2407)</a:t>
            </a:r>
          </a:p>
        </p:txBody>
      </p:sp>
      <p:sp>
        <p:nvSpPr>
          <p:cNvPr id="3" name="TextBox 2">
            <a:extLst>
              <a:ext uri="{FF2B5EF4-FFF2-40B4-BE49-F238E27FC236}">
                <a16:creationId xmlns:a16="http://schemas.microsoft.com/office/drawing/2014/main" id="{6D386D4E-6824-A3BF-3462-F3E3A7C072FC}"/>
              </a:ext>
            </a:extLst>
          </p:cNvPr>
          <p:cNvSpPr txBox="1"/>
          <p:nvPr/>
        </p:nvSpPr>
        <p:spPr>
          <a:xfrm>
            <a:off x="513448" y="733465"/>
            <a:ext cx="11008377" cy="646331"/>
          </a:xfrm>
          <a:prstGeom prst="rect">
            <a:avLst/>
          </a:prstGeom>
          <a:noFill/>
          <a:ln>
            <a:noFill/>
          </a:ln>
        </p:spPr>
        <p:txBody>
          <a:bodyPr wrap="square" lIns="91440" tIns="45720" rIns="91440" bIns="45720" rtlCol="0" anchor="t">
            <a:spAutoFit/>
          </a:bodyPr>
          <a:lstStyle/>
          <a:p>
            <a:r>
              <a:rPr lang="en-GB" dirty="0"/>
              <a:t>Journey time has recovered from the lows of Q2 and Q3 24/25, with 68</a:t>
            </a:r>
            <a:r>
              <a:rPr lang="en-GB"/>
              <a:t> per cent </a:t>
            </a:r>
            <a:r>
              <a:rPr lang="en-GB" dirty="0"/>
              <a:t>satisfied and 75</a:t>
            </a:r>
            <a:r>
              <a:rPr lang="en-GB"/>
              <a:t> per cent </a:t>
            </a:r>
            <a:r>
              <a:rPr lang="en-GB" dirty="0"/>
              <a:t>saying the journey was as expected or shorter.</a:t>
            </a:r>
          </a:p>
        </p:txBody>
      </p:sp>
    </p:spTree>
    <p:extLst>
      <p:ext uri="{BB962C8B-B14F-4D97-AF65-F5344CB8AC3E}">
        <p14:creationId xmlns:p14="http://schemas.microsoft.com/office/powerpoint/2010/main" val="12257945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92E1FC-C036-10F1-A697-77F61E53D8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9B1AAD-118B-4A8D-5C44-7335E220C3EE}"/>
              </a:ext>
            </a:extLst>
          </p:cNvPr>
          <p:cNvSpPr>
            <a:spLocks noGrp="1"/>
          </p:cNvSpPr>
          <p:nvPr>
            <p:ph type="title"/>
          </p:nvPr>
        </p:nvSpPr>
        <p:spPr>
          <a:xfrm>
            <a:off x="465174" y="251024"/>
            <a:ext cx="10403197" cy="977900"/>
          </a:xfrm>
        </p:spPr>
        <p:txBody>
          <a:bodyPr>
            <a:normAutofit/>
          </a:bodyPr>
          <a:lstStyle/>
          <a:p>
            <a:r>
              <a:rPr lang="en-GB"/>
              <a:t>Overall satisfaction vs traffic levels</a:t>
            </a:r>
          </a:p>
        </p:txBody>
      </p:sp>
      <p:graphicFrame>
        <p:nvGraphicFramePr>
          <p:cNvPr id="3" name="Content Placeholder 8">
            <a:extLst>
              <a:ext uri="{FF2B5EF4-FFF2-40B4-BE49-F238E27FC236}">
                <a16:creationId xmlns:a16="http://schemas.microsoft.com/office/drawing/2014/main" id="{B0822C3E-7A8B-E1D9-C5CB-D74644F4DF51}"/>
              </a:ext>
            </a:extLst>
          </p:cNvPr>
          <p:cNvGraphicFramePr>
            <a:graphicFrameLocks/>
          </p:cNvGraphicFramePr>
          <p:nvPr>
            <p:extLst>
              <p:ext uri="{D42A27DB-BD31-4B8C-83A1-F6EECF244321}">
                <p14:modId xmlns:p14="http://schemas.microsoft.com/office/powerpoint/2010/main" val="3771663004"/>
              </p:ext>
            </p:extLst>
          </p:nvPr>
        </p:nvGraphicFramePr>
        <p:xfrm>
          <a:off x="448225" y="3613025"/>
          <a:ext cx="11074400" cy="21336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ontent Placeholder 8">
            <a:extLst>
              <a:ext uri="{FF2B5EF4-FFF2-40B4-BE49-F238E27FC236}">
                <a16:creationId xmlns:a16="http://schemas.microsoft.com/office/drawing/2014/main" id="{5E005288-8E4F-42C7-3F39-12D40187473E}"/>
              </a:ext>
            </a:extLst>
          </p:cNvPr>
          <p:cNvGraphicFramePr>
            <a:graphicFrameLocks noGrp="1"/>
          </p:cNvGraphicFramePr>
          <p:nvPr>
            <p:ph idx="1"/>
            <p:extLst>
              <p:ext uri="{D42A27DB-BD31-4B8C-83A1-F6EECF244321}">
                <p14:modId xmlns:p14="http://schemas.microsoft.com/office/powerpoint/2010/main" val="3576938383"/>
              </p:ext>
            </p:extLst>
          </p:nvPr>
        </p:nvGraphicFramePr>
        <p:xfrm>
          <a:off x="448225" y="1567268"/>
          <a:ext cx="11074400" cy="1961934"/>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a:extLst>
              <a:ext uri="{FF2B5EF4-FFF2-40B4-BE49-F238E27FC236}">
                <a16:creationId xmlns:a16="http://schemas.microsoft.com/office/drawing/2014/main" id="{16E31917-8ADF-05CF-EA7D-587E09DBBA2E}"/>
              </a:ext>
            </a:extLst>
          </p:cNvPr>
          <p:cNvSpPr txBox="1"/>
          <p:nvPr/>
        </p:nvSpPr>
        <p:spPr>
          <a:xfrm>
            <a:off x="517016" y="905758"/>
            <a:ext cx="9812215" cy="646331"/>
          </a:xfrm>
          <a:prstGeom prst="rect">
            <a:avLst/>
          </a:prstGeom>
          <a:noFill/>
          <a:ln>
            <a:noFill/>
          </a:ln>
        </p:spPr>
        <p:txBody>
          <a:bodyPr wrap="square" lIns="91440" tIns="45720" rIns="91440" bIns="45720" rtlCol="0" anchor="t">
            <a:spAutoFit/>
          </a:bodyPr>
          <a:lstStyle/>
          <a:p>
            <a:r>
              <a:rPr lang="en-GB" dirty="0"/>
              <a:t>Higher levels of traffic during the summer holidays, as usual, which broadly correlates with lower overall satisfaction during these periods of higher traffic. </a:t>
            </a:r>
            <a:endParaRPr lang="en-GB" dirty="0">
              <a:cs typeface="Arial"/>
            </a:endParaRPr>
          </a:p>
        </p:txBody>
      </p:sp>
      <p:sp>
        <p:nvSpPr>
          <p:cNvPr id="7" name="TextBox 6">
            <a:extLst>
              <a:ext uri="{FF2B5EF4-FFF2-40B4-BE49-F238E27FC236}">
                <a16:creationId xmlns:a16="http://schemas.microsoft.com/office/drawing/2014/main" id="{C481718A-5CC8-DB49-F26D-CACC38177279}"/>
              </a:ext>
            </a:extLst>
          </p:cNvPr>
          <p:cNvSpPr txBox="1"/>
          <p:nvPr/>
        </p:nvSpPr>
        <p:spPr>
          <a:xfrm>
            <a:off x="624663" y="6087140"/>
            <a:ext cx="8425016" cy="430887"/>
          </a:xfrm>
          <a:prstGeom prst="rect">
            <a:avLst/>
          </a:prstGeom>
          <a:noFill/>
        </p:spPr>
        <p:txBody>
          <a:bodyPr wrap="square" rtlCol="0">
            <a:spAutoFit/>
          </a:bodyPr>
          <a:lstStyle/>
          <a:p>
            <a:r>
              <a:rPr lang="en-GB" sz="1100" dirty="0"/>
              <a:t>Discrete quarterly data</a:t>
            </a:r>
          </a:p>
          <a:p>
            <a:r>
              <a:rPr lang="en-GB" sz="1100" dirty="0"/>
              <a:t>Base: All respondents giving a rating (base sizes range from: overall satisfaction 2160 to 2560; traffic 2147 to 2540)</a:t>
            </a:r>
          </a:p>
        </p:txBody>
      </p:sp>
    </p:spTree>
    <p:extLst>
      <p:ext uri="{BB962C8B-B14F-4D97-AF65-F5344CB8AC3E}">
        <p14:creationId xmlns:p14="http://schemas.microsoft.com/office/powerpoint/2010/main" val="13771749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61341C-A312-ABA5-83A6-8627CE82A4D3}"/>
            </a:ext>
          </a:extLst>
        </p:cNvPr>
        <p:cNvGrpSpPr/>
        <p:nvPr/>
      </p:nvGrpSpPr>
      <p:grpSpPr>
        <a:xfrm>
          <a:off x="0" y="0"/>
          <a:ext cx="0" cy="0"/>
          <a:chOff x="0" y="0"/>
          <a:chExt cx="0" cy="0"/>
        </a:xfrm>
      </p:grpSpPr>
      <p:graphicFrame>
        <p:nvGraphicFramePr>
          <p:cNvPr id="9" name="Content Placeholder 8">
            <a:extLst>
              <a:ext uri="{FF2B5EF4-FFF2-40B4-BE49-F238E27FC236}">
                <a16:creationId xmlns:a16="http://schemas.microsoft.com/office/drawing/2014/main" id="{87622D39-8A62-E682-0BA6-83F086662D63}"/>
              </a:ext>
            </a:extLst>
          </p:cNvPr>
          <p:cNvGraphicFramePr>
            <a:graphicFrameLocks noGrp="1"/>
          </p:cNvGraphicFramePr>
          <p:nvPr>
            <p:ph idx="1"/>
            <p:extLst>
              <p:ext uri="{D42A27DB-BD31-4B8C-83A1-F6EECF244321}">
                <p14:modId xmlns:p14="http://schemas.microsoft.com/office/powerpoint/2010/main" val="2350040580"/>
              </p:ext>
            </p:extLst>
          </p:nvPr>
        </p:nvGraphicFramePr>
        <p:xfrm>
          <a:off x="395062" y="3692769"/>
          <a:ext cx="11074400" cy="21336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ontent Placeholder 8">
            <a:extLst>
              <a:ext uri="{FF2B5EF4-FFF2-40B4-BE49-F238E27FC236}">
                <a16:creationId xmlns:a16="http://schemas.microsoft.com/office/drawing/2014/main" id="{4B2B595F-E99C-8E09-5186-19E820EC21C7}"/>
              </a:ext>
            </a:extLst>
          </p:cNvPr>
          <p:cNvGraphicFramePr>
            <a:graphicFrameLocks/>
          </p:cNvGraphicFramePr>
          <p:nvPr>
            <p:extLst>
              <p:ext uri="{D42A27DB-BD31-4B8C-83A1-F6EECF244321}">
                <p14:modId xmlns:p14="http://schemas.microsoft.com/office/powerpoint/2010/main" val="196035965"/>
              </p:ext>
            </p:extLst>
          </p:nvPr>
        </p:nvGraphicFramePr>
        <p:xfrm>
          <a:off x="395062" y="1476560"/>
          <a:ext cx="11074400" cy="2133600"/>
        </p:xfrm>
        <a:graphic>
          <a:graphicData uri="http://schemas.openxmlformats.org/drawingml/2006/chart">
            <c:chart xmlns:c="http://schemas.openxmlformats.org/drawingml/2006/chart" xmlns:r="http://schemas.openxmlformats.org/officeDocument/2006/relationships" r:id="rId4"/>
          </a:graphicData>
        </a:graphic>
      </p:graphicFrame>
      <p:sp>
        <p:nvSpPr>
          <p:cNvPr id="8" name="Title 1">
            <a:extLst>
              <a:ext uri="{FF2B5EF4-FFF2-40B4-BE49-F238E27FC236}">
                <a16:creationId xmlns:a16="http://schemas.microsoft.com/office/drawing/2014/main" id="{75CB878F-8DE4-4621-9AED-A8F58C0B6A41}"/>
              </a:ext>
            </a:extLst>
          </p:cNvPr>
          <p:cNvSpPr>
            <a:spLocks noGrp="1"/>
          </p:cNvSpPr>
          <p:nvPr>
            <p:ph type="title"/>
          </p:nvPr>
        </p:nvSpPr>
        <p:spPr>
          <a:xfrm>
            <a:off x="395062" y="228444"/>
            <a:ext cx="10403197" cy="977900"/>
          </a:xfrm>
        </p:spPr>
        <p:txBody>
          <a:bodyPr>
            <a:normAutofit/>
          </a:bodyPr>
          <a:lstStyle/>
          <a:p>
            <a:r>
              <a:rPr lang="en-GB" dirty="0"/>
              <a:t>Road surface and feelings of safety</a:t>
            </a:r>
          </a:p>
        </p:txBody>
      </p:sp>
      <p:sp>
        <p:nvSpPr>
          <p:cNvPr id="2" name="TextBox 1">
            <a:extLst>
              <a:ext uri="{FF2B5EF4-FFF2-40B4-BE49-F238E27FC236}">
                <a16:creationId xmlns:a16="http://schemas.microsoft.com/office/drawing/2014/main" id="{32E43D87-FC89-55FC-0F8C-73116546F6C3}"/>
              </a:ext>
            </a:extLst>
          </p:cNvPr>
          <p:cNvSpPr txBox="1"/>
          <p:nvPr/>
        </p:nvSpPr>
        <p:spPr>
          <a:xfrm>
            <a:off x="395062" y="800003"/>
            <a:ext cx="9988653" cy="646331"/>
          </a:xfrm>
          <a:prstGeom prst="rect">
            <a:avLst/>
          </a:prstGeom>
          <a:noFill/>
          <a:ln>
            <a:noFill/>
          </a:ln>
        </p:spPr>
        <p:txBody>
          <a:bodyPr wrap="square" lIns="91440" tIns="45720" rIns="91440" bIns="45720" rtlCol="0" anchor="t">
            <a:spAutoFit/>
          </a:bodyPr>
          <a:lstStyle/>
          <a:p>
            <a:r>
              <a:rPr lang="en-GB" dirty="0"/>
              <a:t>Satisfaction with road surface is at its highest level for almost two years. Feelings of safety are at average levels.</a:t>
            </a:r>
          </a:p>
        </p:txBody>
      </p:sp>
      <p:sp>
        <p:nvSpPr>
          <p:cNvPr id="6" name="TextBox 5">
            <a:extLst>
              <a:ext uri="{FF2B5EF4-FFF2-40B4-BE49-F238E27FC236}">
                <a16:creationId xmlns:a16="http://schemas.microsoft.com/office/drawing/2014/main" id="{4C667FA8-AD59-C629-E0F7-5635068DCEC7}"/>
              </a:ext>
            </a:extLst>
          </p:cNvPr>
          <p:cNvSpPr txBox="1"/>
          <p:nvPr/>
        </p:nvSpPr>
        <p:spPr>
          <a:xfrm>
            <a:off x="571500" y="6166884"/>
            <a:ext cx="8425016" cy="430887"/>
          </a:xfrm>
          <a:prstGeom prst="rect">
            <a:avLst/>
          </a:prstGeom>
          <a:noFill/>
        </p:spPr>
        <p:txBody>
          <a:bodyPr wrap="square" rtlCol="0">
            <a:spAutoFit/>
          </a:bodyPr>
          <a:lstStyle/>
          <a:p>
            <a:r>
              <a:rPr lang="en-GB" sz="1100" dirty="0"/>
              <a:t>Discrete quarterly data</a:t>
            </a:r>
          </a:p>
          <a:p>
            <a:r>
              <a:rPr lang="en-GB" sz="1100" dirty="0"/>
              <a:t>Base: All respondents giving a rating (base sizes range from: road surface 2145 to 2526; safety 2160 to 2559)</a:t>
            </a:r>
          </a:p>
        </p:txBody>
      </p:sp>
    </p:spTree>
    <p:extLst>
      <p:ext uri="{BB962C8B-B14F-4D97-AF65-F5344CB8AC3E}">
        <p14:creationId xmlns:p14="http://schemas.microsoft.com/office/powerpoint/2010/main" val="13152834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E8C1F9-2AA1-9E9E-0AF9-BAD71B1BC7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EF5A21-B4EE-A97D-C4FE-0E30BD2D9E98}"/>
              </a:ext>
            </a:extLst>
          </p:cNvPr>
          <p:cNvSpPr>
            <a:spLocks noGrp="1"/>
          </p:cNvSpPr>
          <p:nvPr>
            <p:ph type="title"/>
          </p:nvPr>
        </p:nvSpPr>
        <p:spPr>
          <a:xfrm>
            <a:off x="450695" y="350170"/>
            <a:ext cx="10403197" cy="977900"/>
          </a:xfrm>
        </p:spPr>
        <p:txBody>
          <a:bodyPr>
            <a:normAutofit/>
          </a:bodyPr>
          <a:lstStyle/>
          <a:p>
            <a:r>
              <a:rPr lang="en-GB"/>
              <a:t>Roadworks</a:t>
            </a:r>
          </a:p>
        </p:txBody>
      </p:sp>
      <p:sp>
        <p:nvSpPr>
          <p:cNvPr id="6" name="TextBox 5">
            <a:extLst>
              <a:ext uri="{FF2B5EF4-FFF2-40B4-BE49-F238E27FC236}">
                <a16:creationId xmlns:a16="http://schemas.microsoft.com/office/drawing/2014/main" id="{E5943D89-E60D-4515-8F0D-D98F08B56AB3}"/>
              </a:ext>
            </a:extLst>
          </p:cNvPr>
          <p:cNvSpPr txBox="1"/>
          <p:nvPr/>
        </p:nvSpPr>
        <p:spPr>
          <a:xfrm>
            <a:off x="571500" y="6078396"/>
            <a:ext cx="9287608" cy="600164"/>
          </a:xfrm>
          <a:prstGeom prst="rect">
            <a:avLst/>
          </a:prstGeom>
          <a:noFill/>
        </p:spPr>
        <p:txBody>
          <a:bodyPr wrap="square" rtlCol="0">
            <a:spAutoFit/>
          </a:bodyPr>
          <a:lstStyle/>
          <a:p>
            <a:r>
              <a:rPr lang="en-GB" sz="1100" dirty="0"/>
              <a:t>Discrete quarterly data. </a:t>
            </a:r>
          </a:p>
          <a:p>
            <a:r>
              <a:rPr lang="en-GB" sz="1100" dirty="0"/>
              <a:t>Base: Passed through roadworks - all respondents (base sizes range from 2175 to 2567); </a:t>
            </a:r>
          </a:p>
          <a:p>
            <a:r>
              <a:rPr lang="en-GB" sz="1100" dirty="0"/>
              <a:t>Management of roadworks - those giving a rating who passed through roadworks (base sizes range from 507 to 751)</a:t>
            </a:r>
            <a:endParaRPr lang="en-GB" sz="1400" dirty="0"/>
          </a:p>
        </p:txBody>
      </p:sp>
      <p:graphicFrame>
        <p:nvGraphicFramePr>
          <p:cNvPr id="3" name="Content Placeholder 8">
            <a:extLst>
              <a:ext uri="{FF2B5EF4-FFF2-40B4-BE49-F238E27FC236}">
                <a16:creationId xmlns:a16="http://schemas.microsoft.com/office/drawing/2014/main" id="{07D36138-9E31-7020-64DC-A6E63FF2CE17}"/>
              </a:ext>
            </a:extLst>
          </p:cNvPr>
          <p:cNvGraphicFramePr>
            <a:graphicFrameLocks/>
          </p:cNvGraphicFramePr>
          <p:nvPr>
            <p:extLst>
              <p:ext uri="{D42A27DB-BD31-4B8C-83A1-F6EECF244321}">
                <p14:modId xmlns:p14="http://schemas.microsoft.com/office/powerpoint/2010/main" val="119768590"/>
              </p:ext>
            </p:extLst>
          </p:nvPr>
        </p:nvGraphicFramePr>
        <p:xfrm>
          <a:off x="395062" y="3692769"/>
          <a:ext cx="11074400" cy="21336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Content Placeholder 8">
            <a:extLst>
              <a:ext uri="{FF2B5EF4-FFF2-40B4-BE49-F238E27FC236}">
                <a16:creationId xmlns:a16="http://schemas.microsoft.com/office/drawing/2014/main" id="{1DD7972C-426B-7E0E-D634-41433492CDAF}"/>
              </a:ext>
            </a:extLst>
          </p:cNvPr>
          <p:cNvGraphicFramePr>
            <a:graphicFrameLocks noGrp="1"/>
          </p:cNvGraphicFramePr>
          <p:nvPr>
            <p:ph idx="1"/>
            <p:extLst>
              <p:ext uri="{D42A27DB-BD31-4B8C-83A1-F6EECF244321}">
                <p14:modId xmlns:p14="http://schemas.microsoft.com/office/powerpoint/2010/main" val="2953021102"/>
              </p:ext>
            </p:extLst>
          </p:nvPr>
        </p:nvGraphicFramePr>
        <p:xfrm>
          <a:off x="395062" y="1644591"/>
          <a:ext cx="11074400" cy="1961934"/>
        </p:xfrm>
        <a:graphic>
          <a:graphicData uri="http://schemas.openxmlformats.org/drawingml/2006/chart">
            <c:chart xmlns:c="http://schemas.openxmlformats.org/drawingml/2006/chart" xmlns:r="http://schemas.openxmlformats.org/officeDocument/2006/relationships" r:id="rId5"/>
          </a:graphicData>
        </a:graphic>
      </p:graphicFrame>
      <p:sp>
        <p:nvSpPr>
          <p:cNvPr id="4" name="TextBox 3">
            <a:extLst>
              <a:ext uri="{FF2B5EF4-FFF2-40B4-BE49-F238E27FC236}">
                <a16:creationId xmlns:a16="http://schemas.microsoft.com/office/drawing/2014/main" id="{A0D63A41-0BC7-75EE-7983-4749EC145D61}"/>
              </a:ext>
            </a:extLst>
          </p:cNvPr>
          <p:cNvSpPr txBox="1"/>
          <p:nvPr/>
        </p:nvSpPr>
        <p:spPr>
          <a:xfrm>
            <a:off x="400564" y="933766"/>
            <a:ext cx="11190546" cy="646331"/>
          </a:xfrm>
          <a:prstGeom prst="rect">
            <a:avLst/>
          </a:prstGeom>
          <a:noFill/>
          <a:ln>
            <a:noFill/>
          </a:ln>
        </p:spPr>
        <p:txBody>
          <a:bodyPr wrap="square" lIns="91440" tIns="45720" rIns="91440" bIns="45720" rtlCol="0" anchor="t">
            <a:spAutoFit/>
          </a:bodyPr>
          <a:lstStyle/>
          <a:p>
            <a:r>
              <a:rPr lang="en-GB" dirty="0"/>
              <a:t>The proportion of drivers passing through roadworks hit the lowest level for two years, although satisfaction with their management remains at similar levels to last year and lower than last quarter.</a:t>
            </a:r>
          </a:p>
        </p:txBody>
      </p:sp>
    </p:spTree>
    <p:extLst>
      <p:ext uri="{BB962C8B-B14F-4D97-AF65-F5344CB8AC3E}">
        <p14:creationId xmlns:p14="http://schemas.microsoft.com/office/powerpoint/2010/main" val="2722635747"/>
      </p:ext>
    </p:extLst>
  </p:cSld>
  <p:clrMapOvr>
    <a:masterClrMapping/>
  </p:clrMapOvr>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E898EB-DF6E-9115-8359-A2C96141B1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7DCBE5-A87F-F4B1-B06F-45ED0F5EA3F0}"/>
              </a:ext>
            </a:extLst>
          </p:cNvPr>
          <p:cNvSpPr>
            <a:spLocks noGrp="1"/>
          </p:cNvSpPr>
          <p:nvPr>
            <p:ph type="title"/>
          </p:nvPr>
        </p:nvSpPr>
        <p:spPr>
          <a:xfrm>
            <a:off x="469280" y="310776"/>
            <a:ext cx="10403197" cy="977900"/>
          </a:xfrm>
        </p:spPr>
        <p:txBody>
          <a:bodyPr>
            <a:normAutofit/>
          </a:bodyPr>
          <a:lstStyle/>
          <a:p>
            <a:r>
              <a:rPr lang="en-GB"/>
              <a:t>Delays other than roadworks</a:t>
            </a:r>
          </a:p>
        </p:txBody>
      </p:sp>
      <p:graphicFrame>
        <p:nvGraphicFramePr>
          <p:cNvPr id="3" name="Content Placeholder 8">
            <a:extLst>
              <a:ext uri="{FF2B5EF4-FFF2-40B4-BE49-F238E27FC236}">
                <a16:creationId xmlns:a16="http://schemas.microsoft.com/office/drawing/2014/main" id="{408FAEF9-9D72-1D99-9430-D2E970DF7963}"/>
              </a:ext>
            </a:extLst>
          </p:cNvPr>
          <p:cNvGraphicFramePr>
            <a:graphicFrameLocks/>
          </p:cNvGraphicFramePr>
          <p:nvPr>
            <p:extLst>
              <p:ext uri="{D42A27DB-BD31-4B8C-83A1-F6EECF244321}">
                <p14:modId xmlns:p14="http://schemas.microsoft.com/office/powerpoint/2010/main" val="45775012"/>
              </p:ext>
            </p:extLst>
          </p:nvPr>
        </p:nvGraphicFramePr>
        <p:xfrm>
          <a:off x="395062" y="3692769"/>
          <a:ext cx="11074400" cy="21336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ontent Placeholder 8">
            <a:extLst>
              <a:ext uri="{FF2B5EF4-FFF2-40B4-BE49-F238E27FC236}">
                <a16:creationId xmlns:a16="http://schemas.microsoft.com/office/drawing/2014/main" id="{8C15F765-ACC0-1E37-E4EF-F8D85A27EBCA}"/>
              </a:ext>
            </a:extLst>
          </p:cNvPr>
          <p:cNvGraphicFramePr>
            <a:graphicFrameLocks noGrp="1"/>
          </p:cNvGraphicFramePr>
          <p:nvPr>
            <p:ph idx="1"/>
            <p:extLst>
              <p:ext uri="{D42A27DB-BD31-4B8C-83A1-F6EECF244321}">
                <p14:modId xmlns:p14="http://schemas.microsoft.com/office/powerpoint/2010/main" val="2939746085"/>
              </p:ext>
            </p:extLst>
          </p:nvPr>
        </p:nvGraphicFramePr>
        <p:xfrm>
          <a:off x="395062" y="1632868"/>
          <a:ext cx="11074400" cy="1961934"/>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a:extLst>
              <a:ext uri="{FF2B5EF4-FFF2-40B4-BE49-F238E27FC236}">
                <a16:creationId xmlns:a16="http://schemas.microsoft.com/office/drawing/2014/main" id="{48A934B7-54EA-DE88-9EA7-2E17036A7B83}"/>
              </a:ext>
            </a:extLst>
          </p:cNvPr>
          <p:cNvSpPr txBox="1"/>
          <p:nvPr/>
        </p:nvSpPr>
        <p:spPr>
          <a:xfrm>
            <a:off x="469280" y="947143"/>
            <a:ext cx="10107705" cy="646331"/>
          </a:xfrm>
          <a:prstGeom prst="rect">
            <a:avLst/>
          </a:prstGeom>
          <a:noFill/>
          <a:ln>
            <a:noFill/>
          </a:ln>
        </p:spPr>
        <p:txBody>
          <a:bodyPr wrap="square" lIns="91440" tIns="45720" rIns="91440" bIns="45720" rtlCol="0" anchor="t">
            <a:spAutoFit/>
          </a:bodyPr>
          <a:lstStyle/>
          <a:p>
            <a:r>
              <a:rPr lang="en-GB" dirty="0"/>
              <a:t>Drivers experienced more delays (other than roadworks) this quarter, mainly due to traffic congestion, but satisfaction with the management of these delays remained fairly consistent.</a:t>
            </a:r>
            <a:endParaRPr lang="en-GB" dirty="0">
              <a:cs typeface="Arial"/>
            </a:endParaRPr>
          </a:p>
        </p:txBody>
      </p:sp>
      <p:sp>
        <p:nvSpPr>
          <p:cNvPr id="6" name="TextBox 5">
            <a:extLst>
              <a:ext uri="{FF2B5EF4-FFF2-40B4-BE49-F238E27FC236}">
                <a16:creationId xmlns:a16="http://schemas.microsoft.com/office/drawing/2014/main" id="{00E837A5-8985-57BC-BAA3-A6898AF82A89}"/>
              </a:ext>
            </a:extLst>
          </p:cNvPr>
          <p:cNvSpPr txBox="1"/>
          <p:nvPr/>
        </p:nvSpPr>
        <p:spPr>
          <a:xfrm>
            <a:off x="571500" y="6048897"/>
            <a:ext cx="9287608" cy="600164"/>
          </a:xfrm>
          <a:prstGeom prst="rect">
            <a:avLst/>
          </a:prstGeom>
          <a:noFill/>
        </p:spPr>
        <p:txBody>
          <a:bodyPr wrap="square" rtlCol="0">
            <a:spAutoFit/>
          </a:bodyPr>
          <a:lstStyle/>
          <a:p>
            <a:r>
              <a:rPr lang="en-GB" sz="1100" dirty="0"/>
              <a:t>Discrete quarterly data. </a:t>
            </a:r>
          </a:p>
          <a:p>
            <a:r>
              <a:rPr lang="en-GB" sz="1100" dirty="0"/>
              <a:t>Base: Experienced other delays - all respondents (base sizes range from 2175 to 2567); </a:t>
            </a:r>
          </a:p>
          <a:p>
            <a:r>
              <a:rPr lang="en-GB" sz="1100" dirty="0"/>
              <a:t>Management of other delays - those giving a rating who experienced other delays (base sizes range from 304 to 460)</a:t>
            </a:r>
            <a:endParaRPr lang="en-GB" sz="1400" dirty="0"/>
          </a:p>
        </p:txBody>
      </p:sp>
    </p:spTree>
    <p:extLst>
      <p:ext uri="{BB962C8B-B14F-4D97-AF65-F5344CB8AC3E}">
        <p14:creationId xmlns:p14="http://schemas.microsoft.com/office/powerpoint/2010/main" val="34466120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CB9F81-CCF8-C117-EA83-397E2B7D7C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F77415-1316-4267-5065-4EA6274C26F4}"/>
              </a:ext>
            </a:extLst>
          </p:cNvPr>
          <p:cNvSpPr>
            <a:spLocks noGrp="1"/>
          </p:cNvSpPr>
          <p:nvPr>
            <p:ph type="title"/>
          </p:nvPr>
        </p:nvSpPr>
        <p:spPr>
          <a:xfrm>
            <a:off x="4262424" y="3327532"/>
            <a:ext cx="4641273" cy="627063"/>
          </a:xfrm>
        </p:spPr>
        <p:txBody>
          <a:bodyPr/>
          <a:lstStyle/>
          <a:p>
            <a:r>
              <a:rPr lang="en-GB" sz="5400" dirty="0"/>
              <a:t>What has changed?</a:t>
            </a:r>
          </a:p>
        </p:txBody>
      </p:sp>
    </p:spTree>
    <p:extLst>
      <p:ext uri="{BB962C8B-B14F-4D97-AF65-F5344CB8AC3E}">
        <p14:creationId xmlns:p14="http://schemas.microsoft.com/office/powerpoint/2010/main" val="37695882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DCBB73-8242-47D8-EA21-FDBBE1618C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EF0042-90DE-39BF-01D8-E9C08521840A}"/>
              </a:ext>
            </a:extLst>
          </p:cNvPr>
          <p:cNvSpPr>
            <a:spLocks noGrp="1"/>
          </p:cNvSpPr>
          <p:nvPr>
            <p:ph type="title"/>
          </p:nvPr>
        </p:nvSpPr>
        <p:spPr>
          <a:xfrm>
            <a:off x="395062" y="335163"/>
            <a:ext cx="10403197" cy="889000"/>
          </a:xfrm>
        </p:spPr>
        <p:txBody>
          <a:bodyPr>
            <a:normAutofit fontScale="90000"/>
          </a:bodyPr>
          <a:lstStyle/>
          <a:p>
            <a:r>
              <a:rPr lang="en-GB" dirty="0"/>
              <a:t>Upkeep of the roads has improved this quarter and year-on-year</a:t>
            </a:r>
          </a:p>
        </p:txBody>
      </p:sp>
      <p:sp>
        <p:nvSpPr>
          <p:cNvPr id="6" name="TextBox 5">
            <a:extLst>
              <a:ext uri="{FF2B5EF4-FFF2-40B4-BE49-F238E27FC236}">
                <a16:creationId xmlns:a16="http://schemas.microsoft.com/office/drawing/2014/main" id="{135877A3-F2CA-4C27-1B3A-465DAD032399}"/>
              </a:ext>
            </a:extLst>
          </p:cNvPr>
          <p:cNvSpPr txBox="1"/>
          <p:nvPr/>
        </p:nvSpPr>
        <p:spPr>
          <a:xfrm>
            <a:off x="394520" y="6029236"/>
            <a:ext cx="8912469" cy="600164"/>
          </a:xfrm>
          <a:prstGeom prst="rect">
            <a:avLst/>
          </a:prstGeom>
          <a:noFill/>
        </p:spPr>
        <p:txBody>
          <a:bodyPr wrap="square" rtlCol="0">
            <a:spAutoFit/>
          </a:bodyPr>
          <a:lstStyle/>
          <a:p>
            <a:r>
              <a:rPr lang="en-GB" sz="1100" dirty="0"/>
              <a:t>Discrete quarterly data. </a:t>
            </a:r>
          </a:p>
          <a:p>
            <a:r>
              <a:rPr lang="en-GB" sz="1100" dirty="0"/>
              <a:t>Base: Passed through roadworks - all respondents (base sizes range from 2200 to 2567); </a:t>
            </a:r>
          </a:p>
          <a:p>
            <a:r>
              <a:rPr lang="en-GB" sz="1100" dirty="0"/>
              <a:t>Road surface/litter - those giving a rating (base sizes range from: roadworks 2171 to 2526; litter 1871 to 2206)</a:t>
            </a:r>
          </a:p>
        </p:txBody>
      </p:sp>
      <p:sp>
        <p:nvSpPr>
          <p:cNvPr id="10" name="Content Placeholder 2">
            <a:extLst>
              <a:ext uri="{FF2B5EF4-FFF2-40B4-BE49-F238E27FC236}">
                <a16:creationId xmlns:a16="http://schemas.microsoft.com/office/drawing/2014/main" id="{322DCAF5-9307-6347-2B6D-C4BCE96A01A4}"/>
              </a:ext>
            </a:extLst>
          </p:cNvPr>
          <p:cNvSpPr>
            <a:spLocks noGrp="1"/>
          </p:cNvSpPr>
          <p:nvPr>
            <p:ph idx="1"/>
          </p:nvPr>
        </p:nvSpPr>
        <p:spPr>
          <a:xfrm>
            <a:off x="5310554" y="1190992"/>
            <a:ext cx="6335346" cy="4181778"/>
          </a:xfrm>
        </p:spPr>
        <p:txBody>
          <a:bodyPr vert="horz" lIns="91440" tIns="45720" rIns="91440" bIns="45720" numCol="1" spcCol="360000" rtlCol="0" anchor="t">
            <a:noAutofit/>
          </a:bodyPr>
          <a:lstStyle/>
          <a:p>
            <a:pPr marL="285750" indent="-285750">
              <a:buFont typeface="Arial" panose="020B0604020202020204" pitchFamily="34" charset="0"/>
              <a:buChar char="•"/>
            </a:pPr>
            <a:endParaRPr lang="en-GB" i="1" dirty="0"/>
          </a:p>
          <a:p>
            <a:pPr marL="285750" indent="-285750">
              <a:buFont typeface="Arial" panose="020B0604020202020204" pitchFamily="34" charset="0"/>
              <a:buChar char="•"/>
            </a:pPr>
            <a:r>
              <a:rPr lang="en-GB" sz="1800" dirty="0"/>
              <a:t>As seen earlier, the proportion of drivers passing through roadworks is at its lowest level for some time, 24 per cent in Q2 25/26. </a:t>
            </a:r>
            <a:endParaRPr lang="en-GB" sz="1800" dirty="0">
              <a:cs typeface="Arial"/>
            </a:endParaRPr>
          </a:p>
          <a:p>
            <a:pPr marL="285750" indent="-285750">
              <a:buFont typeface="Arial" panose="020B0604020202020204" pitchFamily="34" charset="0"/>
              <a:buChar char="•"/>
            </a:pPr>
            <a:r>
              <a:rPr lang="en-GB" sz="1800" dirty="0"/>
              <a:t>In part this reflects the end of the NEAR programme of roadworks on all lane running smart motorways, which was completed by the end of Q4 24/25.</a:t>
            </a:r>
            <a:endParaRPr lang="en-GB" sz="1800" dirty="0">
              <a:cs typeface="Arial"/>
            </a:endParaRPr>
          </a:p>
          <a:p>
            <a:pPr marL="285750" indent="-285750">
              <a:buFont typeface="Arial" panose="020B0604020202020204" pitchFamily="34" charset="0"/>
              <a:buChar char="•"/>
            </a:pPr>
            <a:r>
              <a:rPr lang="en-GB" sz="1800" dirty="0"/>
              <a:t>In addition though, satisfaction with other aspects of the upkeep of the SRN has also risen.</a:t>
            </a:r>
            <a:endParaRPr lang="en-GB" sz="1800" dirty="0">
              <a:cs typeface="Arial"/>
            </a:endParaRPr>
          </a:p>
          <a:p>
            <a:pPr marL="285750" indent="-285750">
              <a:buFont typeface="Arial" panose="020B0604020202020204" pitchFamily="34" charset="0"/>
              <a:buChar char="•"/>
            </a:pPr>
            <a:r>
              <a:rPr lang="en-GB" sz="1800" dirty="0"/>
              <a:t>Satisfaction with the road surface is up year-on-year, to 73 per cent in Q2 25/26. This follows a dip in the second half of 25/26.</a:t>
            </a:r>
            <a:endParaRPr lang="en-GB" sz="1800" dirty="0">
              <a:cs typeface="Arial"/>
            </a:endParaRPr>
          </a:p>
          <a:p>
            <a:pPr marL="285750" indent="-285750">
              <a:buFont typeface="Arial" panose="020B0604020202020204" pitchFamily="34" charset="0"/>
              <a:buChar char="•"/>
            </a:pPr>
            <a:r>
              <a:rPr lang="en-GB" sz="1800" dirty="0"/>
              <a:t>Satisfaction with the road and verge being free of litter is also recovering after a dip during the last year. It now stands at 64 per cent.</a:t>
            </a:r>
            <a:endParaRPr lang="en-GB" sz="1800" dirty="0">
              <a:cs typeface="Arial"/>
            </a:endParaRPr>
          </a:p>
        </p:txBody>
      </p:sp>
      <p:graphicFrame>
        <p:nvGraphicFramePr>
          <p:cNvPr id="7" name="Content Placeholder 8">
            <a:extLst>
              <a:ext uri="{FF2B5EF4-FFF2-40B4-BE49-F238E27FC236}">
                <a16:creationId xmlns:a16="http://schemas.microsoft.com/office/drawing/2014/main" id="{6A33ABF6-1E3F-1B9A-4784-F705E26CFE91}"/>
              </a:ext>
            </a:extLst>
          </p:cNvPr>
          <p:cNvGraphicFramePr>
            <a:graphicFrameLocks/>
          </p:cNvGraphicFramePr>
          <p:nvPr>
            <p:extLst>
              <p:ext uri="{D42A27DB-BD31-4B8C-83A1-F6EECF244321}">
                <p14:modId xmlns:p14="http://schemas.microsoft.com/office/powerpoint/2010/main" val="2429428259"/>
              </p:ext>
            </p:extLst>
          </p:nvPr>
        </p:nvGraphicFramePr>
        <p:xfrm>
          <a:off x="395062" y="2890689"/>
          <a:ext cx="4708566" cy="150433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ontent Placeholder 8">
            <a:extLst>
              <a:ext uri="{FF2B5EF4-FFF2-40B4-BE49-F238E27FC236}">
                <a16:creationId xmlns:a16="http://schemas.microsoft.com/office/drawing/2014/main" id="{AA8B3EAB-6838-B562-E417-00A7643B7CB4}"/>
              </a:ext>
            </a:extLst>
          </p:cNvPr>
          <p:cNvGraphicFramePr>
            <a:graphicFrameLocks/>
          </p:cNvGraphicFramePr>
          <p:nvPr>
            <p:extLst>
              <p:ext uri="{D42A27DB-BD31-4B8C-83A1-F6EECF244321}">
                <p14:modId xmlns:p14="http://schemas.microsoft.com/office/powerpoint/2010/main" val="3691110337"/>
              </p:ext>
            </p:extLst>
          </p:nvPr>
        </p:nvGraphicFramePr>
        <p:xfrm>
          <a:off x="395062" y="1506943"/>
          <a:ext cx="4708566" cy="130508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Content Placeholder 8">
            <a:extLst>
              <a:ext uri="{FF2B5EF4-FFF2-40B4-BE49-F238E27FC236}">
                <a16:creationId xmlns:a16="http://schemas.microsoft.com/office/drawing/2014/main" id="{64B63455-FCEB-16A9-6C26-19837C882D9A}"/>
              </a:ext>
            </a:extLst>
          </p:cNvPr>
          <p:cNvGraphicFramePr>
            <a:graphicFrameLocks/>
          </p:cNvGraphicFramePr>
          <p:nvPr>
            <p:extLst>
              <p:ext uri="{D42A27DB-BD31-4B8C-83A1-F6EECF244321}">
                <p14:modId xmlns:p14="http://schemas.microsoft.com/office/powerpoint/2010/main" val="2274568042"/>
              </p:ext>
            </p:extLst>
          </p:nvPr>
        </p:nvGraphicFramePr>
        <p:xfrm>
          <a:off x="395062" y="4469794"/>
          <a:ext cx="4708566" cy="1504334"/>
        </p:xfrm>
        <a:graphic>
          <a:graphicData uri="http://schemas.openxmlformats.org/drawingml/2006/chart">
            <c:chart xmlns:c="http://schemas.openxmlformats.org/drawingml/2006/chart" xmlns:r="http://schemas.openxmlformats.org/officeDocument/2006/relationships" r:id="rId5"/>
          </a:graphicData>
        </a:graphic>
      </p:graphicFrame>
      <p:sp>
        <p:nvSpPr>
          <p:cNvPr id="15" name="TextBox 14">
            <a:extLst>
              <a:ext uri="{FF2B5EF4-FFF2-40B4-BE49-F238E27FC236}">
                <a16:creationId xmlns:a16="http://schemas.microsoft.com/office/drawing/2014/main" id="{2301CDDB-8D6F-5CE3-4CCD-13E3C91FF1C5}"/>
              </a:ext>
            </a:extLst>
          </p:cNvPr>
          <p:cNvSpPr txBox="1"/>
          <p:nvPr/>
        </p:nvSpPr>
        <p:spPr>
          <a:xfrm>
            <a:off x="438763" y="2103207"/>
            <a:ext cx="265471" cy="261610"/>
          </a:xfrm>
          <a:prstGeom prst="rect">
            <a:avLst/>
          </a:prstGeom>
          <a:noFill/>
        </p:spPr>
        <p:txBody>
          <a:bodyPr wrap="square" rtlCol="0">
            <a:spAutoFit/>
          </a:bodyPr>
          <a:lstStyle/>
          <a:p>
            <a:r>
              <a:rPr lang="en-GB" sz="1100" dirty="0"/>
              <a:t>%</a:t>
            </a:r>
          </a:p>
        </p:txBody>
      </p:sp>
    </p:spTree>
    <p:extLst>
      <p:ext uri="{BB962C8B-B14F-4D97-AF65-F5344CB8AC3E}">
        <p14:creationId xmlns:p14="http://schemas.microsoft.com/office/powerpoint/2010/main" val="237636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CF7058-7E65-A7EB-33FA-C4A2E78072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06D47D-7B2D-42C7-C7B0-4A3F9D369AA5}"/>
              </a:ext>
            </a:extLst>
          </p:cNvPr>
          <p:cNvSpPr>
            <a:spLocks noGrp="1"/>
          </p:cNvSpPr>
          <p:nvPr>
            <p:ph type="title"/>
          </p:nvPr>
        </p:nvSpPr>
        <p:spPr>
          <a:xfrm>
            <a:off x="3775363" y="3115468"/>
            <a:ext cx="4641273" cy="627063"/>
          </a:xfrm>
        </p:spPr>
        <p:txBody>
          <a:bodyPr/>
          <a:lstStyle/>
          <a:p>
            <a:r>
              <a:rPr lang="en-GB" dirty="0"/>
              <a:t>Regional </a:t>
            </a:r>
            <a:br>
              <a:rPr lang="en-GB" dirty="0"/>
            </a:br>
            <a:r>
              <a:rPr lang="en-GB" dirty="0"/>
              <a:t>league table</a:t>
            </a:r>
          </a:p>
        </p:txBody>
      </p:sp>
    </p:spTree>
    <p:extLst>
      <p:ext uri="{BB962C8B-B14F-4D97-AF65-F5344CB8AC3E}">
        <p14:creationId xmlns:p14="http://schemas.microsoft.com/office/powerpoint/2010/main" val="14642671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9F38ED-5126-5621-EA1E-71100D1613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AC3F71-6261-E5F2-D9F2-80B0912D896B}"/>
              </a:ext>
            </a:extLst>
          </p:cNvPr>
          <p:cNvSpPr>
            <a:spLocks noGrp="1"/>
          </p:cNvSpPr>
          <p:nvPr>
            <p:ph type="title"/>
          </p:nvPr>
        </p:nvSpPr>
        <p:spPr>
          <a:xfrm>
            <a:off x="571500" y="282379"/>
            <a:ext cx="10403197" cy="977900"/>
          </a:xfrm>
        </p:spPr>
        <p:txBody>
          <a:bodyPr>
            <a:normAutofit fontScale="90000"/>
          </a:bodyPr>
          <a:lstStyle/>
          <a:p>
            <a:r>
              <a:rPr lang="en-GB"/>
              <a:t>National Highways regions – ranking and satisfaction</a:t>
            </a:r>
          </a:p>
        </p:txBody>
      </p:sp>
      <p:sp>
        <p:nvSpPr>
          <p:cNvPr id="3" name="TextBox 2">
            <a:extLst>
              <a:ext uri="{FF2B5EF4-FFF2-40B4-BE49-F238E27FC236}">
                <a16:creationId xmlns:a16="http://schemas.microsoft.com/office/drawing/2014/main" id="{254504E1-F72B-F74F-6CC1-ED53107F4678}"/>
              </a:ext>
            </a:extLst>
          </p:cNvPr>
          <p:cNvSpPr txBox="1"/>
          <p:nvPr/>
        </p:nvSpPr>
        <p:spPr>
          <a:xfrm>
            <a:off x="551812" y="6088559"/>
            <a:ext cx="8877300" cy="769441"/>
          </a:xfrm>
          <a:prstGeom prst="rect">
            <a:avLst/>
          </a:prstGeom>
          <a:noFill/>
        </p:spPr>
        <p:txBody>
          <a:bodyPr wrap="square" rtlCol="0">
            <a:spAutoFit/>
          </a:bodyPr>
          <a:lstStyle/>
          <a:p>
            <a:r>
              <a:rPr lang="en-GB" sz="1100" dirty="0"/>
              <a:t>Data shown is rolling annual data and shows ranking and per cent satisfied</a:t>
            </a:r>
          </a:p>
          <a:p>
            <a:r>
              <a:rPr lang="en-GB" sz="1100" dirty="0">
                <a:solidFill>
                  <a:srgbClr val="00B050"/>
                </a:solidFill>
                <a:latin typeface="Calibri" panose="020F0502020204030204" pitchFamily="34" charset="0"/>
                <a:ea typeface="Calibri" panose="020F0502020204030204" pitchFamily="34" charset="0"/>
                <a:cs typeface="Calibri" panose="020F0502020204030204" pitchFamily="34" charset="0"/>
              </a:rPr>
              <a:t>↑</a:t>
            </a:r>
            <a:r>
              <a:rPr lang="en-GB" sz="1100" dirty="0"/>
              <a:t> denotes a significant increase in score (at a 95 per cent level) versus September 2024 score in brackets</a:t>
            </a:r>
          </a:p>
          <a:p>
            <a:r>
              <a:rPr lang="en-GB" sz="1100" dirty="0">
                <a:solidFill>
                  <a:schemeClr val="accent1"/>
                </a:solidFill>
                <a:latin typeface="Calibri" panose="020F0502020204030204" pitchFamily="34" charset="0"/>
                <a:ea typeface="Calibri" panose="020F0502020204030204" pitchFamily="34" charset="0"/>
                <a:cs typeface="Calibri" panose="020F0502020204030204" pitchFamily="34" charset="0"/>
              </a:rPr>
              <a:t>↓</a:t>
            </a:r>
            <a:r>
              <a:rPr lang="en-GB" sz="1100" dirty="0"/>
              <a:t> denotes a significant decrease in score (at a 95 per cent level) versus September 2024 score in brackets</a:t>
            </a:r>
          </a:p>
          <a:p>
            <a:endParaRPr lang="en-GB" sz="1100" dirty="0"/>
          </a:p>
        </p:txBody>
      </p:sp>
      <p:sp>
        <p:nvSpPr>
          <p:cNvPr id="4" name="TextBox 3">
            <a:extLst>
              <a:ext uri="{FF2B5EF4-FFF2-40B4-BE49-F238E27FC236}">
                <a16:creationId xmlns:a16="http://schemas.microsoft.com/office/drawing/2014/main" id="{6B49E60D-112B-3BC7-4CC7-11F471C91AC6}"/>
              </a:ext>
            </a:extLst>
          </p:cNvPr>
          <p:cNvSpPr txBox="1"/>
          <p:nvPr/>
        </p:nvSpPr>
        <p:spPr>
          <a:xfrm>
            <a:off x="536059" y="755460"/>
            <a:ext cx="10359168" cy="646331"/>
          </a:xfrm>
          <a:prstGeom prst="rect">
            <a:avLst/>
          </a:prstGeom>
          <a:noFill/>
          <a:ln>
            <a:noFill/>
          </a:ln>
        </p:spPr>
        <p:txBody>
          <a:bodyPr wrap="square" lIns="91440" tIns="45720" rIns="91440" bIns="45720" rtlCol="0" anchor="t">
            <a:spAutoFit/>
          </a:bodyPr>
          <a:lstStyle/>
          <a:p>
            <a:r>
              <a:rPr lang="en-GB" dirty="0"/>
              <a:t>The South West region has retained the top spot for overall satisfaction and most other key metrics. Yorks &amp; North East has improved significantly for overall satisfaction, journey time and road surface</a:t>
            </a:r>
            <a:r>
              <a:rPr lang="en-GB"/>
              <a:t>.</a:t>
            </a:r>
            <a:endParaRPr lang="en-GB" dirty="0"/>
          </a:p>
        </p:txBody>
      </p:sp>
      <p:graphicFrame>
        <p:nvGraphicFramePr>
          <p:cNvPr id="6" name="Table 5">
            <a:extLst>
              <a:ext uri="{FF2B5EF4-FFF2-40B4-BE49-F238E27FC236}">
                <a16:creationId xmlns:a16="http://schemas.microsoft.com/office/drawing/2014/main" id="{AA00ACEA-CE10-8CE5-ED45-5F3CDEC0EB03}"/>
              </a:ext>
            </a:extLst>
          </p:cNvPr>
          <p:cNvGraphicFramePr>
            <a:graphicFrameLocks noGrp="1"/>
          </p:cNvGraphicFramePr>
          <p:nvPr>
            <p:extLst>
              <p:ext uri="{D42A27DB-BD31-4B8C-83A1-F6EECF244321}">
                <p14:modId xmlns:p14="http://schemas.microsoft.com/office/powerpoint/2010/main" val="1067207853"/>
              </p:ext>
            </p:extLst>
          </p:nvPr>
        </p:nvGraphicFramePr>
        <p:xfrm>
          <a:off x="393290" y="1447252"/>
          <a:ext cx="10815481" cy="4602126"/>
        </p:xfrm>
        <a:graphic>
          <a:graphicData uri="http://schemas.openxmlformats.org/drawingml/2006/table">
            <a:tbl>
              <a:tblPr firstRow="1" bandRow="1">
                <a:tableStyleId>{5C22544A-7EE6-4342-B048-85BDC9FD1C3A}</a:tableStyleId>
              </a:tblPr>
              <a:tblGrid>
                <a:gridCol w="791211">
                  <a:extLst>
                    <a:ext uri="{9D8B030D-6E8A-4147-A177-3AD203B41FA5}">
                      <a16:colId xmlns:a16="http://schemas.microsoft.com/office/drawing/2014/main" val="375164136"/>
                    </a:ext>
                  </a:extLst>
                </a:gridCol>
                <a:gridCol w="1138043">
                  <a:extLst>
                    <a:ext uri="{9D8B030D-6E8A-4147-A177-3AD203B41FA5}">
                      <a16:colId xmlns:a16="http://schemas.microsoft.com/office/drawing/2014/main" val="2461166393"/>
                    </a:ext>
                  </a:extLst>
                </a:gridCol>
                <a:gridCol w="1269461">
                  <a:extLst>
                    <a:ext uri="{9D8B030D-6E8A-4147-A177-3AD203B41FA5}">
                      <a16:colId xmlns:a16="http://schemas.microsoft.com/office/drawing/2014/main" val="2663467693"/>
                    </a:ext>
                  </a:extLst>
                </a:gridCol>
                <a:gridCol w="1269461">
                  <a:extLst>
                    <a:ext uri="{9D8B030D-6E8A-4147-A177-3AD203B41FA5}">
                      <a16:colId xmlns:a16="http://schemas.microsoft.com/office/drawing/2014/main" val="2842340988"/>
                    </a:ext>
                  </a:extLst>
                </a:gridCol>
                <a:gridCol w="1269461">
                  <a:extLst>
                    <a:ext uri="{9D8B030D-6E8A-4147-A177-3AD203B41FA5}">
                      <a16:colId xmlns:a16="http://schemas.microsoft.com/office/drawing/2014/main" val="155065377"/>
                    </a:ext>
                  </a:extLst>
                </a:gridCol>
                <a:gridCol w="1269461">
                  <a:extLst>
                    <a:ext uri="{9D8B030D-6E8A-4147-A177-3AD203B41FA5}">
                      <a16:colId xmlns:a16="http://schemas.microsoft.com/office/drawing/2014/main" val="3087344388"/>
                    </a:ext>
                  </a:extLst>
                </a:gridCol>
                <a:gridCol w="1269461">
                  <a:extLst>
                    <a:ext uri="{9D8B030D-6E8A-4147-A177-3AD203B41FA5}">
                      <a16:colId xmlns:a16="http://schemas.microsoft.com/office/drawing/2014/main" val="996010267"/>
                    </a:ext>
                  </a:extLst>
                </a:gridCol>
                <a:gridCol w="1269461">
                  <a:extLst>
                    <a:ext uri="{9D8B030D-6E8A-4147-A177-3AD203B41FA5}">
                      <a16:colId xmlns:a16="http://schemas.microsoft.com/office/drawing/2014/main" val="3524120962"/>
                    </a:ext>
                  </a:extLst>
                </a:gridCol>
                <a:gridCol w="1269461">
                  <a:extLst>
                    <a:ext uri="{9D8B030D-6E8A-4147-A177-3AD203B41FA5}">
                      <a16:colId xmlns:a16="http://schemas.microsoft.com/office/drawing/2014/main" val="273630145"/>
                    </a:ext>
                  </a:extLst>
                </a:gridCol>
              </a:tblGrid>
              <a:tr h="435378">
                <a:tc>
                  <a:txBody>
                    <a:bodyPr/>
                    <a:lstStyle/>
                    <a:p>
                      <a:endParaRPr lang="en-GB" dirty="0"/>
                    </a:p>
                  </a:txBody>
                  <a:tcPr>
                    <a:lnL w="12700" cmpd="sng">
                      <a:noFill/>
                    </a:lnL>
                    <a:lnR w="9525" cap="flat" cmpd="sng" algn="ctr">
                      <a:solidFill>
                        <a:schemeClr val="accent6"/>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dirty="0"/>
                    </a:p>
                  </a:txBody>
                  <a:tcP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dirty="0"/>
                    </a:p>
                  </a:txBody>
                  <a:tcP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a:p>
                  </a:txBody>
                  <a:tcP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a:p>
                  </a:txBody>
                  <a:tcP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dirty="0"/>
                    </a:p>
                  </a:txBody>
                  <a:tcP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dirty="0"/>
                    </a:p>
                  </a:txBody>
                  <a:tcP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dirty="0"/>
                    </a:p>
                  </a:txBody>
                  <a:tcP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dirty="0"/>
                    </a:p>
                  </a:txBody>
                  <a:tcPr>
                    <a:lnL w="9525" cap="flat" cmpd="sng" algn="ctr">
                      <a:solidFill>
                        <a:schemeClr val="accent6"/>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15723275"/>
                  </a:ext>
                </a:extLst>
              </a:tr>
              <a:tr h="435378">
                <a:tc>
                  <a:txBody>
                    <a:bodyPr/>
                    <a:lstStyle/>
                    <a:p>
                      <a:r>
                        <a:rPr lang="en-GB" sz="1200" b="1" dirty="0"/>
                        <a:t>Overall rank</a:t>
                      </a:r>
                    </a:p>
                  </a:txBody>
                  <a:tcPr>
                    <a:lnL w="12700" cmpd="sng">
                      <a:noFill/>
                    </a:lnL>
                    <a:lnR w="9525" cap="flat" cmpd="sng" algn="ctr">
                      <a:solidFill>
                        <a:schemeClr val="accent6"/>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r>
                        <a:rPr lang="en-GB" sz="1200" b="1" dirty="0"/>
                        <a:t>Region</a:t>
                      </a:r>
                    </a:p>
                  </a:txBody>
                  <a:tcP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r>
                        <a:rPr lang="en-GB" sz="1200" b="1" dirty="0"/>
                        <a:t>Overall satisfaction</a:t>
                      </a:r>
                    </a:p>
                  </a:txBody>
                  <a:tcP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r>
                        <a:rPr lang="en-GB" sz="1200" b="1"/>
                        <a:t>Overall satisfaction:  </a:t>
                      </a:r>
                      <a:r>
                        <a:rPr lang="en-GB" sz="1200" b="1" dirty="0"/>
                        <a:t>motorways</a:t>
                      </a:r>
                    </a:p>
                  </a:txBody>
                  <a:tcP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r>
                        <a:rPr lang="en-GB" sz="1200" b="1" dirty="0"/>
                        <a:t>Overall satisfaction: A-roads</a:t>
                      </a:r>
                    </a:p>
                  </a:txBody>
                  <a:tcP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r>
                        <a:rPr lang="en-GB" sz="1200" b="1" dirty="0"/>
                        <a:t>Journey time</a:t>
                      </a:r>
                    </a:p>
                  </a:txBody>
                  <a:tcP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r>
                        <a:rPr lang="en-GB" sz="1200" b="1" dirty="0"/>
                        <a:t>Road surface</a:t>
                      </a:r>
                    </a:p>
                  </a:txBody>
                  <a:tcP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r>
                        <a:rPr lang="en-GB" sz="1200" b="1" dirty="0"/>
                        <a:t>Management of roadworks</a:t>
                      </a:r>
                    </a:p>
                  </a:txBody>
                  <a:tcP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Feeling safe</a:t>
                      </a:r>
                    </a:p>
                    <a:p>
                      <a:endParaRPr lang="en-GB" sz="1200" b="1" dirty="0"/>
                    </a:p>
                  </a:txBody>
                  <a:tcPr>
                    <a:lnL w="9525" cap="flat" cmpd="sng" algn="ctr">
                      <a:solidFill>
                        <a:schemeClr val="accent6"/>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8955847"/>
                  </a:ext>
                </a:extLst>
              </a:tr>
              <a:tr h="435378">
                <a:tc>
                  <a:txBody>
                    <a:bodyPr/>
                    <a:lstStyle/>
                    <a:p>
                      <a:pPr algn="ctr"/>
                      <a:r>
                        <a:rPr lang="en-GB" sz="1200" b="1" dirty="0"/>
                        <a:t>1</a:t>
                      </a:r>
                    </a:p>
                  </a:txBody>
                  <a:tcPr>
                    <a:lnL w="12700" cmpd="sng">
                      <a:noFill/>
                    </a:lnL>
                    <a:lnR w="9525" cap="flat" cmpd="sng" algn="ctr">
                      <a:solidFill>
                        <a:schemeClr val="accent6"/>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GB" sz="1200" dirty="0"/>
                        <a:t>South West</a:t>
                      </a:r>
                    </a:p>
                  </a:txBody>
                  <a:tcP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r>
                        <a:rPr lang="en-GB" sz="1200" b="1" dirty="0"/>
                        <a:t>1    </a:t>
                      </a:r>
                      <a:r>
                        <a:rPr lang="en-GB" sz="1200" b="0" dirty="0"/>
                        <a:t>76   </a:t>
                      </a:r>
                      <a:r>
                        <a:rPr lang="en-GB" sz="1000" b="0" dirty="0"/>
                        <a:t>(74)</a:t>
                      </a:r>
                      <a:endParaRPr lang="en-GB" sz="1200" b="1" dirty="0"/>
                    </a:p>
                  </a:txBody>
                  <a:tcP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r>
                        <a:rPr lang="en-GB" sz="1200" b="1" dirty="0"/>
                        <a:t>1    </a:t>
                      </a:r>
                      <a:r>
                        <a:rPr lang="en-GB" sz="1200" b="0" dirty="0"/>
                        <a:t>75   </a:t>
                      </a:r>
                      <a:r>
                        <a:rPr lang="en-GB" sz="1000" b="0" dirty="0"/>
                        <a:t>(73)</a:t>
                      </a:r>
                      <a:endParaRPr lang="en-GB" sz="1200" b="1" dirty="0"/>
                    </a:p>
                  </a:txBody>
                  <a:tcP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r>
                        <a:rPr lang="en-GB" sz="1200" b="1" dirty="0"/>
                        <a:t>1    </a:t>
                      </a:r>
                      <a:r>
                        <a:rPr lang="en-GB" sz="1200" b="0" dirty="0"/>
                        <a:t>77   </a:t>
                      </a:r>
                      <a:r>
                        <a:rPr lang="en-GB" sz="1000" b="0" dirty="0"/>
                        <a:t>(76)</a:t>
                      </a:r>
                      <a:endParaRPr lang="en-GB" sz="1200" b="1" dirty="0"/>
                    </a:p>
                  </a:txBody>
                  <a:tcP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r>
                        <a:rPr lang="en-GB" sz="1200" b="1" dirty="0"/>
                        <a:t>1    </a:t>
                      </a:r>
                      <a:r>
                        <a:rPr lang="en-GB" sz="1200" b="0" dirty="0"/>
                        <a:t>75   </a:t>
                      </a:r>
                      <a:r>
                        <a:rPr lang="en-GB" sz="1000" b="0" dirty="0"/>
                        <a:t>(71)</a:t>
                      </a:r>
                      <a:endParaRPr lang="en-GB" sz="1200" b="1" dirty="0"/>
                    </a:p>
                  </a:txBody>
                  <a:tcP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r>
                        <a:rPr lang="en-GB" sz="1200" b="1" dirty="0"/>
                        <a:t>2    </a:t>
                      </a:r>
                      <a:r>
                        <a:rPr lang="en-GB" sz="1200" b="0" dirty="0"/>
                        <a:t>73   </a:t>
                      </a:r>
                      <a:r>
                        <a:rPr lang="en-GB" sz="1000" b="0" dirty="0"/>
                        <a:t>(68)   </a:t>
                      </a:r>
                      <a:r>
                        <a:rPr lang="en-GB" sz="1100" b="0" dirty="0">
                          <a:solidFill>
                            <a:srgbClr val="00B050"/>
                          </a:solidFill>
                          <a:latin typeface="Calibri" panose="020F0502020204030204" pitchFamily="34" charset="0"/>
                          <a:ea typeface="Calibri" panose="020F0502020204030204" pitchFamily="34" charset="0"/>
                          <a:cs typeface="Calibri" panose="020F0502020204030204" pitchFamily="34" charset="0"/>
                        </a:rPr>
                        <a:t>↑</a:t>
                      </a:r>
                      <a:endParaRPr lang="en-GB" sz="1200" b="1" dirty="0"/>
                    </a:p>
                  </a:txBody>
                  <a:tcP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r>
                        <a:rPr lang="en-GB" sz="1200" b="1" dirty="0"/>
                        <a:t>1    </a:t>
                      </a:r>
                      <a:r>
                        <a:rPr lang="en-GB" sz="1200" b="0" dirty="0"/>
                        <a:t>55   </a:t>
                      </a:r>
                      <a:r>
                        <a:rPr lang="en-GB" sz="1000" b="0" dirty="0"/>
                        <a:t>(55)</a:t>
                      </a:r>
                      <a:endParaRPr lang="en-GB" sz="1200" b="1" dirty="0"/>
                    </a:p>
                  </a:txBody>
                  <a:tcP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r>
                        <a:rPr lang="en-GB" sz="1200" b="1" dirty="0"/>
                        <a:t>1    </a:t>
                      </a:r>
                      <a:r>
                        <a:rPr lang="en-GB" sz="1200" b="0" dirty="0"/>
                        <a:t>85   </a:t>
                      </a:r>
                      <a:r>
                        <a:rPr lang="en-GB" sz="1000" b="0" dirty="0"/>
                        <a:t>(84)</a:t>
                      </a:r>
                      <a:endParaRPr lang="en-GB" sz="1200" b="1" dirty="0"/>
                    </a:p>
                  </a:txBody>
                  <a:tcPr>
                    <a:lnL w="9525" cap="flat" cmpd="sng" algn="ctr">
                      <a:solidFill>
                        <a:schemeClr val="accent6"/>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77010620"/>
                  </a:ext>
                </a:extLst>
              </a:tr>
              <a:tr h="435378">
                <a:tc>
                  <a:txBody>
                    <a:bodyPr/>
                    <a:lstStyle/>
                    <a:p>
                      <a:pPr algn="ctr"/>
                      <a:r>
                        <a:rPr lang="en-GB" sz="1200" b="1" dirty="0"/>
                        <a:t>2</a:t>
                      </a:r>
                    </a:p>
                  </a:txBody>
                  <a:tcPr>
                    <a:lnL w="12700" cmpd="sng">
                      <a:noFill/>
                    </a:lnL>
                    <a:lnR w="9525" cap="flat" cmpd="sng" algn="ctr">
                      <a:solidFill>
                        <a:schemeClr val="accent6"/>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GB" sz="1200" dirty="0"/>
                        <a:t>East</a:t>
                      </a:r>
                    </a:p>
                  </a:txBody>
                  <a:tcP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2    </a:t>
                      </a:r>
                      <a:r>
                        <a:rPr lang="en-GB" sz="1200" b="0" dirty="0"/>
                        <a:t>72   </a:t>
                      </a:r>
                      <a:r>
                        <a:rPr lang="en-GB" sz="1000" b="0" dirty="0"/>
                        <a:t>(69)</a:t>
                      </a:r>
                      <a:endParaRPr lang="en-GB" sz="1200" b="1" dirty="0"/>
                    </a:p>
                  </a:txBody>
                  <a:tcP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2    </a:t>
                      </a:r>
                      <a:r>
                        <a:rPr lang="en-GB" sz="1200" b="0" dirty="0"/>
                        <a:t>73   </a:t>
                      </a:r>
                      <a:r>
                        <a:rPr lang="en-GB" sz="1000" b="0" dirty="0"/>
                        <a:t>(71)</a:t>
                      </a:r>
                      <a:endParaRPr lang="en-GB" sz="1000" b="1" dirty="0"/>
                    </a:p>
                  </a:txBody>
                  <a:tcP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3    </a:t>
                      </a:r>
                      <a:r>
                        <a:rPr lang="en-GB" sz="1200" b="0" dirty="0"/>
                        <a:t>71   </a:t>
                      </a:r>
                      <a:r>
                        <a:rPr lang="en-GB" sz="1000" b="0" dirty="0"/>
                        <a:t>(67)</a:t>
                      </a:r>
                      <a:endParaRPr lang="en-GB" sz="1200" b="1" dirty="0"/>
                    </a:p>
                  </a:txBody>
                  <a:tcP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2    </a:t>
                      </a:r>
                      <a:r>
                        <a:rPr lang="en-GB" sz="1200" b="0" dirty="0"/>
                        <a:t>70   </a:t>
                      </a:r>
                      <a:r>
                        <a:rPr lang="en-GB" sz="1000" b="0" dirty="0"/>
                        <a:t>(66)</a:t>
                      </a:r>
                      <a:r>
                        <a:rPr lang="en-GB" sz="1200" b="0" dirty="0"/>
                        <a:t>  </a:t>
                      </a:r>
                      <a:r>
                        <a:rPr lang="en-GB" sz="1100" b="0" dirty="0">
                          <a:solidFill>
                            <a:srgbClr val="00B050"/>
                          </a:solidFill>
                          <a:latin typeface="Calibri" panose="020F0502020204030204" pitchFamily="34" charset="0"/>
                          <a:ea typeface="Calibri" panose="020F0502020204030204" pitchFamily="34" charset="0"/>
                          <a:cs typeface="Calibri" panose="020F0502020204030204" pitchFamily="34" charset="0"/>
                        </a:rPr>
                        <a:t>↑</a:t>
                      </a:r>
                      <a:endParaRPr lang="en-GB" sz="1200" b="1" dirty="0"/>
                    </a:p>
                  </a:txBody>
                  <a:tcP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6    </a:t>
                      </a:r>
                      <a:r>
                        <a:rPr lang="en-GB" sz="1200" b="0" dirty="0"/>
                        <a:t>66   </a:t>
                      </a:r>
                      <a:r>
                        <a:rPr lang="en-GB" sz="1000" b="0" dirty="0"/>
                        <a:t>(63)</a:t>
                      </a:r>
                      <a:endParaRPr lang="en-GB" sz="1200" b="1" dirty="0"/>
                    </a:p>
                  </a:txBody>
                  <a:tcP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5    </a:t>
                      </a:r>
                      <a:r>
                        <a:rPr lang="en-GB" sz="1200" b="0" dirty="0"/>
                        <a:t>45   </a:t>
                      </a:r>
                      <a:r>
                        <a:rPr lang="en-GB" sz="1000" b="0" dirty="0"/>
                        <a:t>(43)</a:t>
                      </a:r>
                      <a:endParaRPr lang="en-GB" sz="1200" b="1" dirty="0"/>
                    </a:p>
                  </a:txBody>
                  <a:tcP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2    </a:t>
                      </a:r>
                      <a:r>
                        <a:rPr lang="en-GB" sz="1200" b="0" dirty="0"/>
                        <a:t>83   </a:t>
                      </a:r>
                      <a:r>
                        <a:rPr lang="en-GB" sz="1000" b="0" dirty="0"/>
                        <a:t>(80)</a:t>
                      </a:r>
                      <a:endParaRPr lang="en-GB" sz="1200" b="1" dirty="0"/>
                    </a:p>
                  </a:txBody>
                  <a:tcPr>
                    <a:lnL w="9525" cap="flat" cmpd="sng" algn="ctr">
                      <a:solidFill>
                        <a:schemeClr val="accent6"/>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90695708"/>
                  </a:ext>
                </a:extLst>
              </a:tr>
              <a:tr h="435378">
                <a:tc>
                  <a:txBody>
                    <a:bodyPr/>
                    <a:lstStyle/>
                    <a:p>
                      <a:pPr algn="ctr"/>
                      <a:r>
                        <a:rPr lang="en-GB" sz="1200" b="1" dirty="0"/>
                        <a:t>3</a:t>
                      </a:r>
                    </a:p>
                  </a:txBody>
                  <a:tcPr>
                    <a:lnL w="12700" cmpd="sng">
                      <a:noFill/>
                    </a:lnL>
                    <a:lnR w="9525" cap="flat" cmpd="sng" algn="ctr">
                      <a:solidFill>
                        <a:schemeClr val="accent6"/>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GB" sz="1200" dirty="0"/>
                        <a:t>North West</a:t>
                      </a:r>
                    </a:p>
                  </a:txBody>
                  <a:tcP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3    </a:t>
                      </a:r>
                      <a:r>
                        <a:rPr lang="en-GB" sz="1200" b="0" dirty="0"/>
                        <a:t>70   </a:t>
                      </a:r>
                      <a:r>
                        <a:rPr lang="en-GB" sz="1000" b="0" dirty="0"/>
                        <a:t>(72)</a:t>
                      </a:r>
                      <a:endParaRPr lang="en-GB" sz="1000" b="1" dirty="0"/>
                    </a:p>
                    <a:p>
                      <a:pPr algn="l"/>
                      <a:endParaRPr lang="en-GB" sz="1200" b="1" dirty="0"/>
                    </a:p>
                  </a:txBody>
                  <a:tcP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3    </a:t>
                      </a:r>
                      <a:r>
                        <a:rPr lang="en-GB" sz="1200" b="0" dirty="0"/>
                        <a:t>70   </a:t>
                      </a:r>
                      <a:r>
                        <a:rPr lang="en-GB" sz="1000" b="0" dirty="0"/>
                        <a:t>(71)</a:t>
                      </a:r>
                      <a:endParaRPr lang="en-GB" sz="1200" b="1" dirty="0"/>
                    </a:p>
                  </a:txBody>
                  <a:tcP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3    </a:t>
                      </a:r>
                      <a:r>
                        <a:rPr lang="en-GB" sz="1200" b="0" dirty="0"/>
                        <a:t>71   </a:t>
                      </a:r>
                      <a:r>
                        <a:rPr lang="en-GB" sz="1000" b="0" dirty="0"/>
                        <a:t>(73)</a:t>
                      </a:r>
                      <a:endParaRPr lang="en-GB" sz="1200" b="1" dirty="0"/>
                    </a:p>
                  </a:txBody>
                  <a:tcP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4    </a:t>
                      </a:r>
                      <a:r>
                        <a:rPr lang="en-GB" sz="1200" b="0" dirty="0"/>
                        <a:t>67   </a:t>
                      </a:r>
                      <a:r>
                        <a:rPr lang="en-GB" sz="1000" b="0" dirty="0"/>
                        <a:t>(72)   </a:t>
                      </a:r>
                      <a:r>
                        <a:rPr lang="en-GB" sz="1100" b="0" dirty="0">
                          <a:solidFill>
                            <a:schemeClr val="accent1"/>
                          </a:solidFill>
                          <a:latin typeface="Calibri" panose="020F0502020204030204" pitchFamily="34" charset="0"/>
                          <a:ea typeface="Calibri" panose="020F0502020204030204" pitchFamily="34" charset="0"/>
                          <a:cs typeface="Calibri" panose="020F0502020204030204" pitchFamily="34" charset="0"/>
                        </a:rPr>
                        <a:t>↓</a:t>
                      </a:r>
                      <a:endParaRPr lang="en-GB" sz="1200" b="1" dirty="0">
                        <a:solidFill>
                          <a:schemeClr val="accent1"/>
                        </a:solidFill>
                      </a:endParaRPr>
                    </a:p>
                  </a:txBody>
                  <a:tcP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3    </a:t>
                      </a:r>
                      <a:r>
                        <a:rPr lang="en-GB" sz="1200" b="0" dirty="0"/>
                        <a:t>72   </a:t>
                      </a:r>
                      <a:r>
                        <a:rPr lang="en-GB" sz="1000" b="0" dirty="0"/>
                        <a:t>(69)</a:t>
                      </a:r>
                      <a:endParaRPr lang="en-GB" sz="1200" b="1" dirty="0"/>
                    </a:p>
                  </a:txBody>
                  <a:tcP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4    </a:t>
                      </a:r>
                      <a:r>
                        <a:rPr lang="en-GB" sz="1200" b="0" dirty="0"/>
                        <a:t>47   </a:t>
                      </a:r>
                      <a:r>
                        <a:rPr lang="en-GB" sz="1000" b="0" dirty="0"/>
                        <a:t>(53)</a:t>
                      </a:r>
                      <a:endParaRPr lang="en-GB" sz="1200" b="1" dirty="0"/>
                    </a:p>
                  </a:txBody>
                  <a:tcP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4    </a:t>
                      </a:r>
                      <a:r>
                        <a:rPr lang="en-GB" sz="1200" b="0" dirty="0"/>
                        <a:t>79   </a:t>
                      </a:r>
                      <a:r>
                        <a:rPr lang="en-GB" sz="1000" b="0" dirty="0"/>
                        <a:t>(82)   </a:t>
                      </a:r>
                      <a:r>
                        <a:rPr lang="en-GB" sz="1100" b="0" dirty="0">
                          <a:solidFill>
                            <a:schemeClr val="accent1"/>
                          </a:solidFill>
                          <a:latin typeface="Calibri" panose="020F0502020204030204" pitchFamily="34" charset="0"/>
                          <a:ea typeface="Calibri" panose="020F0502020204030204" pitchFamily="34" charset="0"/>
                          <a:cs typeface="Calibri" panose="020F0502020204030204" pitchFamily="34" charset="0"/>
                        </a:rPr>
                        <a:t>↓</a:t>
                      </a:r>
                      <a:endParaRPr lang="en-GB" sz="1200" b="1" dirty="0"/>
                    </a:p>
                  </a:txBody>
                  <a:tcPr>
                    <a:lnL w="9525" cap="flat" cmpd="sng" algn="ctr">
                      <a:solidFill>
                        <a:schemeClr val="accent6"/>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17342700"/>
                  </a:ext>
                </a:extLst>
              </a:tr>
              <a:tr h="435378">
                <a:tc>
                  <a:txBody>
                    <a:bodyPr/>
                    <a:lstStyle/>
                    <a:p>
                      <a:pPr algn="ctr"/>
                      <a:r>
                        <a:rPr lang="en-GB" sz="1200" b="1" dirty="0"/>
                        <a:t>3</a:t>
                      </a:r>
                    </a:p>
                  </a:txBody>
                  <a:tcPr>
                    <a:lnL w="12700" cmpd="sng">
                      <a:noFill/>
                    </a:lnL>
                    <a:lnR w="9525" cap="flat" cmpd="sng" algn="ctr">
                      <a:solidFill>
                        <a:schemeClr val="accent6"/>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GB" sz="1200" dirty="0"/>
                        <a:t>Yorks &amp; North East</a:t>
                      </a:r>
                    </a:p>
                  </a:txBody>
                  <a:tcP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3    </a:t>
                      </a:r>
                      <a:r>
                        <a:rPr lang="en-GB" sz="1200" b="0" dirty="0"/>
                        <a:t>70   </a:t>
                      </a:r>
                      <a:r>
                        <a:rPr lang="en-GB" sz="1000" b="0" dirty="0"/>
                        <a:t>(67)   </a:t>
                      </a:r>
                      <a:r>
                        <a:rPr lang="en-GB" sz="1100" b="0" dirty="0">
                          <a:solidFill>
                            <a:srgbClr val="00B050"/>
                          </a:solidFill>
                          <a:latin typeface="Calibri" panose="020F0502020204030204" pitchFamily="34" charset="0"/>
                          <a:ea typeface="Calibri" panose="020F0502020204030204" pitchFamily="34" charset="0"/>
                          <a:cs typeface="Calibri" panose="020F0502020204030204" pitchFamily="34" charset="0"/>
                        </a:rPr>
                        <a:t>↑</a:t>
                      </a:r>
                      <a:endParaRPr lang="en-GB" sz="1200" b="1" dirty="0">
                        <a:solidFill>
                          <a:srgbClr val="00B050"/>
                        </a:solidFill>
                        <a:latin typeface="Calibri" panose="020F0502020204030204" pitchFamily="34" charset="0"/>
                        <a:ea typeface="Calibri" panose="020F0502020204030204" pitchFamily="34" charset="0"/>
                        <a:cs typeface="Calibri" panose="020F0502020204030204" pitchFamily="34" charset="0"/>
                      </a:endParaRPr>
                    </a:p>
                  </a:txBody>
                  <a:tcP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4    </a:t>
                      </a:r>
                      <a:r>
                        <a:rPr lang="en-GB" sz="1200" b="0" dirty="0"/>
                        <a:t>69   </a:t>
                      </a:r>
                      <a:r>
                        <a:rPr lang="en-GB" sz="1000" b="0" dirty="0"/>
                        <a:t>(64)   </a:t>
                      </a:r>
                      <a:r>
                        <a:rPr lang="en-GB" sz="1100" b="0" dirty="0">
                          <a:solidFill>
                            <a:srgbClr val="00B050"/>
                          </a:solidFill>
                          <a:latin typeface="Calibri" panose="020F0502020204030204" pitchFamily="34" charset="0"/>
                          <a:ea typeface="Calibri" panose="020F0502020204030204" pitchFamily="34" charset="0"/>
                          <a:cs typeface="Calibri" panose="020F0502020204030204" pitchFamily="34" charset="0"/>
                        </a:rPr>
                        <a:t>↑</a:t>
                      </a:r>
                      <a:endParaRPr lang="en-GB" sz="1200" b="1" dirty="0"/>
                    </a:p>
                  </a:txBody>
                  <a:tcP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2    </a:t>
                      </a:r>
                      <a:r>
                        <a:rPr lang="en-GB" sz="1200" b="0" dirty="0"/>
                        <a:t>72   </a:t>
                      </a:r>
                      <a:r>
                        <a:rPr lang="en-GB" sz="1000" b="0" dirty="0"/>
                        <a:t>(71)</a:t>
                      </a:r>
                      <a:endParaRPr lang="en-GB" sz="1200" b="1" dirty="0"/>
                    </a:p>
                  </a:txBody>
                  <a:tcP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3    </a:t>
                      </a:r>
                      <a:r>
                        <a:rPr lang="en-GB" sz="1200" b="0" dirty="0"/>
                        <a:t>69   </a:t>
                      </a:r>
                      <a:r>
                        <a:rPr lang="en-GB" sz="1000" b="0" dirty="0"/>
                        <a:t>(64)   </a:t>
                      </a:r>
                      <a:r>
                        <a:rPr lang="en-GB" sz="1100" b="0" dirty="0">
                          <a:solidFill>
                            <a:srgbClr val="00B050"/>
                          </a:solidFill>
                          <a:latin typeface="Calibri" panose="020F0502020204030204" pitchFamily="34" charset="0"/>
                          <a:ea typeface="Calibri" panose="020F0502020204030204" pitchFamily="34" charset="0"/>
                          <a:cs typeface="Calibri" panose="020F0502020204030204" pitchFamily="34" charset="0"/>
                        </a:rPr>
                        <a:t>↑</a:t>
                      </a:r>
                      <a:endParaRPr lang="en-GB" sz="1200" b="1" dirty="0"/>
                    </a:p>
                  </a:txBody>
                  <a:tcP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1    </a:t>
                      </a:r>
                      <a:r>
                        <a:rPr lang="en-GB" sz="1200" b="0" dirty="0"/>
                        <a:t>76   </a:t>
                      </a:r>
                      <a:r>
                        <a:rPr lang="en-GB" sz="1000" b="0" dirty="0"/>
                        <a:t>(73)   </a:t>
                      </a:r>
                      <a:r>
                        <a:rPr lang="en-GB" sz="1100" b="0" dirty="0">
                          <a:solidFill>
                            <a:srgbClr val="00B050"/>
                          </a:solidFill>
                          <a:latin typeface="Calibri" panose="020F0502020204030204" pitchFamily="34" charset="0"/>
                          <a:ea typeface="Calibri" panose="020F0502020204030204" pitchFamily="34" charset="0"/>
                          <a:cs typeface="Calibri" panose="020F0502020204030204" pitchFamily="34" charset="0"/>
                        </a:rPr>
                        <a:t>↑</a:t>
                      </a:r>
                      <a:endParaRPr lang="en-GB" sz="1200" b="1" dirty="0"/>
                    </a:p>
                  </a:txBody>
                  <a:tcP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3    </a:t>
                      </a:r>
                      <a:r>
                        <a:rPr lang="en-GB" sz="1200" b="0" dirty="0"/>
                        <a:t>48   </a:t>
                      </a:r>
                      <a:r>
                        <a:rPr lang="en-GB" sz="1000" b="0" dirty="0"/>
                        <a:t>(49)</a:t>
                      </a:r>
                      <a:endParaRPr lang="en-GB" sz="1200" b="1" dirty="0"/>
                    </a:p>
                  </a:txBody>
                  <a:tcP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3    </a:t>
                      </a:r>
                      <a:r>
                        <a:rPr lang="en-GB" sz="1200" b="0" dirty="0"/>
                        <a:t>82   </a:t>
                      </a:r>
                      <a:r>
                        <a:rPr lang="en-GB" sz="1000" b="0" dirty="0"/>
                        <a:t>(80)</a:t>
                      </a:r>
                      <a:endParaRPr lang="en-GB" sz="1200" b="1" dirty="0"/>
                    </a:p>
                  </a:txBody>
                  <a:tcPr>
                    <a:lnL w="9525" cap="flat" cmpd="sng" algn="ctr">
                      <a:solidFill>
                        <a:schemeClr val="accent6"/>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8532201"/>
                  </a:ext>
                </a:extLst>
              </a:tr>
              <a:tr h="435378">
                <a:tc>
                  <a:txBody>
                    <a:bodyPr/>
                    <a:lstStyle/>
                    <a:p>
                      <a:pPr algn="ctr"/>
                      <a:r>
                        <a:rPr lang="en-GB" sz="1200" b="1" dirty="0"/>
                        <a:t>5</a:t>
                      </a:r>
                    </a:p>
                  </a:txBody>
                  <a:tcPr>
                    <a:lnL w="12700" cmpd="sng">
                      <a:noFill/>
                    </a:lnL>
                    <a:lnR w="9525" cap="flat" cmpd="sng" algn="ctr">
                      <a:solidFill>
                        <a:schemeClr val="accent6"/>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GB" sz="1200" dirty="0"/>
                        <a:t>South East</a:t>
                      </a:r>
                    </a:p>
                  </a:txBody>
                  <a:tcP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5    </a:t>
                      </a:r>
                      <a:r>
                        <a:rPr lang="en-GB" sz="1200" b="0" dirty="0"/>
                        <a:t>69   </a:t>
                      </a:r>
                      <a:r>
                        <a:rPr lang="en-GB" sz="1000" b="0" dirty="0"/>
                        <a:t>(68)</a:t>
                      </a:r>
                      <a:endParaRPr lang="en-GB" sz="1200" b="1" dirty="0"/>
                    </a:p>
                  </a:txBody>
                  <a:tcP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5    </a:t>
                      </a:r>
                      <a:r>
                        <a:rPr lang="en-GB" sz="1200" b="0" dirty="0"/>
                        <a:t>68   </a:t>
                      </a:r>
                      <a:r>
                        <a:rPr lang="en-GB" sz="1000" b="0" dirty="0"/>
                        <a:t>(70)</a:t>
                      </a:r>
                      <a:endParaRPr lang="en-GB" sz="1200" b="1" dirty="0"/>
                    </a:p>
                  </a:txBody>
                  <a:tcP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5    </a:t>
                      </a:r>
                      <a:r>
                        <a:rPr lang="en-GB" sz="1200" b="0" dirty="0"/>
                        <a:t>69   </a:t>
                      </a:r>
                      <a:r>
                        <a:rPr lang="en-GB" sz="1000" b="0" dirty="0"/>
                        <a:t>(67)</a:t>
                      </a:r>
                      <a:endParaRPr lang="en-GB" sz="1200" b="1" dirty="0"/>
                    </a:p>
                  </a:txBody>
                  <a:tcP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4    </a:t>
                      </a:r>
                      <a:r>
                        <a:rPr lang="en-GB" sz="1200" b="0" dirty="0"/>
                        <a:t>67   </a:t>
                      </a:r>
                      <a:r>
                        <a:rPr lang="en-GB" sz="1000" b="0" dirty="0"/>
                        <a:t>(67)</a:t>
                      </a:r>
                      <a:endParaRPr lang="en-GB" sz="1200" b="1" dirty="0"/>
                    </a:p>
                  </a:txBody>
                  <a:tcP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4    </a:t>
                      </a:r>
                      <a:r>
                        <a:rPr lang="en-GB" sz="1200" b="0" dirty="0"/>
                        <a:t>69   </a:t>
                      </a:r>
                      <a:r>
                        <a:rPr lang="en-GB" sz="1000" b="0" dirty="0"/>
                        <a:t>(68)</a:t>
                      </a:r>
                      <a:endParaRPr lang="en-GB" sz="1200" b="1" dirty="0"/>
                    </a:p>
                  </a:txBody>
                  <a:tcP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5    </a:t>
                      </a:r>
                      <a:r>
                        <a:rPr lang="en-GB" sz="1200" b="0" dirty="0"/>
                        <a:t>45   </a:t>
                      </a:r>
                      <a:r>
                        <a:rPr lang="en-GB" sz="1000" b="0" dirty="0"/>
                        <a:t>(46)</a:t>
                      </a:r>
                      <a:endParaRPr lang="en-GB" sz="1200" b="1" dirty="0"/>
                    </a:p>
                  </a:txBody>
                  <a:tcP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6    </a:t>
                      </a:r>
                      <a:r>
                        <a:rPr lang="en-GB" sz="1200" b="0" dirty="0"/>
                        <a:t>78   </a:t>
                      </a:r>
                      <a:r>
                        <a:rPr lang="en-GB" sz="1000" b="0" dirty="0"/>
                        <a:t>(80)</a:t>
                      </a:r>
                      <a:endParaRPr lang="en-GB" sz="1200" b="1" dirty="0"/>
                    </a:p>
                  </a:txBody>
                  <a:tcPr>
                    <a:lnL w="9525" cap="flat" cmpd="sng" algn="ctr">
                      <a:solidFill>
                        <a:schemeClr val="accent6"/>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30893484"/>
                  </a:ext>
                </a:extLst>
              </a:tr>
              <a:tr h="435378">
                <a:tc>
                  <a:txBody>
                    <a:bodyPr/>
                    <a:lstStyle/>
                    <a:p>
                      <a:pPr algn="ctr"/>
                      <a:r>
                        <a:rPr lang="en-GB" sz="1200" b="1" dirty="0"/>
                        <a:t>6</a:t>
                      </a:r>
                    </a:p>
                  </a:txBody>
                  <a:tcPr>
                    <a:lnL w="12700" cmpd="sng">
                      <a:noFill/>
                    </a:lnL>
                    <a:lnR w="9525" cap="flat" cmpd="sng" algn="ctr">
                      <a:solidFill>
                        <a:schemeClr val="accent6"/>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GB" sz="1200" dirty="0"/>
                        <a:t>Midlands</a:t>
                      </a:r>
                    </a:p>
                  </a:txBody>
                  <a:tcP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6    </a:t>
                      </a:r>
                      <a:r>
                        <a:rPr lang="en-GB" sz="1200" b="0" dirty="0"/>
                        <a:t>67   </a:t>
                      </a:r>
                      <a:r>
                        <a:rPr lang="en-GB" sz="1000" b="0" dirty="0"/>
                        <a:t>(70)</a:t>
                      </a:r>
                      <a:endParaRPr lang="en-GB" sz="1200" b="1" dirty="0"/>
                    </a:p>
                  </a:txBody>
                  <a:tcP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7    </a:t>
                      </a:r>
                      <a:r>
                        <a:rPr lang="en-GB" sz="1200" b="0" dirty="0"/>
                        <a:t>65   </a:t>
                      </a:r>
                      <a:r>
                        <a:rPr lang="en-GB" sz="1000" b="0" dirty="0"/>
                        <a:t>(68)</a:t>
                      </a:r>
                      <a:endParaRPr lang="en-GB" sz="1200" b="1" dirty="0"/>
                    </a:p>
                  </a:txBody>
                  <a:tcP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5    </a:t>
                      </a:r>
                      <a:r>
                        <a:rPr lang="en-GB" sz="1200" b="0" dirty="0"/>
                        <a:t>69   </a:t>
                      </a:r>
                      <a:r>
                        <a:rPr lang="en-GB" sz="1000" b="0" dirty="0"/>
                        <a:t>(73)</a:t>
                      </a:r>
                      <a:endParaRPr lang="en-GB" sz="1200" b="1" dirty="0"/>
                    </a:p>
                  </a:txBody>
                  <a:tcP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6    </a:t>
                      </a:r>
                      <a:r>
                        <a:rPr lang="en-GB" sz="1200" b="0" dirty="0"/>
                        <a:t>66   </a:t>
                      </a:r>
                      <a:r>
                        <a:rPr lang="en-GB" sz="1000" b="0" dirty="0"/>
                        <a:t>(66)</a:t>
                      </a:r>
                      <a:endParaRPr lang="en-GB" sz="1200" b="1" dirty="0"/>
                    </a:p>
                  </a:txBody>
                  <a:tcP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4    </a:t>
                      </a:r>
                      <a:r>
                        <a:rPr lang="en-GB" sz="1200" b="0" dirty="0"/>
                        <a:t>69   </a:t>
                      </a:r>
                      <a:r>
                        <a:rPr lang="en-GB" sz="1000" b="0" dirty="0"/>
                        <a:t>(69)</a:t>
                      </a:r>
                      <a:endParaRPr lang="en-GB" sz="1200" b="1" dirty="0"/>
                    </a:p>
                  </a:txBody>
                  <a:tcP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2    </a:t>
                      </a:r>
                      <a:r>
                        <a:rPr lang="en-GB" sz="1200" b="0" dirty="0"/>
                        <a:t>51   </a:t>
                      </a:r>
                      <a:r>
                        <a:rPr lang="en-GB" sz="1000" b="0" dirty="0"/>
                        <a:t>(45)</a:t>
                      </a:r>
                      <a:endParaRPr lang="en-GB" sz="1200" b="1" dirty="0"/>
                    </a:p>
                  </a:txBody>
                  <a:tcP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4    </a:t>
                      </a:r>
                      <a:r>
                        <a:rPr lang="en-GB" sz="1200" b="0" dirty="0"/>
                        <a:t>79   </a:t>
                      </a:r>
                      <a:r>
                        <a:rPr lang="en-GB" sz="1000" b="0" dirty="0"/>
                        <a:t>(81)</a:t>
                      </a:r>
                      <a:endParaRPr lang="en-GB" sz="1200" b="1" dirty="0"/>
                    </a:p>
                  </a:txBody>
                  <a:tcPr>
                    <a:lnL w="9525" cap="flat" cmpd="sng" algn="ctr">
                      <a:solidFill>
                        <a:schemeClr val="accent6"/>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78642079"/>
                  </a:ext>
                </a:extLst>
              </a:tr>
              <a:tr h="435378">
                <a:tc>
                  <a:txBody>
                    <a:bodyPr/>
                    <a:lstStyle/>
                    <a:p>
                      <a:pPr algn="ctr"/>
                      <a:r>
                        <a:rPr lang="en-GB" sz="1200" b="1" dirty="0"/>
                        <a:t>6</a:t>
                      </a:r>
                    </a:p>
                  </a:txBody>
                  <a:tcPr>
                    <a:lnL w="12700" cmpd="sng">
                      <a:noFill/>
                    </a:lnL>
                    <a:lnR w="9525" cap="flat" cmpd="sng" algn="ctr">
                      <a:solidFill>
                        <a:schemeClr val="accent6"/>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GB" sz="1200" dirty="0"/>
                        <a:t>M25</a:t>
                      </a:r>
                    </a:p>
                  </a:txBody>
                  <a:tcP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7    </a:t>
                      </a:r>
                      <a:r>
                        <a:rPr lang="en-GB" sz="1200" b="0" dirty="0"/>
                        <a:t>66   </a:t>
                      </a:r>
                      <a:r>
                        <a:rPr lang="en-GB" sz="1000" b="0" dirty="0"/>
                        <a:t>(65)</a:t>
                      </a:r>
                      <a:endParaRPr lang="en-GB" sz="1200" b="1" dirty="0"/>
                    </a:p>
                  </a:txBody>
                  <a:tcP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6    </a:t>
                      </a:r>
                      <a:r>
                        <a:rPr lang="en-GB" sz="1200" b="0" dirty="0"/>
                        <a:t>67   </a:t>
                      </a:r>
                      <a:r>
                        <a:rPr lang="en-GB" sz="1000" b="0" dirty="0"/>
                        <a:t>(65)</a:t>
                      </a:r>
                      <a:endParaRPr lang="en-GB" sz="1200" b="1" dirty="0"/>
                    </a:p>
                  </a:txBody>
                  <a:tcP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7    </a:t>
                      </a:r>
                      <a:r>
                        <a:rPr lang="en-GB" sz="1200" b="0" dirty="0"/>
                        <a:t>65   </a:t>
                      </a:r>
                      <a:r>
                        <a:rPr lang="en-GB" sz="1000" b="0" dirty="0"/>
                        <a:t>(66)</a:t>
                      </a:r>
                      <a:endParaRPr lang="en-GB" sz="1200" b="1" dirty="0"/>
                    </a:p>
                  </a:txBody>
                  <a:tcP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7    </a:t>
                      </a:r>
                      <a:r>
                        <a:rPr lang="en-GB" sz="1200" b="0" dirty="0"/>
                        <a:t>64   </a:t>
                      </a:r>
                      <a:r>
                        <a:rPr lang="en-GB" sz="1000" b="0" dirty="0"/>
                        <a:t>(61)</a:t>
                      </a:r>
                      <a:endParaRPr lang="en-GB" sz="1200" b="1" dirty="0"/>
                    </a:p>
                  </a:txBody>
                  <a:tcP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7    </a:t>
                      </a:r>
                      <a:r>
                        <a:rPr lang="en-GB" sz="1200" b="0" dirty="0"/>
                        <a:t>65   </a:t>
                      </a:r>
                      <a:r>
                        <a:rPr lang="en-GB" sz="1000" b="0" dirty="0"/>
                        <a:t>(68)</a:t>
                      </a:r>
                      <a:endParaRPr lang="en-GB" sz="1200" b="1" dirty="0"/>
                    </a:p>
                  </a:txBody>
                  <a:tcP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5    </a:t>
                      </a:r>
                      <a:r>
                        <a:rPr lang="en-GB" sz="1200" b="0" dirty="0"/>
                        <a:t>45   </a:t>
                      </a:r>
                      <a:r>
                        <a:rPr lang="en-GB" sz="1000" b="0" dirty="0"/>
                        <a:t>(45)</a:t>
                      </a:r>
                      <a:endParaRPr lang="en-GB" sz="1200" b="1" dirty="0"/>
                    </a:p>
                  </a:txBody>
                  <a:tcP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6    </a:t>
                      </a:r>
                      <a:r>
                        <a:rPr lang="en-GB" sz="1200" b="0" dirty="0"/>
                        <a:t>78   </a:t>
                      </a:r>
                      <a:r>
                        <a:rPr lang="en-GB" sz="1000" b="0" dirty="0"/>
                        <a:t>(77)</a:t>
                      </a:r>
                      <a:endParaRPr lang="en-GB" sz="1200" b="1" dirty="0"/>
                    </a:p>
                  </a:txBody>
                  <a:tcPr>
                    <a:lnL w="9525" cap="flat" cmpd="sng" algn="ctr">
                      <a:solidFill>
                        <a:schemeClr val="accent6"/>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92449125"/>
                  </a:ext>
                </a:extLst>
              </a:tr>
              <a:tr h="435378">
                <a:tc>
                  <a:txBody>
                    <a:bodyPr/>
                    <a:lstStyle/>
                    <a:p>
                      <a:endParaRPr lang="en-GB" sz="1200" dirty="0"/>
                    </a:p>
                  </a:txBody>
                  <a:tcPr>
                    <a:lnL w="12700" cmpd="sng">
                      <a:noFill/>
                    </a:lnL>
                    <a:lnR w="9525" cap="flat" cmpd="sng" algn="ctr">
                      <a:solidFill>
                        <a:schemeClr val="accent6"/>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GB" sz="1200" b="1" dirty="0"/>
                        <a:t>All regions</a:t>
                      </a:r>
                    </a:p>
                  </a:txBody>
                  <a:tcP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GB" sz="1200" dirty="0"/>
                        <a:t>      </a:t>
                      </a:r>
                      <a:r>
                        <a:rPr lang="en-GB" sz="1200" b="1" dirty="0"/>
                        <a:t>70</a:t>
                      </a:r>
                      <a:r>
                        <a:rPr lang="en-GB" sz="1200" dirty="0"/>
                        <a:t>   </a:t>
                      </a:r>
                      <a:r>
                        <a:rPr lang="en-GB" sz="1000" dirty="0"/>
                        <a:t>(70)</a:t>
                      </a:r>
                      <a:endParaRPr lang="en-GB" sz="1200" dirty="0"/>
                    </a:p>
                  </a:txBody>
                  <a:tcP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GB" sz="1200" dirty="0"/>
                        <a:t>      </a:t>
                      </a:r>
                      <a:r>
                        <a:rPr lang="en-GB" sz="1200" b="1" dirty="0"/>
                        <a:t>69</a:t>
                      </a:r>
                      <a:r>
                        <a:rPr lang="en-GB" sz="1200" dirty="0"/>
                        <a:t>   </a:t>
                      </a:r>
                      <a:r>
                        <a:rPr lang="en-GB" sz="1000" dirty="0"/>
                        <a:t>(69)</a:t>
                      </a:r>
                      <a:endParaRPr lang="en-GB" sz="1200" dirty="0"/>
                    </a:p>
                  </a:txBody>
                  <a:tcP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GB" sz="1200" dirty="0"/>
                        <a:t>      </a:t>
                      </a:r>
                      <a:r>
                        <a:rPr lang="en-GB" sz="1200" b="1" dirty="0"/>
                        <a:t>72</a:t>
                      </a:r>
                      <a:r>
                        <a:rPr lang="en-GB" sz="1200" dirty="0"/>
                        <a:t>   </a:t>
                      </a:r>
                      <a:r>
                        <a:rPr lang="en-GB" sz="1000" dirty="0"/>
                        <a:t>(70)</a:t>
                      </a:r>
                      <a:endParaRPr lang="en-GB" sz="1200" dirty="0"/>
                    </a:p>
                  </a:txBody>
                  <a:tcP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GB" sz="1200" dirty="0"/>
                        <a:t>      </a:t>
                      </a:r>
                      <a:r>
                        <a:rPr lang="en-GB" sz="1200" b="1" dirty="0"/>
                        <a:t>68</a:t>
                      </a:r>
                      <a:r>
                        <a:rPr lang="en-GB" sz="1200" dirty="0"/>
                        <a:t>   </a:t>
                      </a:r>
                      <a:r>
                        <a:rPr lang="en-GB" sz="1000" dirty="0"/>
                        <a:t>(67)</a:t>
                      </a:r>
                      <a:endParaRPr lang="en-GB" sz="1200" dirty="0"/>
                    </a:p>
                  </a:txBody>
                  <a:tcP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GB" sz="1200" dirty="0"/>
                        <a:t>      </a:t>
                      </a:r>
                      <a:r>
                        <a:rPr lang="en-GB" sz="1200" b="1" dirty="0"/>
                        <a:t>70</a:t>
                      </a:r>
                      <a:r>
                        <a:rPr lang="en-GB" sz="1200" dirty="0"/>
                        <a:t>   </a:t>
                      </a:r>
                      <a:r>
                        <a:rPr lang="en-GB" sz="1000" dirty="0"/>
                        <a:t>(68)   </a:t>
                      </a:r>
                      <a:r>
                        <a:rPr lang="en-GB" sz="1100" b="0" dirty="0">
                          <a:solidFill>
                            <a:srgbClr val="00B050"/>
                          </a:solidFill>
                          <a:latin typeface="Calibri" panose="020F0502020204030204" pitchFamily="34" charset="0"/>
                          <a:ea typeface="Calibri" panose="020F0502020204030204" pitchFamily="34" charset="0"/>
                          <a:cs typeface="Calibri" panose="020F0502020204030204" pitchFamily="34" charset="0"/>
                        </a:rPr>
                        <a:t>↑</a:t>
                      </a:r>
                      <a:endParaRPr lang="en-GB" sz="1200" dirty="0"/>
                    </a:p>
                  </a:txBody>
                  <a:tcP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GB" sz="1200" dirty="0"/>
                        <a:t>      </a:t>
                      </a:r>
                      <a:r>
                        <a:rPr lang="en-GB" sz="1200" b="1" dirty="0"/>
                        <a:t>48</a:t>
                      </a:r>
                      <a:r>
                        <a:rPr lang="en-GB" sz="1200" dirty="0"/>
                        <a:t>   </a:t>
                      </a:r>
                      <a:r>
                        <a:rPr lang="en-GB" sz="1000" dirty="0"/>
                        <a:t>(48)</a:t>
                      </a:r>
                      <a:endParaRPr lang="en-GB" sz="1200" dirty="0"/>
                    </a:p>
                  </a:txBody>
                  <a:tcP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GB" sz="1200" dirty="0"/>
                        <a:t>      </a:t>
                      </a:r>
                      <a:r>
                        <a:rPr lang="en-GB" sz="1200" b="1" dirty="0"/>
                        <a:t>80</a:t>
                      </a:r>
                      <a:r>
                        <a:rPr lang="en-GB" sz="1200" dirty="0"/>
                        <a:t>   </a:t>
                      </a:r>
                      <a:r>
                        <a:rPr lang="en-GB" sz="1000" dirty="0"/>
                        <a:t>(81)</a:t>
                      </a:r>
                      <a:endParaRPr lang="en-GB" sz="1200" dirty="0"/>
                    </a:p>
                  </a:txBody>
                  <a:tcPr>
                    <a:lnL w="9525" cap="flat" cmpd="sng" algn="ctr">
                      <a:solidFill>
                        <a:schemeClr val="accent6"/>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06335253"/>
                  </a:ext>
                </a:extLst>
              </a:tr>
            </a:tbl>
          </a:graphicData>
        </a:graphic>
      </p:graphicFrame>
      <p:pic>
        <p:nvPicPr>
          <p:cNvPr id="9" name="Picture 8">
            <a:extLst>
              <a:ext uri="{FF2B5EF4-FFF2-40B4-BE49-F238E27FC236}">
                <a16:creationId xmlns:a16="http://schemas.microsoft.com/office/drawing/2014/main" id="{F952D535-0F24-55B9-0CA7-B494564BC139}"/>
              </a:ext>
            </a:extLst>
          </p:cNvPr>
          <p:cNvPicPr>
            <a:picLocks noChangeAspect="1"/>
          </p:cNvPicPr>
          <p:nvPr/>
        </p:nvPicPr>
        <p:blipFill>
          <a:blip r:embed="rId3"/>
          <a:stretch>
            <a:fillRect/>
          </a:stretch>
        </p:blipFill>
        <p:spPr>
          <a:xfrm>
            <a:off x="2424242" y="1508550"/>
            <a:ext cx="342948" cy="342948"/>
          </a:xfrm>
          <a:prstGeom prst="rect">
            <a:avLst/>
          </a:prstGeom>
        </p:spPr>
      </p:pic>
      <p:pic>
        <p:nvPicPr>
          <p:cNvPr id="11" name="Picture 10">
            <a:extLst>
              <a:ext uri="{FF2B5EF4-FFF2-40B4-BE49-F238E27FC236}">
                <a16:creationId xmlns:a16="http://schemas.microsoft.com/office/drawing/2014/main" id="{064C54EE-3003-7D15-C303-6DF8F9B2BEEF}"/>
              </a:ext>
            </a:extLst>
          </p:cNvPr>
          <p:cNvPicPr>
            <a:picLocks noChangeAspect="1"/>
          </p:cNvPicPr>
          <p:nvPr/>
        </p:nvPicPr>
        <p:blipFill>
          <a:blip r:embed="rId4"/>
          <a:stretch>
            <a:fillRect/>
          </a:stretch>
        </p:blipFill>
        <p:spPr>
          <a:xfrm>
            <a:off x="3726863" y="1508550"/>
            <a:ext cx="333422" cy="342948"/>
          </a:xfrm>
          <a:prstGeom prst="rect">
            <a:avLst/>
          </a:prstGeom>
        </p:spPr>
      </p:pic>
      <p:pic>
        <p:nvPicPr>
          <p:cNvPr id="13" name="Picture 12">
            <a:extLst>
              <a:ext uri="{FF2B5EF4-FFF2-40B4-BE49-F238E27FC236}">
                <a16:creationId xmlns:a16="http://schemas.microsoft.com/office/drawing/2014/main" id="{E77557E8-62A1-BF77-2DB7-2FB2AE00A182}"/>
              </a:ext>
            </a:extLst>
          </p:cNvPr>
          <p:cNvPicPr>
            <a:picLocks noChangeAspect="1"/>
          </p:cNvPicPr>
          <p:nvPr/>
        </p:nvPicPr>
        <p:blipFill>
          <a:blip r:embed="rId5"/>
          <a:stretch>
            <a:fillRect/>
          </a:stretch>
        </p:blipFill>
        <p:spPr>
          <a:xfrm>
            <a:off x="4990462" y="1499024"/>
            <a:ext cx="342948" cy="362001"/>
          </a:xfrm>
          <a:prstGeom prst="rect">
            <a:avLst/>
          </a:prstGeom>
        </p:spPr>
      </p:pic>
      <p:pic>
        <p:nvPicPr>
          <p:cNvPr id="15" name="Picture 14">
            <a:extLst>
              <a:ext uri="{FF2B5EF4-FFF2-40B4-BE49-F238E27FC236}">
                <a16:creationId xmlns:a16="http://schemas.microsoft.com/office/drawing/2014/main" id="{C38DCE1C-2C28-5E66-2BCE-5B596D2F7178}"/>
              </a:ext>
            </a:extLst>
          </p:cNvPr>
          <p:cNvPicPr>
            <a:picLocks noChangeAspect="1"/>
          </p:cNvPicPr>
          <p:nvPr/>
        </p:nvPicPr>
        <p:blipFill>
          <a:blip r:embed="rId6"/>
          <a:stretch>
            <a:fillRect/>
          </a:stretch>
        </p:blipFill>
        <p:spPr>
          <a:xfrm>
            <a:off x="6259284" y="1499024"/>
            <a:ext cx="371527" cy="362001"/>
          </a:xfrm>
          <a:prstGeom prst="rect">
            <a:avLst/>
          </a:prstGeom>
        </p:spPr>
      </p:pic>
      <p:pic>
        <p:nvPicPr>
          <p:cNvPr id="17" name="Picture 16">
            <a:extLst>
              <a:ext uri="{FF2B5EF4-FFF2-40B4-BE49-F238E27FC236}">
                <a16:creationId xmlns:a16="http://schemas.microsoft.com/office/drawing/2014/main" id="{34D86843-1A53-72D9-0FB1-AC89F24DD799}"/>
              </a:ext>
            </a:extLst>
          </p:cNvPr>
          <p:cNvPicPr>
            <a:picLocks noChangeAspect="1"/>
          </p:cNvPicPr>
          <p:nvPr/>
        </p:nvPicPr>
        <p:blipFill>
          <a:blip r:embed="rId7"/>
          <a:stretch>
            <a:fillRect/>
          </a:stretch>
        </p:blipFill>
        <p:spPr>
          <a:xfrm>
            <a:off x="7527190" y="1499024"/>
            <a:ext cx="362001" cy="362001"/>
          </a:xfrm>
          <a:prstGeom prst="rect">
            <a:avLst/>
          </a:prstGeom>
        </p:spPr>
      </p:pic>
      <p:pic>
        <p:nvPicPr>
          <p:cNvPr id="19" name="Picture 18">
            <a:extLst>
              <a:ext uri="{FF2B5EF4-FFF2-40B4-BE49-F238E27FC236}">
                <a16:creationId xmlns:a16="http://schemas.microsoft.com/office/drawing/2014/main" id="{0412B0EA-577B-A24E-C4DF-6E23484C72F7}"/>
              </a:ext>
            </a:extLst>
          </p:cNvPr>
          <p:cNvPicPr>
            <a:picLocks noChangeAspect="1"/>
          </p:cNvPicPr>
          <p:nvPr/>
        </p:nvPicPr>
        <p:blipFill>
          <a:blip r:embed="rId8"/>
          <a:stretch>
            <a:fillRect/>
          </a:stretch>
        </p:blipFill>
        <p:spPr>
          <a:xfrm>
            <a:off x="8799267" y="1494261"/>
            <a:ext cx="362001" cy="371527"/>
          </a:xfrm>
          <a:prstGeom prst="rect">
            <a:avLst/>
          </a:prstGeom>
        </p:spPr>
      </p:pic>
      <p:pic>
        <p:nvPicPr>
          <p:cNvPr id="21" name="Picture 20">
            <a:extLst>
              <a:ext uri="{FF2B5EF4-FFF2-40B4-BE49-F238E27FC236}">
                <a16:creationId xmlns:a16="http://schemas.microsoft.com/office/drawing/2014/main" id="{F9E7A608-E64F-88EF-52A5-51CE05DF5E9A}"/>
              </a:ext>
            </a:extLst>
          </p:cNvPr>
          <p:cNvPicPr>
            <a:picLocks noChangeAspect="1"/>
          </p:cNvPicPr>
          <p:nvPr/>
        </p:nvPicPr>
        <p:blipFill>
          <a:blip r:embed="rId9"/>
          <a:stretch>
            <a:fillRect/>
          </a:stretch>
        </p:blipFill>
        <p:spPr>
          <a:xfrm>
            <a:off x="10047359" y="1508550"/>
            <a:ext cx="352474" cy="342948"/>
          </a:xfrm>
          <a:prstGeom prst="rect">
            <a:avLst/>
          </a:prstGeom>
        </p:spPr>
      </p:pic>
    </p:spTree>
    <p:extLst>
      <p:ext uri="{BB962C8B-B14F-4D97-AF65-F5344CB8AC3E}">
        <p14:creationId xmlns:p14="http://schemas.microsoft.com/office/powerpoint/2010/main" val="3456056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3C3E48-74EB-1B39-960F-FD1FFDDE82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939CCD-9B10-1D47-4114-3E453A4F7E65}"/>
              </a:ext>
            </a:extLst>
          </p:cNvPr>
          <p:cNvSpPr>
            <a:spLocks noGrp="1"/>
          </p:cNvSpPr>
          <p:nvPr>
            <p:ph type="title"/>
          </p:nvPr>
        </p:nvSpPr>
        <p:spPr>
          <a:xfrm>
            <a:off x="571500" y="399312"/>
            <a:ext cx="11074400" cy="977900"/>
          </a:xfrm>
        </p:spPr>
        <p:txBody>
          <a:bodyPr/>
          <a:lstStyle/>
          <a:p>
            <a:r>
              <a:rPr lang="en-GB"/>
              <a:t>About this report</a:t>
            </a:r>
          </a:p>
        </p:txBody>
      </p:sp>
      <p:sp>
        <p:nvSpPr>
          <p:cNvPr id="3" name="Content Placeholder 2">
            <a:extLst>
              <a:ext uri="{FF2B5EF4-FFF2-40B4-BE49-F238E27FC236}">
                <a16:creationId xmlns:a16="http://schemas.microsoft.com/office/drawing/2014/main" id="{2A8BF844-28D2-ECD0-9D77-BE65D9FEEA1C}"/>
              </a:ext>
            </a:extLst>
          </p:cNvPr>
          <p:cNvSpPr>
            <a:spLocks noGrp="1"/>
          </p:cNvSpPr>
          <p:nvPr>
            <p:ph idx="1"/>
          </p:nvPr>
        </p:nvSpPr>
        <p:spPr>
          <a:xfrm>
            <a:off x="562640" y="1047750"/>
            <a:ext cx="10523538" cy="5242590"/>
          </a:xfrm>
        </p:spPr>
        <p:txBody>
          <a:bodyPr vert="horz" lIns="91440" tIns="45720" rIns="91440" bIns="45720" numCol="1" spcCol="360000" rtlCol="0" anchor="t">
            <a:normAutofit fontScale="92500" lnSpcReduction="10000"/>
          </a:bodyPr>
          <a:lstStyle/>
          <a:p>
            <a:r>
              <a:rPr lang="en-GB" sz="1800" dirty="0"/>
              <a:t>Within the report we cover the following areas:</a:t>
            </a:r>
            <a:br>
              <a:rPr lang="en-GB" sz="1800" dirty="0"/>
            </a:br>
            <a:endParaRPr lang="en-GB" sz="1800" dirty="0">
              <a:cs typeface="Arial"/>
            </a:endParaRPr>
          </a:p>
          <a:p>
            <a:pPr marL="971550" lvl="1" indent="-285750"/>
            <a:r>
              <a:rPr lang="en-GB" sz="1800" dirty="0"/>
              <a:t>Overall satisfaction trends</a:t>
            </a:r>
            <a:endParaRPr lang="en-GB" sz="1800" dirty="0">
              <a:cs typeface="Arial"/>
            </a:endParaRPr>
          </a:p>
          <a:p>
            <a:pPr marL="971550" lvl="1" indent="-285750"/>
            <a:endParaRPr lang="en-GB" sz="1800" dirty="0"/>
          </a:p>
          <a:p>
            <a:pPr marL="971550" lvl="1" indent="-285750"/>
            <a:r>
              <a:rPr lang="en-GB" sz="1800" dirty="0"/>
              <a:t>Trends for key drivers of overall satisfaction (including journey time, journey time compared to expectations, traffic levels, delays other than roadworks, feelings of safety, road surface, roadworks). Key drivers are the </a:t>
            </a:r>
            <a:r>
              <a:rPr lang="en-US" sz="1800" dirty="0"/>
              <a:t>aspects of the journey that have the greatest influence on road users’ overall satisfaction.</a:t>
            </a:r>
            <a:br>
              <a:rPr lang="en-GB" sz="1800" dirty="0"/>
            </a:br>
            <a:endParaRPr lang="en-GB" sz="1800" dirty="0">
              <a:cs typeface="Arial"/>
            </a:endParaRPr>
          </a:p>
          <a:p>
            <a:pPr marL="971550" lvl="1" indent="-285750"/>
            <a:r>
              <a:rPr lang="en-GB" sz="1800" dirty="0"/>
              <a:t>What’s changed this quarter</a:t>
            </a:r>
          </a:p>
          <a:p>
            <a:pPr marL="971550" lvl="1" indent="-285750"/>
            <a:endParaRPr lang="en-GB" sz="1800" dirty="0">
              <a:cs typeface="Arial"/>
            </a:endParaRPr>
          </a:p>
          <a:p>
            <a:pPr marL="971550" lvl="1" indent="-285750"/>
            <a:r>
              <a:rPr lang="en-GB" sz="1800" dirty="0"/>
              <a:t>Regional rankings</a:t>
            </a:r>
            <a:br>
              <a:rPr lang="en-GB" sz="1800" dirty="0"/>
            </a:br>
            <a:endParaRPr lang="en-GB" sz="1800" dirty="0">
              <a:cs typeface="Arial"/>
            </a:endParaRPr>
          </a:p>
          <a:p>
            <a:r>
              <a:rPr lang="en-GB" sz="1800" dirty="0"/>
              <a:t>In this report we show rolling annual data, the mutually agreed way of looking at the KPI, along with in-month data. However, for the majority of the report results are shown for discrete financial quarterly periods. This allows us to see more clearly where movement is occurring, while maintaining robust sample sizes.</a:t>
            </a:r>
            <a:br>
              <a:rPr lang="en-GB" sz="1800" dirty="0">
                <a:cs typeface="Arial"/>
              </a:rPr>
            </a:br>
            <a:endParaRPr lang="en-GB" sz="1800" dirty="0">
              <a:cs typeface="Arial"/>
            </a:endParaRPr>
          </a:p>
          <a:p>
            <a:r>
              <a:rPr lang="en-GB" sz="1800" dirty="0"/>
              <a:t>This report contains data up to 30 September 2025.The report will be updated quarterly and complements our </a:t>
            </a:r>
            <a:r>
              <a:rPr lang="en-GB" sz="1800" dirty="0">
                <a:hlinkClick r:id="rId3"/>
              </a:rPr>
              <a:t>annual SRUS reports</a:t>
            </a:r>
            <a:r>
              <a:rPr lang="en-GB" sz="1800" dirty="0"/>
              <a:t>.</a:t>
            </a:r>
            <a:endParaRPr lang="en-GB" sz="1800" dirty="0">
              <a:cs typeface="Arial"/>
            </a:endParaRPr>
          </a:p>
        </p:txBody>
      </p:sp>
    </p:spTree>
    <p:extLst>
      <p:ext uri="{BB962C8B-B14F-4D97-AF65-F5344CB8AC3E}">
        <p14:creationId xmlns:p14="http://schemas.microsoft.com/office/powerpoint/2010/main" val="7657562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576147-A796-2861-DB0F-2ECDC87BA5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B2769B-1805-FA28-7B71-5DEB6282F2C9}"/>
              </a:ext>
            </a:extLst>
          </p:cNvPr>
          <p:cNvSpPr>
            <a:spLocks noGrp="1"/>
          </p:cNvSpPr>
          <p:nvPr>
            <p:ph type="title"/>
          </p:nvPr>
        </p:nvSpPr>
        <p:spPr>
          <a:xfrm>
            <a:off x="571500" y="400824"/>
            <a:ext cx="11074400" cy="689827"/>
          </a:xfrm>
        </p:spPr>
        <p:txBody>
          <a:bodyPr>
            <a:normAutofit/>
          </a:bodyPr>
          <a:lstStyle/>
          <a:p>
            <a:r>
              <a:rPr lang="en-GB" dirty="0"/>
              <a:t>About the survey</a:t>
            </a:r>
            <a:endParaRPr lang="en-US"/>
          </a:p>
        </p:txBody>
      </p:sp>
      <p:sp>
        <p:nvSpPr>
          <p:cNvPr id="3" name="Content Placeholder 2">
            <a:extLst>
              <a:ext uri="{FF2B5EF4-FFF2-40B4-BE49-F238E27FC236}">
                <a16:creationId xmlns:a16="http://schemas.microsoft.com/office/drawing/2014/main" id="{EC6619FB-AA33-A7FB-735B-BDF6D2AD040B}"/>
              </a:ext>
            </a:extLst>
          </p:cNvPr>
          <p:cNvSpPr>
            <a:spLocks noGrp="1"/>
          </p:cNvSpPr>
          <p:nvPr>
            <p:ph idx="1"/>
          </p:nvPr>
        </p:nvSpPr>
        <p:spPr>
          <a:xfrm>
            <a:off x="562207" y="1228803"/>
            <a:ext cx="11074400" cy="4000079"/>
          </a:xfrm>
        </p:spPr>
        <p:txBody>
          <a:bodyPr vert="horz" lIns="91440" tIns="45720" rIns="91440" bIns="45720" numCol="1" spcCol="360000" rtlCol="0" anchor="t">
            <a:noAutofit/>
          </a:bodyPr>
          <a:lstStyle/>
          <a:p>
            <a:pPr marL="285750" indent="-285750">
              <a:buFont typeface="Arial" panose="020B0604020202020204" pitchFamily="34" charset="0"/>
              <a:buChar char="•"/>
            </a:pPr>
            <a:r>
              <a:rPr lang="en-GB" sz="1800" dirty="0"/>
              <a:t>SRUS uses a ‘push to web’ method where households within a representative sample of the driving population in England are sent a letter inviting them to complete the survey, which they then do online.</a:t>
            </a:r>
            <a:endParaRPr lang="en-GB" sz="1800" dirty="0">
              <a:cs typeface="Arial"/>
            </a:endParaRPr>
          </a:p>
          <a:p>
            <a:pPr marL="285750" indent="-285750">
              <a:buFont typeface="Arial" panose="020B0604020202020204" pitchFamily="34" charset="0"/>
              <a:buChar char="•"/>
            </a:pPr>
            <a:r>
              <a:rPr lang="en-GB" sz="1800" dirty="0"/>
              <a:t>The survey asks about various aspects of journey experience.</a:t>
            </a:r>
            <a:endParaRPr lang="en-GB" sz="1800" dirty="0">
              <a:cs typeface="Arial"/>
            </a:endParaRPr>
          </a:p>
          <a:p>
            <a:pPr marL="285750" indent="-285750">
              <a:buFont typeface="Arial" panose="020B0604020202020204" pitchFamily="34" charset="0"/>
              <a:buChar char="•"/>
            </a:pPr>
            <a:r>
              <a:rPr lang="en-GB" sz="1800" dirty="0"/>
              <a:t>An interactive map is integrated into the questionnaire and ‘understands’ which part of a journey is on the Strategic Road Network.</a:t>
            </a:r>
            <a:endParaRPr lang="en-GB" sz="1800" dirty="0">
              <a:cs typeface="Arial"/>
            </a:endParaRPr>
          </a:p>
          <a:p>
            <a:pPr marL="285750" indent="-285750">
              <a:buFont typeface="Arial" panose="020B0604020202020204" pitchFamily="34" charset="0"/>
              <a:buChar char="•"/>
            </a:pPr>
            <a:r>
              <a:rPr lang="en-GB" sz="1800" dirty="0"/>
              <a:t>Results are weighted to ensure they are representative of vehicle mileage across the Strategic Road Network.</a:t>
            </a:r>
            <a:endParaRPr lang="en-GB" sz="1800" dirty="0">
              <a:cs typeface="Arial"/>
            </a:endParaRPr>
          </a:p>
          <a:p>
            <a:pPr marL="285750" indent="-285750">
              <a:buFont typeface="Arial" panose="020B0604020202020204" pitchFamily="34" charset="0"/>
              <a:buChar char="•"/>
            </a:pPr>
            <a:r>
              <a:rPr lang="en-GB" sz="1800" dirty="0"/>
              <a:t>Since April 2021 the delivery of the survey has been supported by the research agency BMG Research</a:t>
            </a:r>
            <a:r>
              <a:rPr lang="en-GB" sz="1800"/>
              <a:t>.</a:t>
            </a:r>
            <a:endParaRPr lang="en-GB" sz="1800" dirty="0">
              <a:cs typeface="Arial"/>
            </a:endParaRPr>
          </a:p>
          <a:p>
            <a:pPr marL="285750" indent="-285750">
              <a:buFont typeface="Arial" panose="020B0604020202020204" pitchFamily="34" charset="0"/>
              <a:buChar char="•"/>
            </a:pPr>
            <a:r>
              <a:rPr lang="en-GB" sz="1800" dirty="0"/>
              <a:t>Satisfaction = very satisfied and fairly satisfied combined</a:t>
            </a:r>
            <a:r>
              <a:rPr lang="en-GB" sz="1800"/>
              <a:t>.</a:t>
            </a:r>
            <a:endParaRPr lang="en-GB" sz="1800" dirty="0">
              <a:cs typeface="Arial"/>
            </a:endParaRPr>
          </a:p>
          <a:p>
            <a:pPr marL="285750" indent="-285750">
              <a:buFont typeface="Arial" panose="020B0604020202020204" pitchFamily="34" charset="0"/>
              <a:buChar char="•"/>
            </a:pPr>
            <a:r>
              <a:rPr lang="en-GB" sz="1800" dirty="0"/>
              <a:t>More information, including drivers’ comments, can be viewed in the Transport Focus data hub – new data is added each month.</a:t>
            </a:r>
            <a:endParaRPr lang="en-GB" sz="1800" dirty="0">
              <a:cs typeface="Arial"/>
            </a:endParaRPr>
          </a:p>
        </p:txBody>
      </p:sp>
    </p:spTree>
    <p:extLst>
      <p:ext uri="{BB962C8B-B14F-4D97-AF65-F5344CB8AC3E}">
        <p14:creationId xmlns:p14="http://schemas.microsoft.com/office/powerpoint/2010/main" val="30125040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39A185-14F2-1D9E-BA8C-13796AFC33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911503-28E8-03B4-0561-9BDB1E08E5C3}"/>
              </a:ext>
            </a:extLst>
          </p:cNvPr>
          <p:cNvSpPr>
            <a:spLocks noGrp="1"/>
          </p:cNvSpPr>
          <p:nvPr>
            <p:ph type="title"/>
          </p:nvPr>
        </p:nvSpPr>
        <p:spPr/>
        <p:txBody>
          <a:bodyPr>
            <a:normAutofit/>
          </a:bodyPr>
          <a:lstStyle/>
          <a:p>
            <a:r>
              <a:rPr lang="en-GB" sz="4000" dirty="0"/>
              <a:t>Contact Transport Focus</a:t>
            </a:r>
          </a:p>
        </p:txBody>
      </p:sp>
      <p:sp>
        <p:nvSpPr>
          <p:cNvPr id="3" name="Content Placeholder 2">
            <a:extLst>
              <a:ext uri="{FF2B5EF4-FFF2-40B4-BE49-F238E27FC236}">
                <a16:creationId xmlns:a16="http://schemas.microsoft.com/office/drawing/2014/main" id="{1D4E379C-03A1-7A3A-283D-F4F03FC1D0AA}"/>
              </a:ext>
            </a:extLst>
          </p:cNvPr>
          <p:cNvSpPr>
            <a:spLocks noGrp="1"/>
          </p:cNvSpPr>
          <p:nvPr>
            <p:ph idx="1"/>
          </p:nvPr>
        </p:nvSpPr>
        <p:spPr/>
        <p:txBody>
          <a:bodyPr vert="horz" lIns="91440" tIns="45720" rIns="91440" bIns="45720" numCol="1" spcCol="360000" rtlCol="0" anchor="t">
            <a:normAutofit lnSpcReduction="10000"/>
          </a:bodyPr>
          <a:lstStyle/>
          <a:p>
            <a:r>
              <a:rPr lang="en-GB" sz="1800" dirty="0"/>
              <a:t>Any enquiries about this report should be addressed to:</a:t>
            </a:r>
            <a:br>
              <a:rPr lang="en-GB" sz="1800" dirty="0"/>
            </a:br>
            <a:br>
              <a:rPr lang="en-GB" sz="1800" dirty="0"/>
            </a:br>
            <a:r>
              <a:rPr lang="en-GB" sz="1800" dirty="0"/>
              <a:t>Josh Whitton</a:t>
            </a:r>
            <a:br>
              <a:rPr lang="en-GB" sz="1800" dirty="0"/>
            </a:br>
            <a:r>
              <a:rPr lang="en-GB" sz="1800" dirty="0"/>
              <a:t>Policy Manager</a:t>
            </a:r>
            <a:br>
              <a:rPr lang="en-GB" sz="1800" dirty="0"/>
            </a:br>
            <a:r>
              <a:rPr lang="en-GB" sz="1800" dirty="0">
                <a:hlinkClick r:id="rId3"/>
              </a:rPr>
              <a:t>Josh.Whitton@transportfocus.org.uk</a:t>
            </a:r>
            <a:br>
              <a:rPr lang="en-GB" sz="1800" dirty="0"/>
            </a:br>
            <a:br>
              <a:rPr lang="en-GB" sz="1800" dirty="0"/>
            </a:br>
            <a:r>
              <a:rPr lang="en-GB" sz="1800" dirty="0"/>
              <a:t>Transport Focus</a:t>
            </a:r>
            <a:br>
              <a:rPr lang="en-GB" sz="1800" dirty="0"/>
            </a:br>
            <a:r>
              <a:rPr lang="en-GB" sz="1800" dirty="0"/>
              <a:t>Piccadilly Gate</a:t>
            </a:r>
            <a:br>
              <a:rPr lang="en-GB" sz="1800" dirty="0"/>
            </a:br>
            <a:r>
              <a:rPr lang="en-GB" sz="1800" dirty="0"/>
              <a:t>Store Street</a:t>
            </a:r>
            <a:br>
              <a:rPr lang="en-GB" sz="1800" dirty="0"/>
            </a:br>
            <a:r>
              <a:rPr lang="en-GB" sz="1800" dirty="0"/>
              <a:t>Manchester</a:t>
            </a:r>
            <a:br>
              <a:rPr lang="en-GB" sz="1800" dirty="0"/>
            </a:br>
            <a:r>
              <a:rPr lang="en-GB" sz="1800" dirty="0"/>
              <a:t>M1 2WD</a:t>
            </a:r>
          </a:p>
          <a:p>
            <a:r>
              <a:rPr lang="en-GB" sz="1800" dirty="0">
                <a:hlinkClick r:id="rId4"/>
              </a:rPr>
              <a:t>www.transportfocus.org.uk</a:t>
            </a:r>
            <a:endParaRPr lang="en-GB" sz="1800" dirty="0"/>
          </a:p>
          <a:p>
            <a:endParaRPr lang="en-GB" sz="1800">
              <a:solidFill>
                <a:schemeClr val="tx1">
                  <a:lumMod val="76000"/>
                  <a:lumOff val="24000"/>
                </a:schemeClr>
              </a:solidFill>
              <a:cs typeface="Arial"/>
            </a:endParaRPr>
          </a:p>
          <a:p>
            <a:r>
              <a:rPr lang="en-GB" sz="1800">
                <a:solidFill>
                  <a:schemeClr val="tx1">
                    <a:lumMod val="76000"/>
                    <a:lumOff val="24000"/>
                  </a:schemeClr>
                </a:solidFill>
              </a:rPr>
              <a:t>Transport Focus is the operating name of the Passengers’ Council</a:t>
            </a:r>
            <a:endParaRPr lang="en-GB" sz="1800">
              <a:solidFill>
                <a:schemeClr val="tx1">
                  <a:lumMod val="76000"/>
                  <a:lumOff val="24000"/>
                </a:schemeClr>
              </a:solidFill>
              <a:cs typeface="Arial"/>
            </a:endParaRPr>
          </a:p>
        </p:txBody>
      </p:sp>
    </p:spTree>
    <p:extLst>
      <p:ext uri="{BB962C8B-B14F-4D97-AF65-F5344CB8AC3E}">
        <p14:creationId xmlns:p14="http://schemas.microsoft.com/office/powerpoint/2010/main" val="16916373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0F2E6-5FC3-E56C-87ED-DBCB01382F17}"/>
              </a:ext>
            </a:extLst>
          </p:cNvPr>
          <p:cNvSpPr>
            <a:spLocks noGrp="1"/>
          </p:cNvSpPr>
          <p:nvPr>
            <p:ph type="title"/>
          </p:nvPr>
        </p:nvSpPr>
        <p:spPr>
          <a:xfrm>
            <a:off x="562207" y="456580"/>
            <a:ext cx="11074400" cy="977900"/>
          </a:xfrm>
        </p:spPr>
        <p:txBody>
          <a:bodyPr>
            <a:normAutofit/>
          </a:bodyPr>
          <a:lstStyle/>
          <a:p>
            <a:r>
              <a:rPr lang="en-GB" sz="4000" dirty="0"/>
              <a:t>Key findings</a:t>
            </a:r>
          </a:p>
        </p:txBody>
      </p:sp>
      <p:sp>
        <p:nvSpPr>
          <p:cNvPr id="3" name="Content Placeholder 2">
            <a:extLst>
              <a:ext uri="{FF2B5EF4-FFF2-40B4-BE49-F238E27FC236}">
                <a16:creationId xmlns:a16="http://schemas.microsoft.com/office/drawing/2014/main" id="{EE8AABD1-A8D2-09EF-CC09-406BC6097900}"/>
              </a:ext>
            </a:extLst>
          </p:cNvPr>
          <p:cNvSpPr>
            <a:spLocks noGrp="1"/>
          </p:cNvSpPr>
          <p:nvPr>
            <p:ph idx="1"/>
          </p:nvPr>
        </p:nvSpPr>
        <p:spPr>
          <a:xfrm>
            <a:off x="571500" y="1349608"/>
            <a:ext cx="10609766" cy="5143077"/>
          </a:xfrm>
        </p:spPr>
        <p:txBody>
          <a:bodyPr vert="horz" lIns="91440" tIns="45720" rIns="91440" bIns="45720" numCol="1" spcCol="360000" rtlCol="0" anchor="t">
            <a:normAutofit fontScale="92500" lnSpcReduction="20000"/>
          </a:bodyPr>
          <a:lstStyle/>
          <a:p>
            <a:pPr marL="285750" indent="-285750">
              <a:buFont typeface="Arial" panose="020B0604020202020204" pitchFamily="34" charset="0"/>
              <a:buChar char="•"/>
            </a:pPr>
            <a:r>
              <a:rPr lang="en-GB" sz="1800" dirty="0"/>
              <a:t>Overall satisfaction (annual rolling score) sits at 70 per cent in September 2025, in line with the KPI (70 per cent). The Q2 25/26 score is also 70 per cent.</a:t>
            </a:r>
            <a:br>
              <a:rPr lang="en-GB" sz="1800" dirty="0"/>
            </a:br>
            <a:endParaRPr lang="en-GB" sz="1800" dirty="0">
              <a:cs typeface="Arial" panose="020B0604020202020204"/>
            </a:endParaRPr>
          </a:p>
          <a:p>
            <a:pPr marL="285750" indent="-285750">
              <a:buFont typeface="Arial" panose="020B0604020202020204" pitchFamily="34" charset="0"/>
              <a:buChar char="•"/>
            </a:pPr>
            <a:r>
              <a:rPr lang="en-GB" sz="1800" dirty="0"/>
              <a:t>Overall satisfaction with </a:t>
            </a:r>
            <a:r>
              <a:rPr lang="en-GB" sz="1800"/>
              <a:t>'A'</a:t>
            </a:r>
            <a:r>
              <a:rPr lang="en-GB" sz="1800" dirty="0"/>
              <a:t> roads (73 per cent) remains higher than for motorways (68 per cent) this quarter.</a:t>
            </a:r>
            <a:br>
              <a:rPr lang="en-GB" sz="1800" dirty="0"/>
            </a:br>
            <a:endParaRPr lang="en-GB" sz="1800" dirty="0"/>
          </a:p>
          <a:p>
            <a:pPr marL="285750" indent="-285750">
              <a:buFont typeface="Arial" panose="020B0604020202020204" pitchFamily="34" charset="0"/>
              <a:buChar char="•"/>
            </a:pPr>
            <a:r>
              <a:rPr lang="en-GB" sz="1800" dirty="0"/>
              <a:t>The proportion of drivers passing through roadworks is at its lowest for two years (24 per cent), although satisfaction with the management of the roadworks has fallen this quarter (46 per cent).</a:t>
            </a:r>
            <a:br>
              <a:rPr lang="en-GB" sz="1800" dirty="0"/>
            </a:br>
            <a:endParaRPr lang="en-GB" sz="1800" dirty="0"/>
          </a:p>
          <a:p>
            <a:pPr marL="285750" indent="-285750">
              <a:buFont typeface="Arial" panose="020B0604020202020204" pitchFamily="34" charset="0"/>
              <a:buChar char="•"/>
            </a:pPr>
            <a:r>
              <a:rPr lang="en-GB" sz="1800" dirty="0"/>
              <a:t>More drivers experienced delays other than roadworks this quarter (21 per cent), primarily due to traffic congestion.</a:t>
            </a:r>
            <a:br>
              <a:rPr lang="en-GB" sz="1800" dirty="0"/>
            </a:br>
            <a:endParaRPr lang="en-GB" sz="1800" dirty="0"/>
          </a:p>
          <a:p>
            <a:pPr marL="285750" indent="-285750">
              <a:buFont typeface="Arial" panose="020B0604020202020204" pitchFamily="34" charset="0"/>
              <a:buChar char="•"/>
            </a:pPr>
            <a:r>
              <a:rPr lang="en-GB" sz="1800" dirty="0"/>
              <a:t>Satisfaction with upkeep of the roads has improved, both this quarter and year-on-year, particularly for the road surface (73 per cent) and the roads and verges being free of litter (64 per cent).</a:t>
            </a:r>
            <a:br>
              <a:rPr lang="en-GB" sz="1800" dirty="0"/>
            </a:br>
            <a:endParaRPr lang="en-GB" sz="1800" dirty="0"/>
          </a:p>
          <a:p>
            <a:pPr marL="285750" indent="-285750">
              <a:buFont typeface="Arial" panose="020B0604020202020204" pitchFamily="34" charset="0"/>
              <a:buChar char="•"/>
            </a:pPr>
            <a:r>
              <a:rPr lang="en-GB" sz="1800" dirty="0"/>
              <a:t>The South West region remains the best performing region for overall satisfaction and most other key metrics. Yorkshire and North East has improved significantly year-on-year for overall satisfaction, journey time and road surface. However, satisfaction with journey time and feeling safe has fallen significantly in the North West region.</a:t>
            </a:r>
            <a:endParaRPr lang="en-GB" sz="1800" dirty="0">
              <a:cs typeface="Arial"/>
            </a:endParaRPr>
          </a:p>
        </p:txBody>
      </p:sp>
    </p:spTree>
    <p:extLst>
      <p:ext uri="{BB962C8B-B14F-4D97-AF65-F5344CB8AC3E}">
        <p14:creationId xmlns:p14="http://schemas.microsoft.com/office/powerpoint/2010/main" val="29059572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ECA49A-803A-5C43-13D5-1FB41F8FB4F1}"/>
              </a:ext>
            </a:extLst>
          </p:cNvPr>
          <p:cNvSpPr/>
          <p:nvPr/>
        </p:nvSpPr>
        <p:spPr>
          <a:xfrm>
            <a:off x="9601200" y="5613400"/>
            <a:ext cx="2247900" cy="8001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9BB65D63-6BFF-5761-FE71-B2502A8471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7914" y="294694"/>
            <a:ext cx="9156172" cy="6268612"/>
          </a:xfrm>
          <a:prstGeom prst="rect">
            <a:avLst/>
          </a:prstGeom>
        </p:spPr>
      </p:pic>
      <p:sp>
        <p:nvSpPr>
          <p:cNvPr id="11" name="TextBox 10">
            <a:extLst>
              <a:ext uri="{FF2B5EF4-FFF2-40B4-BE49-F238E27FC236}">
                <a16:creationId xmlns:a16="http://schemas.microsoft.com/office/drawing/2014/main" id="{68AEEAE8-9D7F-E1EC-B18D-F730675D5338}"/>
              </a:ext>
            </a:extLst>
          </p:cNvPr>
          <p:cNvSpPr txBox="1"/>
          <p:nvPr/>
        </p:nvSpPr>
        <p:spPr>
          <a:xfrm>
            <a:off x="6972300" y="1498600"/>
            <a:ext cx="1524000" cy="1446550"/>
          </a:xfrm>
          <a:prstGeom prst="rect">
            <a:avLst/>
          </a:prstGeom>
          <a:noFill/>
        </p:spPr>
        <p:txBody>
          <a:bodyPr wrap="square" lIns="91440" tIns="45720" rIns="91440" bIns="45720" rtlCol="0" anchor="t">
            <a:spAutoFit/>
          </a:bodyPr>
          <a:lstStyle/>
          <a:p>
            <a:r>
              <a:rPr lang="en-GB" sz="8800" b="1" dirty="0">
                <a:solidFill>
                  <a:srgbClr val="D0E7F1"/>
                </a:solidFill>
                <a:cs typeface="Arial"/>
              </a:rPr>
              <a:t>70</a:t>
            </a:r>
          </a:p>
        </p:txBody>
      </p:sp>
      <p:sp>
        <p:nvSpPr>
          <p:cNvPr id="12" name="TextBox 11">
            <a:extLst>
              <a:ext uri="{FF2B5EF4-FFF2-40B4-BE49-F238E27FC236}">
                <a16:creationId xmlns:a16="http://schemas.microsoft.com/office/drawing/2014/main" id="{889D114D-C123-47E2-F4F5-0EEF9746FB42}"/>
              </a:ext>
            </a:extLst>
          </p:cNvPr>
          <p:cNvSpPr txBox="1"/>
          <p:nvPr/>
        </p:nvSpPr>
        <p:spPr>
          <a:xfrm>
            <a:off x="6578600" y="3149600"/>
            <a:ext cx="914400" cy="830997"/>
          </a:xfrm>
          <a:prstGeom prst="rect">
            <a:avLst/>
          </a:prstGeom>
          <a:noFill/>
        </p:spPr>
        <p:txBody>
          <a:bodyPr wrap="square" lIns="91440" tIns="45720" rIns="91440" bIns="45720" rtlCol="0" anchor="t">
            <a:spAutoFit/>
          </a:bodyPr>
          <a:lstStyle/>
          <a:p>
            <a:r>
              <a:rPr lang="en-GB" sz="4800" b="1" dirty="0">
                <a:solidFill>
                  <a:srgbClr val="0079AC"/>
                </a:solidFill>
              </a:rPr>
              <a:t>68</a:t>
            </a:r>
          </a:p>
        </p:txBody>
      </p:sp>
      <p:sp>
        <p:nvSpPr>
          <p:cNvPr id="13" name="TextBox 12">
            <a:extLst>
              <a:ext uri="{FF2B5EF4-FFF2-40B4-BE49-F238E27FC236}">
                <a16:creationId xmlns:a16="http://schemas.microsoft.com/office/drawing/2014/main" id="{97390AED-F453-D905-2E8D-896663CEAE2D}"/>
              </a:ext>
            </a:extLst>
          </p:cNvPr>
          <p:cNvSpPr txBox="1"/>
          <p:nvPr/>
        </p:nvSpPr>
        <p:spPr>
          <a:xfrm>
            <a:off x="9245600" y="4932653"/>
            <a:ext cx="914400" cy="830997"/>
          </a:xfrm>
          <a:prstGeom prst="rect">
            <a:avLst/>
          </a:prstGeom>
          <a:noFill/>
        </p:spPr>
        <p:txBody>
          <a:bodyPr wrap="square" rtlCol="0">
            <a:spAutoFit/>
          </a:bodyPr>
          <a:lstStyle/>
          <a:p>
            <a:r>
              <a:rPr lang="en-GB" sz="4800" b="1" dirty="0">
                <a:solidFill>
                  <a:srgbClr val="D0E7F1"/>
                </a:solidFill>
              </a:rPr>
              <a:t>80</a:t>
            </a:r>
          </a:p>
        </p:txBody>
      </p:sp>
      <p:sp>
        <p:nvSpPr>
          <p:cNvPr id="14" name="TextBox 13">
            <a:extLst>
              <a:ext uri="{FF2B5EF4-FFF2-40B4-BE49-F238E27FC236}">
                <a16:creationId xmlns:a16="http://schemas.microsoft.com/office/drawing/2014/main" id="{57D87E5B-EB09-1C07-F145-67C857BDA5A8}"/>
              </a:ext>
            </a:extLst>
          </p:cNvPr>
          <p:cNvSpPr txBox="1"/>
          <p:nvPr/>
        </p:nvSpPr>
        <p:spPr>
          <a:xfrm>
            <a:off x="9194800" y="3187700"/>
            <a:ext cx="914400" cy="830997"/>
          </a:xfrm>
          <a:prstGeom prst="rect">
            <a:avLst/>
          </a:prstGeom>
          <a:noFill/>
        </p:spPr>
        <p:txBody>
          <a:bodyPr wrap="square" lIns="91440" tIns="45720" rIns="91440" bIns="45720" rtlCol="0" anchor="t">
            <a:spAutoFit/>
          </a:bodyPr>
          <a:lstStyle/>
          <a:p>
            <a:r>
              <a:rPr lang="en-GB" sz="4800" b="1" dirty="0">
                <a:cs typeface="Arial"/>
              </a:rPr>
              <a:t>70</a:t>
            </a:r>
          </a:p>
        </p:txBody>
      </p:sp>
      <p:sp>
        <p:nvSpPr>
          <p:cNvPr id="15" name="TextBox 14">
            <a:extLst>
              <a:ext uri="{FF2B5EF4-FFF2-40B4-BE49-F238E27FC236}">
                <a16:creationId xmlns:a16="http://schemas.microsoft.com/office/drawing/2014/main" id="{F24D0FC6-6C51-99EE-3E3D-42553F076938}"/>
              </a:ext>
            </a:extLst>
          </p:cNvPr>
          <p:cNvSpPr txBox="1"/>
          <p:nvPr/>
        </p:nvSpPr>
        <p:spPr>
          <a:xfrm>
            <a:off x="5422900" y="5763650"/>
            <a:ext cx="914400" cy="769441"/>
          </a:xfrm>
          <a:prstGeom prst="rect">
            <a:avLst/>
          </a:prstGeom>
          <a:noFill/>
        </p:spPr>
        <p:txBody>
          <a:bodyPr wrap="square" lIns="91440" tIns="45720" rIns="91440" bIns="45720" rtlCol="0" anchor="t">
            <a:spAutoFit/>
          </a:bodyPr>
          <a:lstStyle/>
          <a:p>
            <a:r>
              <a:rPr lang="en-GB" sz="4400" b="1" dirty="0">
                <a:solidFill>
                  <a:srgbClr val="CF3722"/>
                </a:solidFill>
                <a:cs typeface="Arial"/>
              </a:rPr>
              <a:t>48</a:t>
            </a:r>
          </a:p>
        </p:txBody>
      </p:sp>
    </p:spTree>
    <p:extLst>
      <p:ext uri="{BB962C8B-B14F-4D97-AF65-F5344CB8AC3E}">
        <p14:creationId xmlns:p14="http://schemas.microsoft.com/office/powerpoint/2010/main" val="11926125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B9D80-EA00-CEF3-05E1-D7FE4F008009}"/>
              </a:ext>
            </a:extLst>
          </p:cNvPr>
          <p:cNvSpPr>
            <a:spLocks noGrp="1"/>
          </p:cNvSpPr>
          <p:nvPr>
            <p:ph type="title"/>
          </p:nvPr>
        </p:nvSpPr>
        <p:spPr>
          <a:xfrm>
            <a:off x="3722446" y="3111500"/>
            <a:ext cx="5223356" cy="627063"/>
          </a:xfrm>
        </p:spPr>
        <p:txBody>
          <a:bodyPr/>
          <a:lstStyle/>
          <a:p>
            <a:r>
              <a:rPr lang="en-GB" sz="4400"/>
              <a:t>Focus on trends – overall satisfaction</a:t>
            </a:r>
          </a:p>
        </p:txBody>
      </p:sp>
    </p:spTree>
    <p:extLst>
      <p:ext uri="{BB962C8B-B14F-4D97-AF65-F5344CB8AC3E}">
        <p14:creationId xmlns:p14="http://schemas.microsoft.com/office/powerpoint/2010/main" val="30685917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D9DCC0-CFFF-9D9E-55F0-BA28FDFE2D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AFA3B4-6EBC-6AB2-8B14-F01BC8A0ED64}"/>
              </a:ext>
            </a:extLst>
          </p:cNvPr>
          <p:cNvSpPr>
            <a:spLocks noGrp="1"/>
          </p:cNvSpPr>
          <p:nvPr>
            <p:ph type="title"/>
          </p:nvPr>
        </p:nvSpPr>
        <p:spPr>
          <a:xfrm>
            <a:off x="571500" y="505285"/>
            <a:ext cx="10403197" cy="977900"/>
          </a:xfrm>
        </p:spPr>
        <p:txBody>
          <a:bodyPr>
            <a:normAutofit/>
          </a:bodyPr>
          <a:lstStyle/>
          <a:p>
            <a:r>
              <a:rPr lang="en-GB"/>
              <a:t>Overall satisfaction – rolling annual scores</a:t>
            </a:r>
          </a:p>
        </p:txBody>
      </p:sp>
      <p:graphicFrame>
        <p:nvGraphicFramePr>
          <p:cNvPr id="9" name="Content Placeholder 8">
            <a:extLst>
              <a:ext uri="{FF2B5EF4-FFF2-40B4-BE49-F238E27FC236}">
                <a16:creationId xmlns:a16="http://schemas.microsoft.com/office/drawing/2014/main" id="{A7980256-6283-E33E-2575-6AF024ECC7F6}"/>
              </a:ext>
            </a:extLst>
          </p:cNvPr>
          <p:cNvGraphicFramePr>
            <a:graphicFrameLocks noGrp="1"/>
          </p:cNvGraphicFramePr>
          <p:nvPr>
            <p:ph idx="1"/>
            <p:extLst>
              <p:ext uri="{D42A27DB-BD31-4B8C-83A1-F6EECF244321}">
                <p14:modId xmlns:p14="http://schemas.microsoft.com/office/powerpoint/2010/main" val="2711326399"/>
              </p:ext>
            </p:extLst>
          </p:nvPr>
        </p:nvGraphicFramePr>
        <p:xfrm>
          <a:off x="329890" y="1656266"/>
          <a:ext cx="11074400" cy="400050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049EC64C-7E9E-A1A0-219E-82BBDF491608}"/>
              </a:ext>
            </a:extLst>
          </p:cNvPr>
          <p:cNvSpPr txBox="1"/>
          <p:nvPr/>
        </p:nvSpPr>
        <p:spPr>
          <a:xfrm>
            <a:off x="571500" y="6166884"/>
            <a:ext cx="5606562" cy="430887"/>
          </a:xfrm>
          <a:prstGeom prst="rect">
            <a:avLst/>
          </a:prstGeom>
          <a:noFill/>
        </p:spPr>
        <p:txBody>
          <a:bodyPr wrap="square" rtlCol="0">
            <a:spAutoFit/>
          </a:bodyPr>
          <a:lstStyle/>
          <a:p>
            <a:r>
              <a:rPr lang="en-GB" sz="1100"/>
              <a:t>% very/fairly satisfied; rolling annual data</a:t>
            </a:r>
          </a:p>
          <a:p>
            <a:r>
              <a:rPr lang="en-GB" sz="1100"/>
              <a:t>Base: All respondents giving a rating (base sizes range from 9040 to 9463)</a:t>
            </a:r>
          </a:p>
        </p:txBody>
      </p:sp>
      <p:sp>
        <p:nvSpPr>
          <p:cNvPr id="4" name="TextBox 3">
            <a:extLst>
              <a:ext uri="{FF2B5EF4-FFF2-40B4-BE49-F238E27FC236}">
                <a16:creationId xmlns:a16="http://schemas.microsoft.com/office/drawing/2014/main" id="{6B66E76B-2743-7858-40F8-62DE22A98CC9}"/>
              </a:ext>
            </a:extLst>
          </p:cNvPr>
          <p:cNvSpPr txBox="1"/>
          <p:nvPr/>
        </p:nvSpPr>
        <p:spPr>
          <a:xfrm>
            <a:off x="615462" y="1115526"/>
            <a:ext cx="9812215" cy="369332"/>
          </a:xfrm>
          <a:prstGeom prst="rect">
            <a:avLst/>
          </a:prstGeom>
          <a:noFill/>
          <a:ln>
            <a:noFill/>
          </a:ln>
        </p:spPr>
        <p:txBody>
          <a:bodyPr wrap="square" rtlCol="0">
            <a:spAutoFit/>
          </a:bodyPr>
          <a:lstStyle/>
          <a:p>
            <a:r>
              <a:rPr lang="en-GB"/>
              <a:t>Overall satisfaction continues to recover from the declines seen during the second half of 2024</a:t>
            </a:r>
          </a:p>
        </p:txBody>
      </p:sp>
    </p:spTree>
    <p:extLst>
      <p:ext uri="{BB962C8B-B14F-4D97-AF65-F5344CB8AC3E}">
        <p14:creationId xmlns:p14="http://schemas.microsoft.com/office/powerpoint/2010/main" val="31425581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8EFC86-09E8-5C60-AD18-B6A332ED7C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E9935C-D8AB-8229-0B5C-A5832489AE20}"/>
              </a:ext>
            </a:extLst>
          </p:cNvPr>
          <p:cNvSpPr>
            <a:spLocks noGrp="1"/>
          </p:cNvSpPr>
          <p:nvPr>
            <p:ph type="title"/>
          </p:nvPr>
        </p:nvSpPr>
        <p:spPr>
          <a:xfrm>
            <a:off x="571500" y="558800"/>
            <a:ext cx="10403197" cy="977900"/>
          </a:xfrm>
        </p:spPr>
        <p:txBody>
          <a:bodyPr>
            <a:normAutofit/>
          </a:bodyPr>
          <a:lstStyle/>
          <a:p>
            <a:r>
              <a:rPr lang="en-GB"/>
              <a:t>Overall satisfaction – in-month scores</a:t>
            </a:r>
          </a:p>
        </p:txBody>
      </p:sp>
      <p:graphicFrame>
        <p:nvGraphicFramePr>
          <p:cNvPr id="9" name="Content Placeholder 8">
            <a:extLst>
              <a:ext uri="{FF2B5EF4-FFF2-40B4-BE49-F238E27FC236}">
                <a16:creationId xmlns:a16="http://schemas.microsoft.com/office/drawing/2014/main" id="{AD32680D-ABB2-2A11-947D-2E2A997F0EE7}"/>
              </a:ext>
            </a:extLst>
          </p:cNvPr>
          <p:cNvGraphicFramePr>
            <a:graphicFrameLocks noGrp="1"/>
          </p:cNvGraphicFramePr>
          <p:nvPr>
            <p:ph idx="1"/>
            <p:extLst>
              <p:ext uri="{D42A27DB-BD31-4B8C-83A1-F6EECF244321}">
                <p14:modId xmlns:p14="http://schemas.microsoft.com/office/powerpoint/2010/main" val="2471736182"/>
              </p:ext>
            </p:extLst>
          </p:nvPr>
        </p:nvGraphicFramePr>
        <p:xfrm>
          <a:off x="320598" y="1860705"/>
          <a:ext cx="11074400" cy="400050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428DAC35-8A24-DBC5-E75C-EF3033B12EAB}"/>
              </a:ext>
            </a:extLst>
          </p:cNvPr>
          <p:cNvSpPr txBox="1"/>
          <p:nvPr/>
        </p:nvSpPr>
        <p:spPr>
          <a:xfrm>
            <a:off x="571499" y="6166884"/>
            <a:ext cx="5383823" cy="430887"/>
          </a:xfrm>
          <a:prstGeom prst="rect">
            <a:avLst/>
          </a:prstGeom>
          <a:noFill/>
        </p:spPr>
        <p:txBody>
          <a:bodyPr wrap="square" rtlCol="0">
            <a:spAutoFit/>
          </a:bodyPr>
          <a:lstStyle/>
          <a:p>
            <a:r>
              <a:rPr lang="en-GB" sz="1100" dirty="0"/>
              <a:t>% very/fairly satisfied; in-month data</a:t>
            </a:r>
          </a:p>
          <a:p>
            <a:r>
              <a:rPr lang="en-GB" sz="1100" dirty="0"/>
              <a:t>Base: All respondents giving a rating (base sizes range from 676 to 893)</a:t>
            </a:r>
          </a:p>
        </p:txBody>
      </p:sp>
      <p:sp>
        <p:nvSpPr>
          <p:cNvPr id="4" name="TextBox 3">
            <a:extLst>
              <a:ext uri="{FF2B5EF4-FFF2-40B4-BE49-F238E27FC236}">
                <a16:creationId xmlns:a16="http://schemas.microsoft.com/office/drawing/2014/main" id="{9F67863E-9813-7B69-8347-CF1771865367}"/>
              </a:ext>
            </a:extLst>
          </p:cNvPr>
          <p:cNvSpPr txBox="1"/>
          <p:nvPr/>
        </p:nvSpPr>
        <p:spPr>
          <a:xfrm>
            <a:off x="643340" y="1208453"/>
            <a:ext cx="9812215" cy="646331"/>
          </a:xfrm>
          <a:prstGeom prst="rect">
            <a:avLst/>
          </a:prstGeom>
          <a:noFill/>
          <a:ln>
            <a:noFill/>
          </a:ln>
        </p:spPr>
        <p:txBody>
          <a:bodyPr wrap="square" rtlCol="0">
            <a:spAutoFit/>
          </a:bodyPr>
          <a:lstStyle/>
          <a:p>
            <a:r>
              <a:rPr lang="en-GB" dirty="0"/>
              <a:t>Looking at in-month scores, there was a bit of a dip in overall satisfaction in July/August, but it recovered in September.</a:t>
            </a:r>
          </a:p>
        </p:txBody>
      </p:sp>
    </p:spTree>
    <p:extLst>
      <p:ext uri="{BB962C8B-B14F-4D97-AF65-F5344CB8AC3E}">
        <p14:creationId xmlns:p14="http://schemas.microsoft.com/office/powerpoint/2010/main" val="21691936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0F2E6-5FC3-E56C-87ED-DBCB01382F17}"/>
              </a:ext>
            </a:extLst>
          </p:cNvPr>
          <p:cNvSpPr>
            <a:spLocks noGrp="1"/>
          </p:cNvSpPr>
          <p:nvPr>
            <p:ph type="title"/>
          </p:nvPr>
        </p:nvSpPr>
        <p:spPr>
          <a:xfrm>
            <a:off x="571500" y="350170"/>
            <a:ext cx="10403197" cy="977900"/>
          </a:xfrm>
        </p:spPr>
        <p:txBody>
          <a:bodyPr>
            <a:normAutofit/>
          </a:bodyPr>
          <a:lstStyle/>
          <a:p>
            <a:r>
              <a:rPr lang="en-GB"/>
              <a:t>Overall satisfaction – quarterly scores</a:t>
            </a:r>
          </a:p>
        </p:txBody>
      </p:sp>
      <p:graphicFrame>
        <p:nvGraphicFramePr>
          <p:cNvPr id="9" name="Content Placeholder 8">
            <a:extLst>
              <a:ext uri="{FF2B5EF4-FFF2-40B4-BE49-F238E27FC236}">
                <a16:creationId xmlns:a16="http://schemas.microsoft.com/office/drawing/2014/main" id="{D6A4562D-5936-C843-E61D-81A77E0324BA}"/>
              </a:ext>
            </a:extLst>
          </p:cNvPr>
          <p:cNvGraphicFramePr>
            <a:graphicFrameLocks noGrp="1"/>
          </p:cNvGraphicFramePr>
          <p:nvPr>
            <p:ph idx="1"/>
            <p:extLst>
              <p:ext uri="{D42A27DB-BD31-4B8C-83A1-F6EECF244321}">
                <p14:modId xmlns:p14="http://schemas.microsoft.com/office/powerpoint/2010/main" val="2515681326"/>
              </p:ext>
            </p:extLst>
          </p:nvPr>
        </p:nvGraphicFramePr>
        <p:xfrm>
          <a:off x="571500" y="1739900"/>
          <a:ext cx="11074400" cy="400050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26EA488B-C94C-A66D-261F-93732426D2D3}"/>
              </a:ext>
            </a:extLst>
          </p:cNvPr>
          <p:cNvSpPr txBox="1"/>
          <p:nvPr/>
        </p:nvSpPr>
        <p:spPr>
          <a:xfrm>
            <a:off x="559706" y="1004014"/>
            <a:ext cx="9812215" cy="646331"/>
          </a:xfrm>
          <a:prstGeom prst="rect">
            <a:avLst/>
          </a:prstGeom>
          <a:noFill/>
          <a:ln>
            <a:noFill/>
          </a:ln>
        </p:spPr>
        <p:txBody>
          <a:bodyPr wrap="square" rtlCol="0">
            <a:spAutoFit/>
          </a:bodyPr>
          <a:lstStyle/>
          <a:p>
            <a:r>
              <a:rPr lang="en-GB" dirty="0"/>
              <a:t>Focusing on discrete quarterly data, overall satisfaction in Q2 is lower than Q1, but is in line with the KPI and is comparable with Q2 in previous years</a:t>
            </a:r>
          </a:p>
        </p:txBody>
      </p:sp>
      <p:sp>
        <p:nvSpPr>
          <p:cNvPr id="6" name="TextBox 5">
            <a:extLst>
              <a:ext uri="{FF2B5EF4-FFF2-40B4-BE49-F238E27FC236}">
                <a16:creationId xmlns:a16="http://schemas.microsoft.com/office/drawing/2014/main" id="{97A4CC6A-8F11-7FC7-070C-A440732D7DA3}"/>
              </a:ext>
            </a:extLst>
          </p:cNvPr>
          <p:cNvSpPr txBox="1"/>
          <p:nvPr/>
        </p:nvSpPr>
        <p:spPr>
          <a:xfrm>
            <a:off x="489438" y="6152230"/>
            <a:ext cx="5606562" cy="430887"/>
          </a:xfrm>
          <a:prstGeom prst="rect">
            <a:avLst/>
          </a:prstGeom>
          <a:noFill/>
        </p:spPr>
        <p:txBody>
          <a:bodyPr wrap="square" rtlCol="0">
            <a:spAutoFit/>
          </a:bodyPr>
          <a:lstStyle/>
          <a:p>
            <a:r>
              <a:rPr lang="en-GB" sz="1100" dirty="0"/>
              <a:t>% very/fairly satisfied; discrete quarterly data</a:t>
            </a:r>
          </a:p>
          <a:p>
            <a:r>
              <a:rPr lang="en-GB" sz="1100" dirty="0"/>
              <a:t>Base: All respondents giving a rating (base sizes range from 2160 to 2560)</a:t>
            </a:r>
          </a:p>
        </p:txBody>
      </p:sp>
    </p:spTree>
    <p:extLst>
      <p:ext uri="{BB962C8B-B14F-4D97-AF65-F5344CB8AC3E}">
        <p14:creationId xmlns:p14="http://schemas.microsoft.com/office/powerpoint/2010/main" val="30273490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22C691-0F8E-6D44-54F1-3F86B7E7C5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D7383F-BE4F-9513-DCC5-0B3D213D5900}"/>
              </a:ext>
            </a:extLst>
          </p:cNvPr>
          <p:cNvSpPr>
            <a:spLocks noGrp="1"/>
          </p:cNvSpPr>
          <p:nvPr>
            <p:ph type="title"/>
          </p:nvPr>
        </p:nvSpPr>
        <p:spPr>
          <a:xfrm>
            <a:off x="571500" y="383339"/>
            <a:ext cx="10403197" cy="977900"/>
          </a:xfrm>
        </p:spPr>
        <p:txBody>
          <a:bodyPr>
            <a:normAutofit/>
          </a:bodyPr>
          <a:lstStyle/>
          <a:p>
            <a:r>
              <a:rPr lang="en-GB"/>
              <a:t>Overall satisfaction – motorways vs 'A' roads</a:t>
            </a:r>
          </a:p>
        </p:txBody>
      </p:sp>
      <p:graphicFrame>
        <p:nvGraphicFramePr>
          <p:cNvPr id="9" name="Content Placeholder 8">
            <a:extLst>
              <a:ext uri="{FF2B5EF4-FFF2-40B4-BE49-F238E27FC236}">
                <a16:creationId xmlns:a16="http://schemas.microsoft.com/office/drawing/2014/main" id="{9BA6B191-8D61-FCD3-42EA-FF15D401045B}"/>
              </a:ext>
            </a:extLst>
          </p:cNvPr>
          <p:cNvGraphicFramePr>
            <a:graphicFrameLocks noGrp="1"/>
          </p:cNvGraphicFramePr>
          <p:nvPr>
            <p:ph idx="1"/>
            <p:extLst>
              <p:ext uri="{D42A27DB-BD31-4B8C-83A1-F6EECF244321}">
                <p14:modId xmlns:p14="http://schemas.microsoft.com/office/powerpoint/2010/main" val="1814253108"/>
              </p:ext>
            </p:extLst>
          </p:nvPr>
        </p:nvGraphicFramePr>
        <p:xfrm>
          <a:off x="571500" y="1572632"/>
          <a:ext cx="11074400" cy="400050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913A3A88-441B-5C44-9D36-969D89AB0F59}"/>
              </a:ext>
            </a:extLst>
          </p:cNvPr>
          <p:cNvSpPr txBox="1"/>
          <p:nvPr/>
        </p:nvSpPr>
        <p:spPr>
          <a:xfrm>
            <a:off x="571499" y="6166884"/>
            <a:ext cx="8150469" cy="430887"/>
          </a:xfrm>
          <a:prstGeom prst="rect">
            <a:avLst/>
          </a:prstGeom>
          <a:noFill/>
        </p:spPr>
        <p:txBody>
          <a:bodyPr wrap="square" rtlCol="0">
            <a:spAutoFit/>
          </a:bodyPr>
          <a:lstStyle/>
          <a:p>
            <a:r>
              <a:rPr lang="en-GB" sz="1100" dirty="0"/>
              <a:t>% very/fairly satisfied. Discrete quarterly data</a:t>
            </a:r>
          </a:p>
          <a:p>
            <a:r>
              <a:rPr lang="en-GB" sz="1100" dirty="0"/>
              <a:t>Base: All respondents giving a rating (base sizes range from: motorways 1176 to 1383; A roads 984 to 1177)</a:t>
            </a:r>
          </a:p>
        </p:txBody>
      </p:sp>
      <p:sp>
        <p:nvSpPr>
          <p:cNvPr id="4" name="TextBox 3">
            <a:extLst>
              <a:ext uri="{FF2B5EF4-FFF2-40B4-BE49-F238E27FC236}">
                <a16:creationId xmlns:a16="http://schemas.microsoft.com/office/drawing/2014/main" id="{E6A9CB0F-311B-77FC-9F08-264D264A9A31}"/>
              </a:ext>
            </a:extLst>
          </p:cNvPr>
          <p:cNvSpPr txBox="1"/>
          <p:nvPr/>
        </p:nvSpPr>
        <p:spPr>
          <a:xfrm>
            <a:off x="596877" y="1078355"/>
            <a:ext cx="9812215" cy="369332"/>
          </a:xfrm>
          <a:prstGeom prst="rect">
            <a:avLst/>
          </a:prstGeom>
          <a:noFill/>
          <a:ln>
            <a:noFill/>
          </a:ln>
        </p:spPr>
        <p:txBody>
          <a:bodyPr wrap="square" rtlCol="0">
            <a:spAutoFit/>
          </a:bodyPr>
          <a:lstStyle/>
          <a:p>
            <a:r>
              <a:rPr lang="en-GB" dirty="0"/>
              <a:t>A roads continue to achieve higher overall satisfaction scores than motorways</a:t>
            </a:r>
          </a:p>
        </p:txBody>
      </p:sp>
    </p:spTree>
    <p:extLst>
      <p:ext uri="{BB962C8B-B14F-4D97-AF65-F5344CB8AC3E}">
        <p14:creationId xmlns:p14="http://schemas.microsoft.com/office/powerpoint/2010/main" val="370078348"/>
      </p:ext>
    </p:extLst>
  </p:cSld>
  <p:clrMapOvr>
    <a:masterClrMapping/>
  </p:clrMapOvr>
</p:sld>
</file>

<file path=ppt/theme/theme1.xml><?xml version="1.0" encoding="utf-8"?>
<a:theme xmlns:a="http://schemas.openxmlformats.org/drawingml/2006/main" name="1_Highways Agency Light Grey">
  <a:themeElements>
    <a:clrScheme name="Highways Agency Colour Palette">
      <a:dk1>
        <a:srgbClr val="002E5F"/>
      </a:dk1>
      <a:lt1>
        <a:sysClr val="window" lastClr="FFFFFF"/>
      </a:lt1>
      <a:dk2>
        <a:srgbClr val="4A4A49"/>
      </a:dk2>
      <a:lt2>
        <a:srgbClr val="FFFFFF"/>
      </a:lt2>
      <a:accent1>
        <a:srgbClr val="008BCB"/>
      </a:accent1>
      <a:accent2>
        <a:srgbClr val="CB2686"/>
      </a:accent2>
      <a:accent3>
        <a:srgbClr val="F49600"/>
      </a:accent3>
      <a:accent4>
        <a:srgbClr val="457C1F"/>
      </a:accent4>
      <a:accent5>
        <a:srgbClr val="00A6AA"/>
      </a:accent5>
      <a:accent6>
        <a:srgbClr val="A0A0BE"/>
      </a:accent6>
      <a:hlink>
        <a:srgbClr val="008BCB"/>
      </a:hlink>
      <a:folHlink>
        <a:srgbClr val="A0A0BE"/>
      </a:folHlink>
    </a:clrScheme>
    <a:fontScheme name="Highways England 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ividers">
  <a:themeElements>
    <a:clrScheme name="Transport Focus Template">
      <a:dk1>
        <a:srgbClr val="000000"/>
      </a:dk1>
      <a:lt1>
        <a:srgbClr val="FFFFFF"/>
      </a:lt1>
      <a:dk2>
        <a:srgbClr val="401938"/>
      </a:dk2>
      <a:lt2>
        <a:srgbClr val="E6E6E6"/>
      </a:lt2>
      <a:accent1>
        <a:srgbClr val="E30613"/>
      </a:accent1>
      <a:accent2>
        <a:srgbClr val="F18289"/>
      </a:accent2>
      <a:accent3>
        <a:srgbClr val="89C9C9"/>
      </a:accent3>
      <a:accent4>
        <a:srgbClr val="3AA6A6"/>
      </a:accent4>
      <a:accent5>
        <a:srgbClr val="F2A538"/>
      </a:accent5>
      <a:accent6>
        <a:srgbClr val="3399CC"/>
      </a:accent6>
      <a:hlink>
        <a:srgbClr val="3399CC"/>
      </a:hlink>
      <a:folHlink>
        <a:srgbClr val="40193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Highways Agency Light Grey">
  <a:themeElements>
    <a:clrScheme name="Highways Agency Colour Palette">
      <a:dk1>
        <a:srgbClr val="002E5F"/>
      </a:dk1>
      <a:lt1>
        <a:sysClr val="window" lastClr="FFFFFF"/>
      </a:lt1>
      <a:dk2>
        <a:srgbClr val="4A4A49"/>
      </a:dk2>
      <a:lt2>
        <a:srgbClr val="FFFFFF"/>
      </a:lt2>
      <a:accent1>
        <a:srgbClr val="008BCB"/>
      </a:accent1>
      <a:accent2>
        <a:srgbClr val="CB2686"/>
      </a:accent2>
      <a:accent3>
        <a:srgbClr val="F49600"/>
      </a:accent3>
      <a:accent4>
        <a:srgbClr val="457C1F"/>
      </a:accent4>
      <a:accent5>
        <a:srgbClr val="00A6AA"/>
      </a:accent5>
      <a:accent6>
        <a:srgbClr val="A0A0BE"/>
      </a:accent6>
      <a:hlink>
        <a:srgbClr val="008BCB"/>
      </a:hlink>
      <a:folHlink>
        <a:srgbClr val="A0A0BE"/>
      </a:folHlink>
    </a:clrScheme>
    <a:fontScheme name="Highways England 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Intranet Document" ma:contentTypeID="0x0101008CA34DF8F4904B3EB1EB49AC10614C6800C4CDA3D7734DC049A6A59003050E1B79" ma:contentTypeVersion="10" ma:contentTypeDescription="Intranet document content type" ma:contentTypeScope="" ma:versionID="08fb8e89d79598c53859ae5d792abe9a">
  <xsd:schema xmlns:xsd="http://www.w3.org/2001/XMLSchema" xmlns:xs="http://www.w3.org/2001/XMLSchema" xmlns:p="http://schemas.microsoft.com/office/2006/metadata/properties" xmlns:ns2="ab709c0c-31e0-4dbe-bbfc-8ecede2092f2" xmlns:ns3="533E1713-5918-4630-8C40-F4A465D4652E" xmlns:ns4="533e1713-5918-4630-8c40-f4a465d4652e" targetNamespace="http://schemas.microsoft.com/office/2006/metadata/properties" ma:root="true" ma:fieldsID="77b8d85192ae201e8ffe13a4e17af549" ns2:_="" ns3:_="" ns4:_="">
    <xsd:import namespace="ab709c0c-31e0-4dbe-bbfc-8ecede2092f2"/>
    <xsd:import namespace="533E1713-5918-4630-8C40-F4A465D4652E"/>
    <xsd:import namespace="533e1713-5918-4630-8c40-f4a465d4652e"/>
    <xsd:element name="properties">
      <xsd:complexType>
        <xsd:sequence>
          <xsd:element name="documentManagement">
            <xsd:complexType>
              <xsd:all>
                <xsd:element ref="ns2:iiabTeamTaxHTField" minOccurs="0"/>
                <xsd:element ref="ns2:TaxCatchAll" minOccurs="0"/>
                <xsd:element ref="ns2:TaxCatchAllLabel" minOccurs="0"/>
                <xsd:element ref="ns2:iiabTransportModeTaxHTField" minOccurs="0"/>
                <xsd:element ref="ns2:iiabArchived" minOccurs="0"/>
                <xsd:element ref="ns3:MediaServiceMetadata" minOccurs="0"/>
                <xsd:element ref="ns3:MediaServiceFastMetadata" minOccurs="0"/>
                <xsd:element ref="ns4:lcf76f155ced4ddcb4097134ff3c332f" minOccurs="0"/>
                <xsd:element ref="ns4:MediaServiceOCR" minOccurs="0"/>
                <xsd:element ref="ns4:MediaServiceGenerationTime" minOccurs="0"/>
                <xsd:element ref="ns4:MediaServiceEventHashCode" minOccurs="0"/>
                <xsd:element ref="ns2:SharedWithUsers" minOccurs="0"/>
                <xsd:element ref="ns2:SharedWithDetails" minOccurs="0"/>
                <xsd:element ref="ns4:MediaServiceObjectDetectorVersions" minOccurs="0"/>
                <xsd:element ref="ns4:MediaServiceSearchProperties" minOccurs="0"/>
                <xsd:element ref="ns4: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b709c0c-31e0-4dbe-bbfc-8ecede2092f2" elementFormDefault="qualified">
    <xsd:import namespace="http://schemas.microsoft.com/office/2006/documentManagement/types"/>
    <xsd:import namespace="http://schemas.microsoft.com/office/infopath/2007/PartnerControls"/>
    <xsd:element name="iiabTeamTaxHTField" ma:index="8" nillable="true" ma:taxonomy="true" ma:internalName="iiabTeamTaxHTField" ma:taxonomyFieldName="iiabTeam" ma:displayName="Team" ma:default="" ma:fieldId="{41c829ef-dc42-4383-8b9c-55156714d264}" ma:taxonomyMulti="true" ma:sspId="443a8504-d520-4286-9e4f-55620f5a7f47" ma:termSetId="eace36af-16f1-49ff-9dc4-65d4d92200d6" ma:anchorId="141a7171-f53c-4d0c-9c5d-adbaad029c40" ma:open="false" ma:isKeyword="false">
      <xsd:complexType>
        <xsd:sequence>
          <xsd:element ref="pc:Terms" minOccurs="0" maxOccurs="1"/>
        </xsd:sequence>
      </xsd:complexType>
    </xsd:element>
    <xsd:element name="TaxCatchAll" ma:index="9" nillable="true" ma:displayName="Taxonomy Catch All Column" ma:hidden="true" ma:list="{09aff6da-180f-450f-b744-4c104013541f}" ma:internalName="TaxCatchAll" ma:showField="CatchAllData" ma:web="ab709c0c-31e0-4dbe-bbfc-8ecede2092f2">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09aff6da-180f-450f-b744-4c104013541f}" ma:internalName="TaxCatchAllLabel" ma:readOnly="true" ma:showField="CatchAllDataLabel" ma:web="ab709c0c-31e0-4dbe-bbfc-8ecede2092f2">
      <xsd:complexType>
        <xsd:complexContent>
          <xsd:extension base="dms:MultiChoiceLookup">
            <xsd:sequence>
              <xsd:element name="Value" type="dms:Lookup" maxOccurs="unbounded" minOccurs="0" nillable="true"/>
            </xsd:sequence>
          </xsd:extension>
        </xsd:complexContent>
      </xsd:complexType>
    </xsd:element>
    <xsd:element name="iiabTransportModeTaxHTField" ma:index="12" nillable="true" ma:taxonomy="true" ma:internalName="iiabTransportModeTaxHTField" ma:taxonomyFieldName="iiabTransportMode" ma:displayName="Transport Mode" ma:default="" ma:fieldId="{22ec63ab-d5ef-4e53-b553-195becb8f536}" ma:taxonomyMulti="true" ma:sspId="443a8504-d520-4286-9e4f-55620f5a7f47" ma:termSetId="eace36af-16f1-49ff-9dc4-65d4d92200d6" ma:anchorId="7a053e89-4bb5-4095-87fd-e83d0ecf95be" ma:open="false" ma:isKeyword="false">
      <xsd:complexType>
        <xsd:sequence>
          <xsd:element ref="pc:Terms" minOccurs="0" maxOccurs="1"/>
        </xsd:sequence>
      </xsd:complexType>
    </xsd:element>
    <xsd:element name="iiabArchived" ma:index="14" nillable="true" ma:displayName="Is Archived" ma:default="0" ma:internalName="iiabArchived">
      <xsd:simpleType>
        <xsd:restriction base="dms:Boolean"/>
      </xsd:simple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33E1713-5918-4630-8C40-F4A465D4652E" elementFormDefault="qualified">
    <xsd:import namespace="http://schemas.microsoft.com/office/2006/documentManagement/types"/>
    <xsd:import namespace="http://schemas.microsoft.com/office/infopath/2007/PartnerControls"/>
    <xsd:element name="MediaServiceMetadata" ma:index="15" nillable="true" ma:displayName="MediaServiceMetadata" ma:hidden="true" ma:internalName="MediaServiceMetadata" ma:readOnly="true">
      <xsd:simpleType>
        <xsd:restriction base="dms:Note"/>
      </xsd:simpleType>
    </xsd:element>
    <xsd:element name="MediaServiceFastMetadata" ma:index="16"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33e1713-5918-4630-8c40-f4a465d4652e" elementFormDefault="qualified">
    <xsd:import namespace="http://schemas.microsoft.com/office/2006/documentManagement/types"/>
    <xsd:import namespace="http://schemas.microsoft.com/office/infopath/2007/PartnerControls"/>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443a8504-d520-4286-9e4f-55620f5a7f47"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DateTaken" ma:index="26" nillable="true" ma:displayName="MediaServiceDateTaken" ma:hidden="true" ma:indexed="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33e1713-5918-4630-8c40-f4a465d4652e">
      <Terms xmlns="http://schemas.microsoft.com/office/infopath/2007/PartnerControls"/>
    </lcf76f155ced4ddcb4097134ff3c332f>
    <TaxCatchAll xmlns="ab709c0c-31e0-4dbe-bbfc-8ecede2092f2">
      <Value>6</Value>
    </TaxCatchAll>
    <iiabArchived xmlns="ab709c0c-31e0-4dbe-bbfc-8ecede2092f2">false</iiabArchived>
    <iiabTeamTaxHTField xmlns="ab709c0c-31e0-4dbe-bbfc-8ecede2092f2">
      <Terms xmlns="http://schemas.microsoft.com/office/infopath/2007/PartnerControls"/>
    </iiabTeamTaxHTField>
    <iiabTransportModeTaxHTField xmlns="ab709c0c-31e0-4dbe-bbfc-8ecede2092f2">
      <Terms xmlns="http://schemas.microsoft.com/office/infopath/2007/PartnerControls">
        <TermInfo xmlns="http://schemas.microsoft.com/office/infopath/2007/PartnerControls">
          <TermName xmlns="http://schemas.microsoft.com/office/infopath/2007/PartnerControls">Tram</TermName>
          <TermId xmlns="http://schemas.microsoft.com/office/infopath/2007/PartnerControls">a1fa6c57-9bda-4d1d-a13e-ea50ace5bfe4</TermId>
        </TermInfo>
      </Terms>
    </iiabTransportModeTaxHTField>
  </documentManagement>
</p:properties>
</file>

<file path=customXml/itemProps1.xml><?xml version="1.0" encoding="utf-8"?>
<ds:datastoreItem xmlns:ds="http://schemas.openxmlformats.org/officeDocument/2006/customXml" ds:itemID="{D553F095-5458-4A63-9001-600A9F709F25}">
  <ds:schemaRefs>
    <ds:schemaRef ds:uri="533E1713-5918-4630-8C40-F4A465D4652E"/>
    <ds:schemaRef ds:uri="533e1713-5918-4630-8c40-f4a465d4652e"/>
    <ds:schemaRef ds:uri="ab709c0c-31e0-4dbe-bbfc-8ecede2092f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6040C79-437F-40BE-BF7F-0B23C2711F0B}">
  <ds:schemaRefs>
    <ds:schemaRef ds:uri="http://schemas.microsoft.com/sharepoint/v3/contenttype/forms"/>
  </ds:schemaRefs>
</ds:datastoreItem>
</file>

<file path=customXml/itemProps3.xml><?xml version="1.0" encoding="utf-8"?>
<ds:datastoreItem xmlns:ds="http://schemas.openxmlformats.org/officeDocument/2006/customXml" ds:itemID="{F9E25A0A-B277-4E33-A506-75BE5ACB4DDE}">
  <ds:schemaRefs>
    <ds:schemaRef ds:uri="533E1713-5918-4630-8C40-F4A465D4652E"/>
    <ds:schemaRef ds:uri="http://purl.org/dc/terms/"/>
    <ds:schemaRef ds:uri="http://schemas.microsoft.com/office/2006/metadata/properties"/>
    <ds:schemaRef ds:uri="http://www.w3.org/XML/1998/namespace"/>
    <ds:schemaRef ds:uri="http://purl.org/dc/elements/1.1/"/>
    <ds:schemaRef ds:uri="http://schemas.microsoft.com/office/2006/documentManagement/types"/>
    <ds:schemaRef ds:uri="http://schemas.microsoft.com/office/infopath/2007/PartnerControls"/>
    <ds:schemaRef ds:uri="http://schemas.openxmlformats.org/package/2006/metadata/core-properties"/>
    <ds:schemaRef ds:uri="533e1713-5918-4630-8c40-f4a465d4652e"/>
    <ds:schemaRef ds:uri="ab709c0c-31e0-4dbe-bbfc-8ecede2092f2"/>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2289</TotalTime>
  <Words>1921</Words>
  <Application>Microsoft Office PowerPoint</Application>
  <PresentationFormat>Widescreen</PresentationFormat>
  <Paragraphs>218</Paragraphs>
  <Slides>21</Slides>
  <Notes>15</Notes>
  <HiddenSlides>0</HiddenSlides>
  <MMClips>0</MMClips>
  <ScaleCrop>false</ScaleCrop>
  <HeadingPairs>
    <vt:vector size="6" baseType="variant">
      <vt:variant>
        <vt:lpstr>Fonts Used</vt:lpstr>
      </vt:variant>
      <vt:variant>
        <vt:i4>2</vt:i4>
      </vt:variant>
      <vt:variant>
        <vt:lpstr>Theme</vt:lpstr>
      </vt:variant>
      <vt:variant>
        <vt:i4>3</vt:i4>
      </vt:variant>
      <vt:variant>
        <vt:lpstr>Slide Titles</vt:lpstr>
      </vt:variant>
      <vt:variant>
        <vt:i4>21</vt:i4>
      </vt:variant>
    </vt:vector>
  </HeadingPairs>
  <TitlesOfParts>
    <vt:vector size="26" baseType="lpstr">
      <vt:lpstr>Arial</vt:lpstr>
      <vt:lpstr>Calibri</vt:lpstr>
      <vt:lpstr>1_Highways Agency Light Grey</vt:lpstr>
      <vt:lpstr>Dividers</vt:lpstr>
      <vt:lpstr>2_Highways Agency Light Grey</vt:lpstr>
      <vt:lpstr>Strategic Roads User Survey quarterly report  January 2026</vt:lpstr>
      <vt:lpstr>About this report</vt:lpstr>
      <vt:lpstr>Key findings</vt:lpstr>
      <vt:lpstr>PowerPoint Presentation</vt:lpstr>
      <vt:lpstr>Focus on trends – overall satisfaction</vt:lpstr>
      <vt:lpstr>Overall satisfaction – rolling annual scores</vt:lpstr>
      <vt:lpstr>Overall satisfaction – in-month scores</vt:lpstr>
      <vt:lpstr>Overall satisfaction – quarterly scores</vt:lpstr>
      <vt:lpstr>Overall satisfaction – motorways vs 'A' roads</vt:lpstr>
      <vt:lpstr>Focus on trends – key drivers of overall satisfaction</vt:lpstr>
      <vt:lpstr>Journey time</vt:lpstr>
      <vt:lpstr>Overall satisfaction vs traffic levels</vt:lpstr>
      <vt:lpstr>Road surface and feelings of safety</vt:lpstr>
      <vt:lpstr>Roadworks</vt:lpstr>
      <vt:lpstr>Delays other than roadworks</vt:lpstr>
      <vt:lpstr>What has changed?</vt:lpstr>
      <vt:lpstr>Upkeep of the roads has improved this quarter and year-on-year</vt:lpstr>
      <vt:lpstr>Regional  league table</vt:lpstr>
      <vt:lpstr>National Highways regions – ranking and satisfaction</vt:lpstr>
      <vt:lpstr>About the survey</vt:lpstr>
      <vt:lpstr>Contact Transport Focus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Strategic Roads User Survey webinar  March 2024</dc:title>
  <dc:creator>Claire Debenham</dc:creator>
  <cp:lastModifiedBy>Josh Whitton</cp:lastModifiedBy>
  <cp:revision>172</cp:revision>
  <cp:lastPrinted>2025-12-19T19:48:34Z</cp:lastPrinted>
  <dcterms:created xsi:type="dcterms:W3CDTF">2024-02-28T16:22:29Z</dcterms:created>
  <dcterms:modified xsi:type="dcterms:W3CDTF">2026-01-07T09:29:47Z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0x0101008CA34DF8F4904B3EB1EB49AC10614C6800C4CDA3D7734DC049A6A59003050E1B79</vt:lpwstr>
  </property>
  <property fmtid="{D5CDD505-2E9C-101B-9397-08002B2CF9AE}" pid="3" name="MediaServiceImageTags">
    <vt:lpwstr/>
  </property>
  <property fmtid="{D5CDD505-2E9C-101B-9397-08002B2CF9AE}" pid="4" name="iiabTeam">
    <vt:lpwstr/>
  </property>
  <property fmtid="{D5CDD505-2E9C-101B-9397-08002B2CF9AE}" pid="5" name="iiabTransportMode">
    <vt:lpwstr>6;#Tram|a1fa6c57-9bda-4d1d-a13e-ea50ace5bfe4</vt:lpwstr>
  </property>
</Properties>
</file>