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03" r:id="rId5"/>
    <p:sldMasterId id="2147483714" r:id="rId6"/>
  </p:sldMasterIdLst>
  <p:notesMasterIdLst>
    <p:notesMasterId r:id="rId30"/>
  </p:notesMasterIdLst>
  <p:sldIdLst>
    <p:sldId id="733" r:id="rId7"/>
    <p:sldId id="731" r:id="rId8"/>
    <p:sldId id="284" r:id="rId9"/>
    <p:sldId id="285" r:id="rId10"/>
    <p:sldId id="732" r:id="rId11"/>
    <p:sldId id="258" r:id="rId12"/>
    <p:sldId id="273" r:id="rId13"/>
    <p:sldId id="742" r:id="rId14"/>
    <p:sldId id="278" r:id="rId15"/>
    <p:sldId id="279" r:id="rId16"/>
    <p:sldId id="747" r:id="rId17"/>
    <p:sldId id="280" r:id="rId18"/>
    <p:sldId id="281" r:id="rId19"/>
    <p:sldId id="744" r:id="rId20"/>
    <p:sldId id="282" r:id="rId21"/>
    <p:sldId id="283" r:id="rId22"/>
    <p:sldId id="745" r:id="rId23"/>
    <p:sldId id="286" r:id="rId24"/>
    <p:sldId id="287" r:id="rId25"/>
    <p:sldId id="746" r:id="rId26"/>
    <p:sldId id="748" r:id="rId27"/>
    <p:sldId id="749" r:id="rId28"/>
    <p:sldId id="7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8BD4C-212C-4282-A3E3-291BA110DC1F}" type="datetimeFigureOut">
              <a:rPr lang="en-GB" smtClean="0"/>
              <a:t>23/05/2024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7F14D-C6B2-4D17-8E00-122240EC0400}" type="slidenum">
              <a:rPr lang="en-GB" smtClean="0"/>
              <a:t>‹#›</a:t>
            </a:fld>
            <a:endParaRPr lang="en-GB"/>
          </a:p>
        </p:txBody>
      </p:sp>
    </p:spTree>
    <p:extLst>
      <p:ext uri="{BB962C8B-B14F-4D97-AF65-F5344CB8AC3E}">
        <p14:creationId xmlns:p14="http://schemas.microsoft.com/office/powerpoint/2010/main" val="1034554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7959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8EE2EB-1D6C-4166-98E7-80B13DA0E9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8807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0CD0D-075E-4194-AD4F-22384D2B91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614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8EE2EB-1D6C-4166-98E7-80B13DA0E9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152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0CD0D-075E-4194-AD4F-22384D2B91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070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8EE2EB-1D6C-4166-98E7-80B13DA0E9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9683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0CD0D-075E-4194-AD4F-22384D2B91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135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8EE2EB-1D6C-4166-98E7-80B13DA0E9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939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7686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8EE2EB-1D6C-4166-98E7-80B13DA0E9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506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0CD0D-075E-4194-AD4F-22384D2B91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436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8EE2EB-1D6C-4166-98E7-80B13DA0E9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132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0CD0D-075E-4194-AD4F-22384D2B91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545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8EE2EB-1D6C-4166-98E7-80B13DA0E9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9252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0CD0D-075E-4194-AD4F-22384D2B91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568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8EE2EB-1D6C-4166-98E7-80B13DA0E9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52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0CD0D-075E-4194-AD4F-22384D2B91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9372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8385" y="1678569"/>
            <a:ext cx="2624432" cy="659015"/>
          </a:xfrm>
          <a:prstGeom prst="rect">
            <a:avLst/>
          </a:prstGeom>
        </p:spPr>
      </p:pic>
      <p:sp>
        <p:nvSpPr>
          <p:cNvPr id="25" name="Title 1"/>
          <p:cNvSpPr>
            <a:spLocks noGrp="1"/>
          </p:cNvSpPr>
          <p:nvPr>
            <p:ph type="ctrTitle"/>
          </p:nvPr>
        </p:nvSpPr>
        <p:spPr>
          <a:xfrm>
            <a:off x="9168384" y="3173477"/>
            <a:ext cx="2889504" cy="561600"/>
          </a:xfrm>
        </p:spPr>
        <p:txBody>
          <a:bodyPr lIns="0" tIns="0" rIns="0" bIns="0" anchor="t" anchorCtr="0">
            <a:noAutofit/>
          </a:bodyPr>
          <a:lstStyle>
            <a:lvl1pPr marL="0" algn="l">
              <a:lnSpc>
                <a:spcPct val="100000"/>
              </a:lnSpc>
              <a:spcBef>
                <a:spcPts val="0"/>
              </a:spcBef>
              <a:spcAft>
                <a:spcPts val="600"/>
              </a:spcAft>
              <a:defRPr lang="en-GB" sz="1100" b="0" i="0" spc="0" baseline="0" dirty="0">
                <a:solidFill>
                  <a:schemeClr val="bg1"/>
                </a:solidFill>
                <a:latin typeface="+mn-lt"/>
                <a:ea typeface="+mj-ea"/>
                <a:cs typeface="Calibri Light"/>
              </a:defRPr>
            </a:lvl1pPr>
          </a:lstStyle>
          <a:p>
            <a:r>
              <a:rPr lang="en-US"/>
              <a:t>Click to edit Master title style</a:t>
            </a:r>
            <a:endParaRPr lang="en-GB"/>
          </a:p>
        </p:txBody>
      </p:sp>
      <p:sp>
        <p:nvSpPr>
          <p:cNvPr id="26" name="Subtitle 2"/>
          <p:cNvSpPr>
            <a:spLocks noGrp="1"/>
          </p:cNvSpPr>
          <p:nvPr>
            <p:ph type="subTitle" idx="1"/>
          </p:nvPr>
        </p:nvSpPr>
        <p:spPr>
          <a:xfrm>
            <a:off x="9168384" y="3873357"/>
            <a:ext cx="2889504" cy="488578"/>
          </a:xfrm>
        </p:spPr>
        <p:txBody>
          <a:bodyPr lIns="0" tIns="0" rIns="0" bIns="0" anchor="t" anchorCtr="0">
            <a:noAutofit/>
          </a:bodyPr>
          <a:lstStyle>
            <a:lvl1pPr marL="0" indent="0" algn="l">
              <a:lnSpc>
                <a:spcPct val="100000"/>
              </a:lnSpc>
              <a:spcBef>
                <a:spcPts val="0"/>
              </a:spcBef>
              <a:spcAft>
                <a:spcPts val="300"/>
              </a:spcAft>
              <a:buNone/>
              <a:defRPr sz="1100" b="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7" name="Subtitle 2"/>
          <p:cNvSpPr txBox="1">
            <a:spLocks/>
          </p:cNvSpPr>
          <p:nvPr/>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31" name="Text Placeholder 5"/>
          <p:cNvSpPr>
            <a:spLocks noGrp="1"/>
          </p:cNvSpPr>
          <p:nvPr>
            <p:ph type="body" sz="quarter" idx="10"/>
          </p:nvPr>
        </p:nvSpPr>
        <p:spPr>
          <a:xfrm>
            <a:off x="9167813" y="4535489"/>
            <a:ext cx="2890837" cy="1016154"/>
          </a:xfrm>
        </p:spPr>
        <p:txBody>
          <a:bodyPr/>
          <a:lstStyle>
            <a:lvl1pPr marL="0" marR="5080" indent="0" algn="l" defTabSz="914400" rtl="0" eaLnBrk="1" latinLnBrk="0" hangingPunct="1">
              <a:lnSpc>
                <a:spcPct val="100000"/>
              </a:lnSpc>
              <a:spcBef>
                <a:spcPts val="0"/>
              </a:spcBef>
              <a:spcAft>
                <a:spcPts val="300"/>
              </a:spcAft>
              <a:buFont typeface="Arial" panose="020B0604020202020204" pitchFamily="34" charset="0"/>
              <a:buNone/>
              <a:defRPr lang="en-US" sz="1100" b="0" kern="1200" spc="0" baseline="0" dirty="0" smtClean="0">
                <a:solidFill>
                  <a:schemeClr val="bg1"/>
                </a:solidFill>
                <a:latin typeface="+mn-lt"/>
                <a:ea typeface="+mn-ea"/>
                <a:cs typeface="Calibri Light"/>
              </a:defRPr>
            </a:lvl1pPr>
          </a:lstStyle>
          <a:p>
            <a:pPr lvl="0"/>
            <a:r>
              <a:rPr lang="en-US"/>
              <a:t>Click to edit Master text styles</a:t>
            </a:r>
          </a:p>
        </p:txBody>
      </p:sp>
      <p:sp>
        <p:nvSpPr>
          <p:cNvPr id="32" name="object 6"/>
          <p:cNvSpPr/>
          <p:nvPr/>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3" name="object 7"/>
          <p:cNvSpPr/>
          <p:nvPr/>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4" name="object 8"/>
          <p:cNvSpPr/>
          <p:nvPr/>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5" name="object 9"/>
          <p:cNvSpPr/>
          <p:nvPr/>
        </p:nvSpPr>
        <p:spPr>
          <a:xfrm>
            <a:off x="9177005" y="440778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Tree>
    <p:extLst>
      <p:ext uri="{BB962C8B-B14F-4D97-AF65-F5344CB8AC3E}">
        <p14:creationId xmlns:p14="http://schemas.microsoft.com/office/powerpoint/2010/main" val="3333228036"/>
      </p:ext>
    </p:extLst>
  </p:cSld>
  <p:clrMapOvr>
    <a:masterClrMapping/>
  </p:clrMapOvr>
  <p:extLst>
    <p:ext uri="{DCECCB84-F9BA-43D5-87BE-67443E8EF086}">
      <p15:sldGuideLst xmlns:p15="http://schemas.microsoft.com/office/powerpoint/2012/main">
        <p15:guide id="1" pos="576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ought Leader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332460" y="1162799"/>
            <a:ext cx="3492000" cy="5253875"/>
          </a:xfrm>
        </p:spPr>
        <p:txBody>
          <a:bodyPr/>
          <a:lstStyle>
            <a:lvl1pPr>
              <a:lnSpc>
                <a:spcPts val="2000"/>
              </a:lnSpc>
              <a:spcAft>
                <a:spcPts val="800"/>
              </a:spcAft>
              <a:defRPr/>
            </a:lvl1pPr>
            <a:lvl2pPr>
              <a:lnSpc>
                <a:spcPts val="2000"/>
              </a:lnSpc>
              <a:spcAft>
                <a:spcPts val="800"/>
              </a:spcAft>
              <a:defRPr/>
            </a:lvl2pPr>
            <a:lvl3pPr>
              <a:lnSpc>
                <a:spcPts val="2000"/>
              </a:lnSpc>
              <a:spcAft>
                <a:spcPts val="800"/>
              </a:spcAf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11" name="Content Placeholder 10"/>
          <p:cNvSpPr>
            <a:spLocks noGrp="1"/>
          </p:cNvSpPr>
          <p:nvPr>
            <p:ph sz="quarter" idx="13"/>
          </p:nvPr>
        </p:nvSpPr>
        <p:spPr>
          <a:xfrm>
            <a:off x="8182970" y="1162800"/>
            <a:ext cx="3420000" cy="5253875"/>
          </a:xfrm>
        </p:spPr>
        <p:txBody>
          <a:bodyPr/>
          <a:lstStyle>
            <a:lvl1pPr>
              <a:lnSpc>
                <a:spcPts val="2000"/>
              </a:lnSpc>
              <a:spcAft>
                <a:spcPts val="800"/>
              </a:spcAft>
              <a:defRPr/>
            </a:lvl1pPr>
            <a:lvl2pPr>
              <a:lnSpc>
                <a:spcPts val="2000"/>
              </a:lnSpc>
              <a:spcAft>
                <a:spcPts val="800"/>
              </a:spcAft>
              <a:defRPr/>
            </a:lvl2pPr>
            <a:lvl3pPr>
              <a:lnSpc>
                <a:spcPts val="2000"/>
              </a:lnSpc>
              <a:spcAft>
                <a:spcPts val="800"/>
              </a:spcAf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10" name="Text Placeholder 9"/>
          <p:cNvSpPr>
            <a:spLocks noGrp="1"/>
          </p:cNvSpPr>
          <p:nvPr>
            <p:ph type="body" sz="quarter" idx="14"/>
          </p:nvPr>
        </p:nvSpPr>
        <p:spPr>
          <a:xfrm>
            <a:off x="489600" y="1162799"/>
            <a:ext cx="3673325" cy="5253875"/>
          </a:xfrm>
        </p:spPr>
        <p:txBody>
          <a:bodyPr/>
          <a:lstStyle>
            <a:lvl1pPr>
              <a:spcAft>
                <a:spcPts val="600"/>
              </a:spcAft>
              <a:defRPr/>
            </a:lvl1pPr>
            <a:lvl2pPr marL="360363" indent="0">
              <a:lnSpc>
                <a:spcPts val="2000"/>
              </a:lnSpc>
              <a:spcBef>
                <a:spcPts val="1000"/>
              </a:spcBef>
              <a:spcAft>
                <a:spcPts val="0"/>
              </a:spcAft>
              <a:defRPr b="1">
                <a:solidFill>
                  <a:schemeClr val="accent2"/>
                </a:solidFill>
                <a:latin typeface="+mn-lt"/>
              </a:defRPr>
            </a:lvl2pPr>
            <a:lvl3pPr marL="360363" indent="0">
              <a:lnSpc>
                <a:spcPts val="2000"/>
              </a:lnSpc>
              <a:spcAft>
                <a:spcPts val="1000"/>
              </a:spcAft>
              <a:buNone/>
              <a:defRPr sz="1400"/>
            </a:lvl3pPr>
            <a:lvl4pPr marL="360363" indent="0">
              <a:defRPr/>
            </a:lvl4pPr>
            <a:lvl5pPr marL="541338" indent="-1809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53696533"/>
      </p:ext>
    </p:extLst>
  </p:cSld>
  <p:clrMapOvr>
    <a:masterClrMapping/>
  </p:clrMapOvr>
  <p:extLst>
    <p:ext uri="{DCECCB84-F9BA-43D5-87BE-67443E8EF086}">
      <p15:sldGuideLst xmlns:p15="http://schemas.microsoft.com/office/powerpoint/2012/main">
        <p15:guide id="1" pos="2729">
          <p15:clr>
            <a:srgbClr val="FBAE40"/>
          </p15:clr>
        </p15:guide>
        <p15:guide id="2" pos="515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mp;C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9601" y="1162800"/>
            <a:ext cx="2628000" cy="5253874"/>
          </a:xfrm>
        </p:spPr>
        <p:txBody>
          <a:bodyPr/>
          <a:lstStyle>
            <a:lvl1pPr>
              <a:lnSpc>
                <a:spcPct val="100000"/>
              </a:lnSpc>
              <a:spcBef>
                <a:spcPts val="0"/>
              </a:spcBef>
              <a:spcAft>
                <a:spcPts val="0"/>
              </a:spcAft>
              <a:defRPr sz="700"/>
            </a:lvl1pPr>
            <a:lvl2pPr>
              <a:lnSpc>
                <a:spcPts val="800"/>
              </a:lnSpc>
              <a:spcBef>
                <a:spcPts val="500"/>
              </a:spcBef>
              <a:spcAft>
                <a:spcPts val="0"/>
              </a:spcAft>
              <a:defRPr sz="700"/>
            </a:lvl2pPr>
            <a:lvl3pPr>
              <a:lnSpc>
                <a:spcPts val="800"/>
              </a:lnSpc>
              <a:spcBef>
                <a:spcPts val="0"/>
              </a:spcBef>
              <a:spcAft>
                <a:spcPts val="0"/>
              </a:spcAft>
              <a:defRPr sz="700"/>
            </a:lvl3pPr>
            <a:lvl4pPr>
              <a:lnSpc>
                <a:spcPts val="800"/>
              </a:lnSpc>
              <a:spcBef>
                <a:spcPts val="0"/>
              </a:spcBef>
              <a:spcAft>
                <a:spcPts val="0"/>
              </a:spcAft>
              <a:defRPr sz="700"/>
            </a:lvl4pPr>
            <a:lvl5pPr>
              <a:lnSpc>
                <a:spcPts val="800"/>
              </a:lnSpc>
              <a:spcBef>
                <a:spcPts val="0"/>
              </a:spcBef>
              <a:spcAft>
                <a:spcPts val="0"/>
              </a:spcAft>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15133" y="1162799"/>
            <a:ext cx="2628000" cy="5253875"/>
          </a:xfrm>
        </p:spPr>
        <p:txBody>
          <a:bodyPr/>
          <a:lstStyle>
            <a:lvl1pPr>
              <a:lnSpc>
                <a:spcPct val="100000"/>
              </a:lnSpc>
              <a:spcBef>
                <a:spcPts val="0"/>
              </a:spcBef>
              <a:spcAft>
                <a:spcPts val="0"/>
              </a:spcAft>
              <a:defRPr sz="700"/>
            </a:lvl1pPr>
            <a:lvl2pPr>
              <a:lnSpc>
                <a:spcPts val="800"/>
              </a:lnSpc>
              <a:spcBef>
                <a:spcPts val="500"/>
              </a:spcBef>
              <a:spcAft>
                <a:spcPts val="0"/>
              </a:spcAft>
              <a:defRPr sz="700"/>
            </a:lvl2pPr>
            <a:lvl3pPr>
              <a:lnSpc>
                <a:spcPts val="800"/>
              </a:lnSpc>
              <a:spcBef>
                <a:spcPts val="0"/>
              </a:spcBef>
              <a:spcAft>
                <a:spcPts val="0"/>
              </a:spcAft>
              <a:defRPr sz="700"/>
            </a:lvl3pPr>
            <a:lvl4pPr>
              <a:lnSpc>
                <a:spcPts val="800"/>
              </a:lnSpc>
              <a:spcBef>
                <a:spcPts val="0"/>
              </a:spcBef>
              <a:spcAft>
                <a:spcPts val="0"/>
              </a:spcAft>
              <a:defRPr sz="700"/>
            </a:lvl4pPr>
            <a:lvl5pPr>
              <a:lnSpc>
                <a:spcPts val="800"/>
              </a:lnSpc>
              <a:spcBef>
                <a:spcPts val="0"/>
              </a:spcBef>
              <a:spcAft>
                <a:spcPts val="0"/>
              </a:spcAft>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11" name="Content Placeholder 10"/>
          <p:cNvSpPr>
            <a:spLocks noGrp="1"/>
          </p:cNvSpPr>
          <p:nvPr>
            <p:ph sz="quarter" idx="13"/>
          </p:nvPr>
        </p:nvSpPr>
        <p:spPr>
          <a:xfrm>
            <a:off x="9077899" y="1162800"/>
            <a:ext cx="2628000" cy="5253875"/>
          </a:xfrm>
        </p:spPr>
        <p:txBody>
          <a:bodyPr/>
          <a:lstStyle>
            <a:lvl1pPr>
              <a:lnSpc>
                <a:spcPct val="100000"/>
              </a:lnSpc>
              <a:spcBef>
                <a:spcPts val="0"/>
              </a:spcBef>
              <a:spcAft>
                <a:spcPts val="0"/>
              </a:spcAft>
              <a:defRPr sz="700"/>
            </a:lvl1pPr>
            <a:lvl2pPr>
              <a:lnSpc>
                <a:spcPts val="800"/>
              </a:lnSpc>
              <a:spcBef>
                <a:spcPts val="500"/>
              </a:spcBef>
              <a:spcAft>
                <a:spcPts val="0"/>
              </a:spcAft>
              <a:defRPr sz="700"/>
            </a:lvl2pPr>
            <a:lvl3pPr>
              <a:lnSpc>
                <a:spcPts val="800"/>
              </a:lnSpc>
              <a:spcBef>
                <a:spcPts val="0"/>
              </a:spcBef>
              <a:spcAft>
                <a:spcPts val="0"/>
              </a:spcAft>
              <a:defRPr sz="700"/>
            </a:lvl3pPr>
            <a:lvl4pPr>
              <a:lnSpc>
                <a:spcPts val="800"/>
              </a:lnSpc>
              <a:spcBef>
                <a:spcPts val="0"/>
              </a:spcBef>
              <a:spcAft>
                <a:spcPts val="0"/>
              </a:spcAft>
              <a:defRPr sz="700"/>
            </a:lvl4pPr>
            <a:lvl5pPr>
              <a:lnSpc>
                <a:spcPts val="800"/>
              </a:lnSpc>
              <a:spcBef>
                <a:spcPts val="0"/>
              </a:spcBef>
              <a:spcAft>
                <a:spcPts val="0"/>
              </a:spcAft>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10" name="Content Placeholder 2"/>
          <p:cNvSpPr>
            <a:spLocks noGrp="1"/>
          </p:cNvSpPr>
          <p:nvPr>
            <p:ph sz="half" idx="15"/>
          </p:nvPr>
        </p:nvSpPr>
        <p:spPr>
          <a:xfrm>
            <a:off x="3352367" y="1162800"/>
            <a:ext cx="2628000" cy="5253874"/>
          </a:xfrm>
        </p:spPr>
        <p:txBody>
          <a:bodyPr/>
          <a:lstStyle>
            <a:lvl1pPr>
              <a:lnSpc>
                <a:spcPct val="100000"/>
              </a:lnSpc>
              <a:spcBef>
                <a:spcPts val="0"/>
              </a:spcBef>
              <a:spcAft>
                <a:spcPts val="0"/>
              </a:spcAft>
              <a:defRPr sz="700"/>
            </a:lvl1pPr>
            <a:lvl2pPr>
              <a:lnSpc>
                <a:spcPts val="800"/>
              </a:lnSpc>
              <a:spcBef>
                <a:spcPts val="500"/>
              </a:spcBef>
              <a:spcAft>
                <a:spcPts val="0"/>
              </a:spcAft>
              <a:defRPr sz="700"/>
            </a:lvl2pPr>
            <a:lvl3pPr>
              <a:lnSpc>
                <a:spcPts val="800"/>
              </a:lnSpc>
              <a:spcBef>
                <a:spcPts val="0"/>
              </a:spcBef>
              <a:spcAft>
                <a:spcPts val="0"/>
              </a:spcAft>
              <a:defRPr sz="700"/>
            </a:lvl3pPr>
            <a:lvl4pPr>
              <a:lnSpc>
                <a:spcPts val="800"/>
              </a:lnSpc>
              <a:spcBef>
                <a:spcPts val="0"/>
              </a:spcBef>
              <a:spcAft>
                <a:spcPts val="0"/>
              </a:spcAft>
              <a:defRPr sz="700"/>
            </a:lvl4pPr>
            <a:lvl5pPr>
              <a:lnSpc>
                <a:spcPts val="800"/>
              </a:lnSpc>
              <a:spcBef>
                <a:spcPts val="0"/>
              </a:spcBef>
              <a:spcAft>
                <a:spcPts val="0"/>
              </a:spcAft>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2955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otes and exhibi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424" y="1198800"/>
            <a:ext cx="2946681" cy="4982081"/>
          </a:xfrm>
        </p:spPr>
        <p:txBody>
          <a:bodyPr/>
          <a:lstStyle>
            <a:lvl1pPr>
              <a:lnSpc>
                <a:spcPts val="2000"/>
              </a:lnSpc>
              <a:defRPr sz="1400"/>
            </a:lvl1pPr>
            <a:lvl2pPr>
              <a:lnSpc>
                <a:spcPts val="2000"/>
              </a:lnSpc>
              <a:spcAft>
                <a:spcPts val="0"/>
              </a:spcAft>
              <a:defRPr sz="1400"/>
            </a:lvl2pPr>
            <a:lvl3pPr>
              <a:lnSpc>
                <a:spcPts val="2000"/>
              </a:lnSpc>
              <a:spcAft>
                <a:spcPts val="0"/>
              </a:spcAft>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5" name="Title 4"/>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1669527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08737" y="1198799"/>
            <a:ext cx="2635647" cy="510992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14" name="Content Placeholder 13"/>
          <p:cNvSpPr>
            <a:spLocks noGrp="1"/>
          </p:cNvSpPr>
          <p:nvPr>
            <p:ph sz="quarter" idx="13"/>
          </p:nvPr>
        </p:nvSpPr>
        <p:spPr>
          <a:xfrm>
            <a:off x="479425" y="1198799"/>
            <a:ext cx="2634832" cy="510992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p:cNvSpPr>
            <a:spLocks noGrp="1"/>
          </p:cNvSpPr>
          <p:nvPr>
            <p:ph type="title"/>
          </p:nvPr>
        </p:nvSpPr>
        <p:spPr/>
        <p:txBody>
          <a:bodyPr/>
          <a:lstStyle/>
          <a:p>
            <a:r>
              <a:rPr lang="en-US"/>
              <a:t>Click to edit Master title style</a:t>
            </a:r>
            <a:endParaRPr lang="en-GB"/>
          </a:p>
        </p:txBody>
      </p:sp>
      <p:sp>
        <p:nvSpPr>
          <p:cNvPr id="18" name="Content Placeholder 3"/>
          <p:cNvSpPr>
            <a:spLocks noGrp="1"/>
          </p:cNvSpPr>
          <p:nvPr>
            <p:ph sz="half" idx="14"/>
          </p:nvPr>
        </p:nvSpPr>
        <p:spPr>
          <a:xfrm>
            <a:off x="9074209" y="1198799"/>
            <a:ext cx="2635647" cy="510992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3"/>
          <p:cNvSpPr>
            <a:spLocks noGrp="1"/>
          </p:cNvSpPr>
          <p:nvPr>
            <p:ph sz="quarter" idx="15"/>
          </p:nvPr>
        </p:nvSpPr>
        <p:spPr>
          <a:xfrm>
            <a:off x="3344081" y="1198799"/>
            <a:ext cx="2634832" cy="510992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12050069"/>
      </p:ext>
    </p:extLst>
  </p:cSld>
  <p:clrMapOvr>
    <a:masterClrMapping/>
  </p:clrMapOvr>
  <p:extLst>
    <p:ext uri="{DCECCB84-F9BA-43D5-87BE-67443E8EF086}">
      <p15:sldGuideLst xmlns:p15="http://schemas.microsoft.com/office/powerpoint/2012/main">
        <p15:guide id="1" orient="horz" pos="2160">
          <p15:clr>
            <a:srgbClr val="FBAE40"/>
          </p15:clr>
        </p15:guide>
        <p15:guide id="2" pos="3908">
          <p15:clr>
            <a:srgbClr val="FBAE40"/>
          </p15:clr>
        </p15:guide>
        <p15:guide id="3" pos="5722">
          <p15:clr>
            <a:srgbClr val="FBAE40"/>
          </p15:clr>
        </p15:guide>
        <p15:guide id="4" pos="209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a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84987" y="1138121"/>
            <a:ext cx="3852000" cy="5278554"/>
          </a:xfrm>
        </p:spPr>
        <p:txBody>
          <a:bodyPr/>
          <a:lstStyle>
            <a:lvl1pPr>
              <a:lnSpc>
                <a:spcPts val="2000"/>
              </a:lnSpc>
              <a:spcAft>
                <a:spcPts val="0"/>
              </a:spcAft>
              <a:defRPr sz="1600" b="0"/>
            </a:lvl1pPr>
            <a:lvl2pPr>
              <a:lnSpc>
                <a:spcPts val="2000"/>
              </a:lnSpc>
              <a:spcAft>
                <a:spcPts val="0"/>
              </a:spcAft>
              <a:defRPr sz="1400">
                <a:latin typeface="+mj-lt"/>
              </a:defRPr>
            </a:lvl2pPr>
            <a:lvl3pPr>
              <a:lnSpc>
                <a:spcPts val="2000"/>
              </a:lnSpc>
              <a:spcAft>
                <a:spcPts val="0"/>
              </a:spcAft>
              <a:defRPr sz="1400">
                <a:latin typeface="+mj-lt"/>
              </a:defRPr>
            </a:lvl3pPr>
            <a:lvl4pPr>
              <a:lnSpc>
                <a:spcPts val="2000"/>
              </a:lnSpc>
              <a:defRPr sz="1400">
                <a:solidFill>
                  <a:srgbClr val="FF5200"/>
                </a:solidFill>
                <a:latin typeface="+mj-lt"/>
              </a:defRPr>
            </a:lvl4pPr>
            <a:lvl5pPr>
              <a:lnSpc>
                <a:spcPts val="2000"/>
              </a:lnSpc>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773050" y="1138121"/>
            <a:ext cx="3924000" cy="5278554"/>
          </a:xfrm>
        </p:spPr>
        <p:txBody>
          <a:bodyPr/>
          <a:lstStyle>
            <a:lvl1pPr>
              <a:lnSpc>
                <a:spcPts val="2000"/>
              </a:lnSpc>
              <a:spcAft>
                <a:spcPts val="0"/>
              </a:spcAft>
              <a:defRPr sz="1600" b="0"/>
            </a:lvl1pPr>
            <a:lvl2pPr>
              <a:lnSpc>
                <a:spcPts val="2000"/>
              </a:lnSpc>
              <a:spcAft>
                <a:spcPts val="0"/>
              </a:spcAft>
              <a:defRPr sz="1400">
                <a:latin typeface="+mj-lt"/>
              </a:defRPr>
            </a:lvl2pPr>
            <a:lvl3pPr>
              <a:lnSpc>
                <a:spcPts val="2000"/>
              </a:lnSpc>
              <a:spcAft>
                <a:spcPts val="0"/>
              </a:spcAft>
              <a:defRPr sz="1400">
                <a:latin typeface="+mj-lt"/>
              </a:defRPr>
            </a:lvl3pPr>
            <a:lvl4pPr>
              <a:lnSpc>
                <a:spcPts val="2000"/>
              </a:lnSpc>
              <a:defRPr sz="1400">
                <a:solidFill>
                  <a:srgbClr val="FF5200"/>
                </a:solidFill>
                <a:latin typeface="+mj-lt"/>
              </a:defRPr>
            </a:lvl4pPr>
            <a:lvl5pPr>
              <a:lnSpc>
                <a:spcPts val="2000"/>
              </a:lnSpc>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5" name="Title 4"/>
          <p:cNvSpPr>
            <a:spLocks noGrp="1"/>
          </p:cNvSpPr>
          <p:nvPr>
            <p:ph type="title"/>
          </p:nvPr>
        </p:nvSpPr>
        <p:spPr/>
        <p:txBody>
          <a:bodyPr/>
          <a:lstStyle/>
          <a:p>
            <a:r>
              <a:rPr lang="en-US"/>
              <a:t>Click to edit Master title style</a:t>
            </a:r>
            <a:endParaRPr lang="en-GB"/>
          </a:p>
        </p:txBody>
      </p:sp>
      <p:sp>
        <p:nvSpPr>
          <p:cNvPr id="10" name="Picture Placeholder 9"/>
          <p:cNvSpPr>
            <a:spLocks noGrp="1"/>
          </p:cNvSpPr>
          <p:nvPr>
            <p:ph type="pic" sz="quarter" idx="13"/>
          </p:nvPr>
        </p:nvSpPr>
        <p:spPr>
          <a:xfrm>
            <a:off x="491457" y="1196974"/>
            <a:ext cx="1332000" cy="2304000"/>
          </a:xfrm>
        </p:spPr>
        <p:txBody>
          <a:bodyPr/>
          <a:lstStyle/>
          <a:p>
            <a:r>
              <a:rPr lang="en-US"/>
              <a:t>Click icon to add picture</a:t>
            </a:r>
            <a:endParaRPr lang="en-GB"/>
          </a:p>
        </p:txBody>
      </p:sp>
      <p:sp>
        <p:nvSpPr>
          <p:cNvPr id="13" name="Picture Placeholder 9"/>
          <p:cNvSpPr>
            <a:spLocks noGrp="1"/>
          </p:cNvSpPr>
          <p:nvPr>
            <p:ph type="pic" sz="quarter" idx="14"/>
          </p:nvPr>
        </p:nvSpPr>
        <p:spPr>
          <a:xfrm>
            <a:off x="6277447" y="1196974"/>
            <a:ext cx="1332000" cy="2304000"/>
          </a:xfrm>
        </p:spPr>
        <p:txBody>
          <a:bodyPr/>
          <a:lstStyle/>
          <a:p>
            <a:r>
              <a:rPr lang="en-US"/>
              <a:t>Click icon to add picture</a:t>
            </a:r>
            <a:endParaRPr lang="en-GB"/>
          </a:p>
        </p:txBody>
      </p:sp>
    </p:spTree>
    <p:extLst>
      <p:ext uri="{BB962C8B-B14F-4D97-AF65-F5344CB8AC3E}">
        <p14:creationId xmlns:p14="http://schemas.microsoft.com/office/powerpoint/2010/main" val="2896989158"/>
      </p:ext>
    </p:extLst>
  </p:cSld>
  <p:clrMapOvr>
    <a:masterClrMapping/>
  </p:clrMapOvr>
  <p:extLst>
    <p:ext uri="{DCECCB84-F9BA-43D5-87BE-67443E8EF086}">
      <p15:sldGuideLst xmlns:p15="http://schemas.microsoft.com/office/powerpoint/2012/main">
        <p15:guide id="1" orient="horz" pos="2228">
          <p15:clr>
            <a:srgbClr val="FBAE40"/>
          </p15:clr>
        </p15:guide>
        <p15:guide id="2" pos="3840">
          <p15:clr>
            <a:srgbClr val="FBAE40"/>
          </p15:clr>
        </p15:guide>
        <p15:guide id="3" pos="4883">
          <p15:clr>
            <a:srgbClr val="FBAE40"/>
          </p15:clr>
        </p15:guide>
        <p15:guide id="4" pos="1232">
          <p15:clr>
            <a:srgbClr val="FBAE40"/>
          </p15:clr>
        </p15:guide>
        <p15:guide id="5" pos="395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8800" y="1196975"/>
            <a:ext cx="5157787" cy="265949"/>
          </a:xfrm>
        </p:spPr>
        <p:txBody>
          <a:bodyPr anchor="b"/>
          <a:lstStyle>
            <a:lvl1pPr marL="0" indent="0" algn="l" defTabSz="914400" rtl="0" eaLnBrk="1" latinLnBrk="0" hangingPunct="1">
              <a:lnSpc>
                <a:spcPct val="100000"/>
              </a:lnSpc>
              <a:spcBef>
                <a:spcPct val="0"/>
              </a:spcBef>
              <a:buNone/>
              <a:defRPr lang="en-US" sz="1400" b="1" kern="1200" spc="10" dirty="0" smtClean="0">
                <a:solidFill>
                  <a:schemeClr val="accent1"/>
                </a:solidFill>
                <a:latin typeface="+mn-lt"/>
                <a:ea typeface="+mn-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ts val="1800"/>
              </a:lnSpc>
              <a:spcBef>
                <a:spcPts val="0"/>
              </a:spcBef>
              <a:spcAft>
                <a:spcPts val="1000"/>
              </a:spcAft>
              <a:buFont typeface="Arial" panose="020B0604020202020204" pitchFamily="34" charset="0"/>
              <a:buNone/>
            </a:pPr>
            <a:r>
              <a:rPr lang="en-US"/>
              <a:t>Click to edit Master text styles</a:t>
            </a:r>
          </a:p>
        </p:txBody>
      </p:sp>
      <p:sp>
        <p:nvSpPr>
          <p:cNvPr id="4" name="Content Placeholder 3"/>
          <p:cNvSpPr>
            <a:spLocks noGrp="1"/>
          </p:cNvSpPr>
          <p:nvPr>
            <p:ph sz="half" idx="2"/>
          </p:nvPr>
        </p:nvSpPr>
        <p:spPr>
          <a:xfrm>
            <a:off x="478800" y="1663547"/>
            <a:ext cx="5157787" cy="4187069"/>
          </a:xfrm>
        </p:spPr>
        <p:txBody>
          <a:bodyPr/>
          <a:lstStyle>
            <a:lvl1pPr>
              <a:lnSpc>
                <a:spcPts val="2000"/>
              </a:lnSpc>
              <a:defRPr/>
            </a:lvl1pPr>
            <a:lvl2pPr>
              <a:lnSpc>
                <a:spcPts val="2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10761" y="1196975"/>
            <a:ext cx="5183188" cy="265949"/>
          </a:xfrm>
        </p:spPr>
        <p:txBody>
          <a:bodyPr anchor="b"/>
          <a:lstStyle>
            <a:lvl1pPr marL="0" indent="0">
              <a:buNone/>
              <a:defRPr lang="en-US" sz="1400" b="1" kern="1200" spc="10" dirty="0" smtClean="0">
                <a:solidFill>
                  <a:schemeClr val="accent1"/>
                </a:solidFill>
                <a:latin typeface="+mn-lt"/>
                <a:ea typeface="+mn-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ts val="1800"/>
              </a:lnSpc>
              <a:spcBef>
                <a:spcPts val="0"/>
              </a:spcBef>
              <a:spcAft>
                <a:spcPts val="1000"/>
              </a:spcAft>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6110761" y="1663547"/>
            <a:ext cx="5183188" cy="4187069"/>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
        <p:nvSpPr>
          <p:cNvPr id="10" name="Title 9"/>
          <p:cNvSpPr>
            <a:spLocks noGrp="1"/>
          </p:cNvSpPr>
          <p:nvPr>
            <p:ph type="title"/>
          </p:nvPr>
        </p:nvSpPr>
        <p:spPr>
          <a:xfrm>
            <a:off x="479425" y="359999"/>
            <a:ext cx="11233150" cy="432000"/>
          </a:xfrm>
        </p:spPr>
        <p:txBody>
          <a:bodyPr/>
          <a:lstStyle/>
          <a:p>
            <a:r>
              <a:rPr lang="en-US"/>
              <a:t>Click to edit Master title style</a:t>
            </a:r>
            <a:endParaRPr lang="en-GB"/>
          </a:p>
        </p:txBody>
      </p:sp>
      <p:sp>
        <p:nvSpPr>
          <p:cNvPr id="11"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401481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roposition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40120" y="1449977"/>
            <a:ext cx="4719617" cy="4858747"/>
          </a:xfrm>
        </p:spPr>
        <p:txBody>
          <a:bodyPr/>
          <a:lstStyle>
            <a:lvl1pPr>
              <a:lnSpc>
                <a:spcPts val="2000"/>
              </a:lnSpc>
              <a:defRPr b="0"/>
            </a:lvl1pPr>
            <a:lvl2pPr>
              <a:lnSpc>
                <a:spcPts val="2000"/>
              </a:lnSpc>
              <a:spcAft>
                <a:spcPts val="2400"/>
              </a:spcAft>
              <a:defRPr sz="1400"/>
            </a:lvl2pPr>
            <a:lvl3pPr>
              <a:defRPr sz="1400"/>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14" name="Content Placeholder 13"/>
          <p:cNvSpPr>
            <a:spLocks noGrp="1"/>
          </p:cNvSpPr>
          <p:nvPr>
            <p:ph sz="quarter" idx="13"/>
          </p:nvPr>
        </p:nvSpPr>
        <p:spPr>
          <a:xfrm>
            <a:off x="979714" y="1449977"/>
            <a:ext cx="4970452" cy="4858747"/>
          </a:xfrm>
        </p:spPr>
        <p:txBody>
          <a:bodyPr/>
          <a:lstStyle>
            <a:lvl1pPr>
              <a:lnSpc>
                <a:spcPts val="2000"/>
              </a:lnSpc>
              <a:spcAft>
                <a:spcPts val="500"/>
              </a:spcAft>
              <a:defRPr b="0"/>
            </a:lvl1pPr>
            <a:lvl2pPr>
              <a:lnSpc>
                <a:spcPts val="2000"/>
              </a:lnSpc>
              <a:spcAft>
                <a:spcPts val="2000"/>
              </a:spcAft>
              <a:defRPr sz="1400"/>
            </a:lvl2pPr>
          </a:lstStyle>
          <a:p>
            <a:pPr lvl="0"/>
            <a:r>
              <a:rPr lang="en-US"/>
              <a:t>Click to edit Master text styles</a:t>
            </a:r>
          </a:p>
          <a:p>
            <a:pPr lvl="1"/>
            <a:r>
              <a:rPr lang="en-US"/>
              <a:t>Second level</a:t>
            </a: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37600" y="3069771"/>
            <a:ext cx="6583042" cy="3788229"/>
          </a:xfrm>
          <a:prstGeom prst="rect">
            <a:avLst/>
          </a:prstGeom>
        </p:spPr>
      </p:pic>
      <p:sp>
        <p:nvSpPr>
          <p:cNvPr id="12" name="Text Placeholder 2"/>
          <p:cNvSpPr>
            <a:spLocks noGrp="1"/>
          </p:cNvSpPr>
          <p:nvPr>
            <p:ph type="body" idx="1"/>
          </p:nvPr>
        </p:nvSpPr>
        <p:spPr>
          <a:xfrm>
            <a:off x="478800" y="360000"/>
            <a:ext cx="5158800" cy="432000"/>
          </a:xfrm>
        </p:spPr>
        <p:txBody>
          <a:bodyPr anchor="b"/>
          <a:lstStyle>
            <a:lvl1pPr marL="0" indent="0" algn="l" defTabSz="914400" rtl="0" eaLnBrk="1" latinLnBrk="0" hangingPunct="1">
              <a:lnSpc>
                <a:spcPct val="100000"/>
              </a:lnSpc>
              <a:spcBef>
                <a:spcPct val="0"/>
              </a:spcBef>
              <a:buNone/>
              <a:defRPr lang="en-US" sz="2600" b="0" i="0" kern="1200" spc="-75" dirty="0" smtClean="0">
                <a:solidFill>
                  <a:srgbClr val="FF5200"/>
                </a:solidFill>
                <a:latin typeface="Calibri Light"/>
                <a:ea typeface="+mj-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p:cNvSpPr>
            <a:spLocks noGrp="1"/>
          </p:cNvSpPr>
          <p:nvPr>
            <p:ph type="body" sz="quarter" idx="3"/>
          </p:nvPr>
        </p:nvSpPr>
        <p:spPr>
          <a:xfrm>
            <a:off x="6240120" y="360000"/>
            <a:ext cx="5158800" cy="432000"/>
          </a:xfrm>
        </p:spPr>
        <p:txBody>
          <a:bodyPr anchor="b"/>
          <a:lstStyle>
            <a:lvl1pPr marL="0" indent="0">
              <a:buNone/>
              <a:defRPr lang="en-US" sz="2600" b="0" i="0" kern="1200" spc="-75" dirty="0" smtClean="0">
                <a:solidFill>
                  <a:srgbClr val="FF5200"/>
                </a:solidFill>
                <a:latin typeface="Calibri Light"/>
                <a:ea typeface="+mj-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ct val="100000"/>
              </a:lnSpc>
              <a:spcBef>
                <a:spcPct val="0"/>
              </a:spcBef>
              <a:spcAft>
                <a:spcPts val="1000"/>
              </a:spcAft>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3263272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tables">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
        <p:nvSpPr>
          <p:cNvPr id="11" name="Text Placeholder 2"/>
          <p:cNvSpPr>
            <a:spLocks noGrp="1"/>
          </p:cNvSpPr>
          <p:nvPr>
            <p:ph type="body" idx="1"/>
          </p:nvPr>
        </p:nvSpPr>
        <p:spPr>
          <a:xfrm>
            <a:off x="478800" y="360000"/>
            <a:ext cx="5040000" cy="432000"/>
          </a:xfrm>
        </p:spPr>
        <p:txBody>
          <a:bodyPr anchor="b"/>
          <a:lstStyle>
            <a:lvl1pPr marL="541338" indent="0" algn="l" defTabSz="914400" rtl="0" eaLnBrk="1" latinLnBrk="0" hangingPunct="1">
              <a:lnSpc>
                <a:spcPct val="100000"/>
              </a:lnSpc>
              <a:spcBef>
                <a:spcPct val="0"/>
              </a:spcBef>
              <a:buNone/>
              <a:tabLst>
                <a:tab pos="534988" algn="l"/>
              </a:tabLst>
              <a:defRPr lang="en-US" sz="2600" b="0" i="0" kern="1200" spc="-75" dirty="0" smtClean="0">
                <a:solidFill>
                  <a:srgbClr val="FF5200"/>
                </a:solidFill>
                <a:latin typeface="Calibri Light"/>
                <a:ea typeface="+mj-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p:cNvSpPr>
            <a:spLocks noGrp="1"/>
          </p:cNvSpPr>
          <p:nvPr>
            <p:ph type="body" sz="quarter" idx="14"/>
          </p:nvPr>
        </p:nvSpPr>
        <p:spPr>
          <a:xfrm>
            <a:off x="6295205" y="1145604"/>
            <a:ext cx="5040000" cy="426341"/>
          </a:xfrm>
        </p:spPr>
        <p:txBody>
          <a:bodyPr anchor="t"/>
          <a:lstStyle>
            <a:lvl1pPr marL="0" indent="0">
              <a:buNone/>
              <a:tabLst/>
              <a:defRPr lang="en-US" sz="1400" b="1" kern="1200" spc="10" dirty="0" smtClean="0">
                <a:solidFill>
                  <a:srgbClr val="FF5200"/>
                </a:solidFill>
                <a:latin typeface="+mn-lt"/>
                <a:ea typeface="+mn-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14" name="Text Placeholder 4"/>
          <p:cNvSpPr>
            <a:spLocks noGrp="1"/>
          </p:cNvSpPr>
          <p:nvPr>
            <p:ph type="body" sz="quarter" idx="15"/>
          </p:nvPr>
        </p:nvSpPr>
        <p:spPr>
          <a:xfrm>
            <a:off x="479425" y="1145604"/>
            <a:ext cx="5040000" cy="426341"/>
          </a:xfrm>
        </p:spPr>
        <p:txBody>
          <a:bodyPr anchor="t"/>
          <a:lstStyle>
            <a:lvl1pPr marL="0" indent="0">
              <a:buNone/>
              <a:tabLst/>
              <a:defRPr lang="en-US" sz="1400" b="1" kern="1200" spc="10" dirty="0" smtClean="0">
                <a:solidFill>
                  <a:srgbClr val="FF5200"/>
                </a:solidFill>
                <a:latin typeface="+mn-lt"/>
                <a:ea typeface="+mn-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5" name="Table Placeholder 4"/>
          <p:cNvSpPr>
            <a:spLocks noGrp="1"/>
          </p:cNvSpPr>
          <p:nvPr>
            <p:ph type="tbl" sz="quarter" idx="16"/>
          </p:nvPr>
        </p:nvSpPr>
        <p:spPr>
          <a:xfrm>
            <a:off x="479425" y="1766888"/>
            <a:ext cx="5040000" cy="4140752"/>
          </a:xfrm>
        </p:spPr>
        <p:txBody>
          <a:bodyPr/>
          <a:lstStyle>
            <a:lvl1pPr>
              <a:defRPr sz="1400" b="0">
                <a:solidFill>
                  <a:srgbClr val="685C45"/>
                </a:solidFill>
              </a:defRPr>
            </a:lvl1pPr>
          </a:lstStyle>
          <a:p>
            <a:r>
              <a:rPr lang="en-US"/>
              <a:t>Click icon to add table</a:t>
            </a:r>
            <a:endParaRPr lang="en-GB"/>
          </a:p>
        </p:txBody>
      </p:sp>
      <p:sp>
        <p:nvSpPr>
          <p:cNvPr id="15" name="Table Placeholder 4"/>
          <p:cNvSpPr>
            <a:spLocks noGrp="1"/>
          </p:cNvSpPr>
          <p:nvPr>
            <p:ph type="tbl" sz="quarter" idx="17"/>
          </p:nvPr>
        </p:nvSpPr>
        <p:spPr>
          <a:xfrm>
            <a:off x="6295205" y="1766888"/>
            <a:ext cx="5040000" cy="4140752"/>
          </a:xfrm>
        </p:spPr>
        <p:txBody>
          <a:bodyPr/>
          <a:lstStyle>
            <a:lvl1pPr>
              <a:defRPr sz="1400" b="0">
                <a:solidFill>
                  <a:srgbClr val="685C45"/>
                </a:solidFill>
              </a:defRPr>
            </a:lvl1pPr>
          </a:lstStyle>
          <a:p>
            <a:r>
              <a:rPr lang="en-US"/>
              <a:t>Click icon to add table</a:t>
            </a:r>
            <a:endParaRPr lang="en-GB"/>
          </a:p>
        </p:txBody>
      </p:sp>
      <p:sp>
        <p:nvSpPr>
          <p:cNvPr id="18" name="Text Placeholder 2"/>
          <p:cNvSpPr>
            <a:spLocks noGrp="1"/>
          </p:cNvSpPr>
          <p:nvPr>
            <p:ph type="body" idx="18"/>
          </p:nvPr>
        </p:nvSpPr>
        <p:spPr>
          <a:xfrm>
            <a:off x="6295205" y="360000"/>
            <a:ext cx="5040000" cy="432000"/>
          </a:xfrm>
        </p:spPr>
        <p:txBody>
          <a:bodyPr anchor="b"/>
          <a:lstStyle>
            <a:lvl1pPr marL="541338" indent="0" algn="l" defTabSz="914400" rtl="0" eaLnBrk="1" latinLnBrk="0" hangingPunct="1">
              <a:lnSpc>
                <a:spcPct val="100000"/>
              </a:lnSpc>
              <a:spcBef>
                <a:spcPct val="0"/>
              </a:spcBef>
              <a:buNone/>
              <a:tabLst>
                <a:tab pos="534988" algn="l"/>
              </a:tabLst>
              <a:defRPr lang="en-US" sz="2600" b="0" i="0" kern="1200" spc="-75" dirty="0" smtClean="0">
                <a:solidFill>
                  <a:srgbClr val="FF5200"/>
                </a:solidFill>
                <a:latin typeface="Calibri Light"/>
                <a:ea typeface="+mj-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7"/>
          <p:cNvSpPr>
            <a:spLocks noGrp="1"/>
          </p:cNvSpPr>
          <p:nvPr>
            <p:ph type="body" sz="quarter" idx="13" hasCustomPrompt="1"/>
          </p:nvPr>
        </p:nvSpPr>
        <p:spPr>
          <a:xfrm>
            <a:off x="489015" y="5992812"/>
            <a:ext cx="5414651"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
        <p:nvSpPr>
          <p:cNvPr id="16" name="Text Placeholder 7"/>
          <p:cNvSpPr>
            <a:spLocks noGrp="1"/>
          </p:cNvSpPr>
          <p:nvPr>
            <p:ph type="body" sz="quarter" idx="19" hasCustomPrompt="1"/>
          </p:nvPr>
        </p:nvSpPr>
        <p:spPr>
          <a:xfrm>
            <a:off x="6295205" y="5992812"/>
            <a:ext cx="5414651"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2106490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alf Screen Layout">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8" y="0"/>
            <a:ext cx="6858000" cy="6858000"/>
          </a:xfrm>
          <a:prstGeom prst="rect">
            <a:avLst/>
          </a:prstGeom>
        </p:spPr>
      </p:pic>
      <p:sp>
        <p:nvSpPr>
          <p:cNvPr id="2" name="Title 1"/>
          <p:cNvSpPr>
            <a:spLocks noGrp="1"/>
          </p:cNvSpPr>
          <p:nvPr>
            <p:ph type="title"/>
          </p:nvPr>
        </p:nvSpPr>
        <p:spPr>
          <a:xfrm>
            <a:off x="478800" y="360000"/>
            <a:ext cx="5658492" cy="432000"/>
          </a:xfrm>
        </p:spPr>
        <p:txBody>
          <a:bodyPr/>
          <a:lstStyle>
            <a:lvl1pPr>
              <a:defRPr>
                <a:solidFill>
                  <a:schemeClr val="bg1"/>
                </a:solidFill>
              </a:defRPr>
            </a:lvl1p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8" name="Text Placeholder 7"/>
          <p:cNvSpPr>
            <a:spLocks noGrp="1"/>
          </p:cNvSpPr>
          <p:nvPr>
            <p:ph type="body" sz="quarter" idx="13"/>
          </p:nvPr>
        </p:nvSpPr>
        <p:spPr>
          <a:xfrm>
            <a:off x="479424" y="1451807"/>
            <a:ext cx="5616575" cy="4784725"/>
          </a:xfrm>
        </p:spPr>
        <p:txBody>
          <a:bodyPr/>
          <a:lstStyle>
            <a:lvl1pPr>
              <a:lnSpc>
                <a:spcPts val="3200"/>
              </a:lnSpc>
              <a:spcAft>
                <a:spcPts val="0"/>
              </a:spcAft>
              <a:defRPr sz="2200" b="0">
                <a:solidFill>
                  <a:schemeClr val="bg1"/>
                </a:solidFill>
                <a:latin typeface="+mj-lt"/>
              </a:defRPr>
            </a:lvl1pPr>
          </a:lstStyle>
          <a:p>
            <a:pPr lvl="0"/>
            <a:r>
              <a:rPr lang="en-US"/>
              <a:t>Click to edit Master text styles</a:t>
            </a:r>
          </a:p>
        </p:txBody>
      </p:sp>
      <p:sp>
        <p:nvSpPr>
          <p:cNvPr id="12" name="Text Placeholder 11"/>
          <p:cNvSpPr>
            <a:spLocks noGrp="1"/>
          </p:cNvSpPr>
          <p:nvPr>
            <p:ph type="body" sz="quarter" idx="14"/>
          </p:nvPr>
        </p:nvSpPr>
        <p:spPr>
          <a:xfrm>
            <a:off x="7779583" y="1524000"/>
            <a:ext cx="3952875" cy="4784724"/>
          </a:xfrm>
        </p:spPr>
        <p:txBody>
          <a:bodyPr/>
          <a:lstStyle>
            <a:lvl1pPr>
              <a:spcAft>
                <a:spcPts val="400"/>
              </a:spcAft>
              <a:defRPr sz="1600" b="0"/>
            </a:lvl1pPr>
            <a:lvl2pPr>
              <a:spcAft>
                <a:spcPts val="2400"/>
              </a:spcAft>
              <a:defRPr sz="1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09530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9425" y="360000"/>
            <a:ext cx="11233150" cy="432000"/>
          </a:xfrm>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6"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2177905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lnSpc>
                <a:spcPts val="2000"/>
              </a:lnSpc>
              <a:defRPr/>
            </a:lvl1pPr>
            <a:lvl2pPr>
              <a:lnSpc>
                <a:spcPts val="2000"/>
              </a:lnSpc>
              <a:spcAft>
                <a:spcPts val="0"/>
              </a:spcAft>
              <a:defRPr lang="en-US" sz="1400" kern="1200" dirty="0">
                <a:solidFill>
                  <a:schemeClr val="tx1"/>
                </a:solidFill>
                <a:latin typeface="+mj-lt"/>
                <a:ea typeface="+mn-ea"/>
                <a:cs typeface="+mn-cs"/>
              </a:defRPr>
            </a:lvl2pPr>
            <a:lvl3pPr marL="180000" indent="-180000">
              <a:lnSpc>
                <a:spcPts val="2000"/>
              </a:lnSpc>
              <a:spcAft>
                <a:spcPts val="0"/>
              </a:spcAft>
              <a:defRPr lang="en-US" sz="1400" kern="1200" dirty="0">
                <a:solidFill>
                  <a:schemeClr val="tx1"/>
                </a:solidFill>
                <a:latin typeface="+mj-lt"/>
                <a:ea typeface="+mn-ea"/>
                <a:cs typeface="+mn-cs"/>
              </a:defRPr>
            </a:lvl3pPr>
            <a:lvl4pPr>
              <a:lnSpc>
                <a:spcPts val="1800"/>
              </a:lnSpc>
              <a:spcBef>
                <a:spcPts val="0"/>
              </a:spcBef>
              <a:spcAft>
                <a:spcPts val="0"/>
              </a:spcAft>
              <a:defRPr/>
            </a:lvl4pPr>
            <a:lvl5pPr>
              <a:lnSpc>
                <a:spcPts val="1800"/>
              </a:lnSpc>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8"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3304689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Half Screen Chart">
    <p:spTree>
      <p:nvGrpSpPr>
        <p:cNvPr id="1" name=""/>
        <p:cNvGrpSpPr/>
        <p:nvPr/>
      </p:nvGrpSpPr>
      <p:grpSpPr>
        <a:xfrm>
          <a:off x="0" y="0"/>
          <a:ext cx="0" cy="0"/>
          <a:chOff x="0" y="0"/>
          <a:chExt cx="0" cy="0"/>
        </a:xfrm>
      </p:grpSpPr>
      <p:sp>
        <p:nvSpPr>
          <p:cNvPr id="2" name="Title 1"/>
          <p:cNvSpPr>
            <a:spLocks noGrp="1"/>
          </p:cNvSpPr>
          <p:nvPr>
            <p:ph type="title"/>
          </p:nvPr>
        </p:nvSpPr>
        <p:spPr>
          <a:xfrm>
            <a:off x="478800" y="360000"/>
            <a:ext cx="5658492" cy="432000"/>
          </a:xfrm>
        </p:spPr>
        <p:txBody>
          <a:bodyPr/>
          <a:lstStyle>
            <a:lvl1pPr>
              <a:defRPr>
                <a:solidFill>
                  <a:schemeClr val="bg1"/>
                </a:solidFill>
              </a:defRPr>
            </a:lvl1p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50130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Full Screen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800" y="360000"/>
            <a:ext cx="11231056" cy="432000"/>
          </a:xfrm>
        </p:spPr>
        <p:txBody>
          <a:bodyPr/>
          <a:lstStyle>
            <a:lvl1pPr>
              <a:defRPr>
                <a:solidFill>
                  <a:schemeClr val="bg1"/>
                </a:solidFill>
              </a:defRPr>
            </a:lvl1p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30EA680-D336-4FF7-8B7A-9848BB0A1C32}" type="slidenum">
              <a:rPr lang="en-US" smtClean="0"/>
              <a:t>‹#›</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5673" y="6564001"/>
            <a:ext cx="590399" cy="115013"/>
          </a:xfrm>
          <a:prstGeom prst="rect">
            <a:avLst/>
          </a:prstGeom>
        </p:spPr>
      </p:pic>
    </p:spTree>
    <p:extLst>
      <p:ext uri="{BB962C8B-B14F-4D97-AF65-F5344CB8AC3E}">
        <p14:creationId xmlns:p14="http://schemas.microsoft.com/office/powerpoint/2010/main" val="3078169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183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68384" y="3173477"/>
            <a:ext cx="2889504" cy="561600"/>
          </a:xfrm>
        </p:spPr>
        <p:txBody>
          <a:bodyPr lIns="0" tIns="0" rIns="0" bIns="0" anchor="t" anchorCtr="0">
            <a:noAutofit/>
          </a:bodyPr>
          <a:lstStyle>
            <a:lvl1pPr marL="0" algn="l">
              <a:lnSpc>
                <a:spcPct val="100000"/>
              </a:lnSpc>
              <a:spcBef>
                <a:spcPts val="0"/>
              </a:spcBef>
              <a:spcAft>
                <a:spcPts val="600"/>
              </a:spcAft>
              <a:defRPr lang="en-GB" sz="1100" b="0" i="0" spc="0" baseline="0" dirty="0">
                <a:solidFill>
                  <a:schemeClr val="bg1"/>
                </a:solidFill>
                <a:latin typeface="+mn-lt"/>
                <a:ea typeface="+mj-ea"/>
                <a:cs typeface="Calibri Light"/>
              </a:defRPr>
            </a:lvl1pPr>
          </a:lstStyle>
          <a:p>
            <a:r>
              <a:rPr lang="en-US"/>
              <a:t>Click to edit Master title style</a:t>
            </a:r>
            <a:endParaRPr lang="en-GB"/>
          </a:p>
        </p:txBody>
      </p:sp>
      <p:sp>
        <p:nvSpPr>
          <p:cNvPr id="3" name="Subtitle 2"/>
          <p:cNvSpPr>
            <a:spLocks noGrp="1"/>
          </p:cNvSpPr>
          <p:nvPr>
            <p:ph type="subTitle" idx="1"/>
          </p:nvPr>
        </p:nvSpPr>
        <p:spPr>
          <a:xfrm>
            <a:off x="9168384" y="3873357"/>
            <a:ext cx="2889504" cy="488578"/>
          </a:xfrm>
        </p:spPr>
        <p:txBody>
          <a:bodyPr lIns="0" tIns="0" rIns="0" bIns="0" anchor="t" anchorCtr="0">
            <a:noAutofit/>
          </a:bodyPr>
          <a:lstStyle>
            <a:lvl1pPr marL="0" indent="0" algn="l">
              <a:lnSpc>
                <a:spcPct val="100000"/>
              </a:lnSpc>
              <a:spcBef>
                <a:spcPts val="0"/>
              </a:spcBef>
              <a:spcAft>
                <a:spcPts val="300"/>
              </a:spcAft>
              <a:buNone/>
              <a:defRPr sz="1100" b="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Subtitle 2"/>
          <p:cNvSpPr txBox="1">
            <a:spLocks/>
          </p:cNvSpPr>
          <p:nvPr/>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16" name="Text Placeholder 5"/>
          <p:cNvSpPr>
            <a:spLocks noGrp="1"/>
          </p:cNvSpPr>
          <p:nvPr>
            <p:ph type="body" sz="quarter" idx="10"/>
          </p:nvPr>
        </p:nvSpPr>
        <p:spPr>
          <a:xfrm>
            <a:off x="9167813" y="4535489"/>
            <a:ext cx="2890837" cy="1016154"/>
          </a:xfrm>
        </p:spPr>
        <p:txBody>
          <a:bodyPr/>
          <a:lstStyle>
            <a:lvl1pPr marL="0" marR="5080" indent="0" algn="l" defTabSz="914400" rtl="0" eaLnBrk="1" latinLnBrk="0" hangingPunct="1">
              <a:lnSpc>
                <a:spcPct val="100000"/>
              </a:lnSpc>
              <a:spcBef>
                <a:spcPts val="0"/>
              </a:spcBef>
              <a:spcAft>
                <a:spcPts val="300"/>
              </a:spcAft>
              <a:buFont typeface="Arial" panose="020B0604020202020204" pitchFamily="34" charset="0"/>
              <a:buNone/>
              <a:defRPr lang="en-US" sz="1100" b="0" kern="1200" spc="0" baseline="0" dirty="0" smtClean="0">
                <a:solidFill>
                  <a:schemeClr val="bg1"/>
                </a:solidFill>
                <a:latin typeface="+mn-lt"/>
                <a:ea typeface="+mn-ea"/>
                <a:cs typeface="Calibri Light"/>
              </a:defRPr>
            </a:lvl1pPr>
          </a:lstStyle>
          <a:p>
            <a:pPr lvl="0"/>
            <a:r>
              <a:rPr lang="en-US"/>
              <a:t>Click to edit Master text styles</a:t>
            </a:r>
          </a:p>
        </p:txBody>
      </p:sp>
      <p:sp>
        <p:nvSpPr>
          <p:cNvPr id="17" name="object 6"/>
          <p:cNvSpPr/>
          <p:nvPr/>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18" name="object 7"/>
          <p:cNvSpPr/>
          <p:nvPr/>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19" name="object 8"/>
          <p:cNvSpPr/>
          <p:nvPr/>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20" name="object 9"/>
          <p:cNvSpPr/>
          <p:nvPr/>
        </p:nvSpPr>
        <p:spPr>
          <a:xfrm>
            <a:off x="9177005" y="440778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r="-9" b="-19"/>
          <a:stretch/>
        </p:blipFill>
        <p:spPr>
          <a:xfrm>
            <a:off x="-45720" y="-45720"/>
            <a:ext cx="7334905" cy="5567856"/>
          </a:xfrm>
          <a:prstGeom prst="rect">
            <a:avLst/>
          </a:prstGeom>
        </p:spPr>
      </p:pic>
    </p:spTree>
    <p:extLst>
      <p:ext uri="{BB962C8B-B14F-4D97-AF65-F5344CB8AC3E}">
        <p14:creationId xmlns:p14="http://schemas.microsoft.com/office/powerpoint/2010/main" val="2336949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FB06-081B-433F-8969-79693177E555}"/>
              </a:ext>
            </a:extLst>
          </p:cNvPr>
          <p:cNvSpPr>
            <a:spLocks noGrp="1"/>
          </p:cNvSpPr>
          <p:nvPr>
            <p:ph type="title"/>
          </p:nvPr>
        </p:nvSpPr>
        <p:spPr/>
        <p:txBody>
          <a:bodyPr/>
          <a:lstStyle/>
          <a:p>
            <a:r>
              <a:rPr lang="en-US"/>
              <a:t>Click to edit Master title style</a:t>
            </a:r>
            <a:endParaRPr lang="en-GB"/>
          </a:p>
        </p:txBody>
      </p:sp>
      <p:sp>
        <p:nvSpPr>
          <p:cNvPr id="3" name="Chart Placeholder 2">
            <a:extLst>
              <a:ext uri="{FF2B5EF4-FFF2-40B4-BE49-F238E27FC236}">
                <a16:creationId xmlns:a16="http://schemas.microsoft.com/office/drawing/2014/main" id="{5E226A45-0F8E-4279-B1A3-64F2C637DEC5}"/>
              </a:ext>
            </a:extLst>
          </p:cNvPr>
          <p:cNvSpPr>
            <a:spLocks noGrp="1"/>
          </p:cNvSpPr>
          <p:nvPr>
            <p:ph type="chart" idx="1"/>
          </p:nvPr>
        </p:nvSpPr>
        <p:spPr/>
        <p:txBody>
          <a:bodyPr/>
          <a:lstStyle/>
          <a:p>
            <a:r>
              <a:rPr lang="en-US"/>
              <a:t>Click icon to add chart</a:t>
            </a:r>
            <a:endParaRPr lang="en-GB"/>
          </a:p>
        </p:txBody>
      </p:sp>
      <p:sp>
        <p:nvSpPr>
          <p:cNvPr id="5" name="Slide Number Placeholder 4">
            <a:extLst>
              <a:ext uri="{FF2B5EF4-FFF2-40B4-BE49-F238E27FC236}">
                <a16:creationId xmlns:a16="http://schemas.microsoft.com/office/drawing/2014/main" id="{F923AADE-8C0D-4066-B0C6-8E2925A748EE}"/>
              </a:ext>
            </a:extLst>
          </p:cNvPr>
          <p:cNvSpPr>
            <a:spLocks noGrp="1"/>
          </p:cNvSpPr>
          <p:nvPr>
            <p:ph type="sldNum" sz="quarter" idx="11"/>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96944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lnSpc>
                <a:spcPts val="2000"/>
              </a:lnSpc>
              <a:defRPr/>
            </a:lvl1pPr>
            <a:lvl2pPr>
              <a:lnSpc>
                <a:spcPts val="2000"/>
              </a:lnSpc>
              <a:spcAft>
                <a:spcPts val="0"/>
              </a:spcAft>
              <a:defRPr/>
            </a:lvl2pPr>
            <a:lvl3pPr>
              <a:lnSpc>
                <a:spcPts val="2000"/>
              </a:lnSpc>
              <a:spcAft>
                <a:spcPts val="0"/>
              </a:spcAft>
              <a:defRPr/>
            </a:lvl3pPr>
            <a:lvl4pPr>
              <a:lnSpc>
                <a:spcPts val="1800"/>
              </a:lnSpc>
              <a:spcBef>
                <a:spcPts val="0"/>
              </a:spcBef>
              <a:spcAft>
                <a:spcPts val="0"/>
              </a:spcAft>
              <a:defRPr/>
            </a:lvl4pPr>
            <a:lvl5pPr>
              <a:lnSpc>
                <a:spcPts val="1800"/>
              </a:lnSpc>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51349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537535" y="1096010"/>
            <a:ext cx="11099899" cy="1494084"/>
          </a:xfrm>
        </p:spPr>
        <p:txBody>
          <a:bodyPr/>
          <a:lstStyle>
            <a:lvl1pPr>
              <a:lnSpc>
                <a:spcPts val="2000"/>
              </a:lnSpc>
              <a:defRPr/>
            </a:lvl1pPr>
            <a:lvl2pPr>
              <a:lnSpc>
                <a:spcPts val="2000"/>
              </a:lnSpc>
              <a:spcAft>
                <a:spcPts val="0"/>
              </a:spcAft>
              <a:defRPr lang="en-US" sz="1400" kern="1200" dirty="0">
                <a:solidFill>
                  <a:schemeClr val="tx1"/>
                </a:solidFill>
                <a:latin typeface="+mj-lt"/>
                <a:ea typeface="+mn-ea"/>
                <a:cs typeface="+mn-cs"/>
              </a:defRPr>
            </a:lvl2pPr>
            <a:lvl3pPr marL="179996" indent="-179996">
              <a:lnSpc>
                <a:spcPts val="2000"/>
              </a:lnSpc>
              <a:spcAft>
                <a:spcPts val="0"/>
              </a:spcAft>
              <a:defRPr lang="en-US" sz="1400" kern="1200" dirty="0">
                <a:solidFill>
                  <a:schemeClr val="tx1"/>
                </a:solidFill>
                <a:latin typeface="+mj-lt"/>
                <a:ea typeface="+mn-ea"/>
                <a:cs typeface="+mn-cs"/>
              </a:defRPr>
            </a:lvl3pPr>
            <a:lvl4pPr>
              <a:lnSpc>
                <a:spcPts val="1800"/>
              </a:lnSpc>
              <a:spcBef>
                <a:spcPts val="0"/>
              </a:spcBef>
              <a:spcAft>
                <a:spcPts val="0"/>
              </a:spcAft>
              <a:defRPr/>
            </a:lvl4pPr>
            <a:lvl5pPr>
              <a:lnSpc>
                <a:spcPts val="1800"/>
              </a:lnSpc>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8" name="Text Placeholder 7"/>
          <p:cNvSpPr>
            <a:spLocks noGrp="1"/>
          </p:cNvSpPr>
          <p:nvPr>
            <p:ph type="body" sz="quarter" idx="13" hasCustomPrompt="1"/>
          </p:nvPr>
        </p:nvSpPr>
        <p:spPr>
          <a:xfrm>
            <a:off x="489015" y="5992813"/>
            <a:ext cx="6240463" cy="423863"/>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3586287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8385" y="1678569"/>
            <a:ext cx="2624432" cy="659015"/>
          </a:xfrm>
          <a:prstGeom prst="rect">
            <a:avLst/>
          </a:prstGeom>
        </p:spPr>
      </p:pic>
      <p:sp>
        <p:nvSpPr>
          <p:cNvPr id="25" name="Title 1"/>
          <p:cNvSpPr>
            <a:spLocks noGrp="1"/>
          </p:cNvSpPr>
          <p:nvPr>
            <p:ph type="ctrTitle"/>
          </p:nvPr>
        </p:nvSpPr>
        <p:spPr>
          <a:xfrm>
            <a:off x="9168384" y="3173477"/>
            <a:ext cx="2889504" cy="561600"/>
          </a:xfrm>
        </p:spPr>
        <p:txBody>
          <a:bodyPr lIns="0" tIns="0" rIns="0" bIns="0" anchor="t" anchorCtr="0">
            <a:noAutofit/>
          </a:bodyPr>
          <a:lstStyle>
            <a:lvl1pPr marL="0" algn="l">
              <a:lnSpc>
                <a:spcPct val="100000"/>
              </a:lnSpc>
              <a:spcBef>
                <a:spcPts val="0"/>
              </a:spcBef>
              <a:spcAft>
                <a:spcPts val="600"/>
              </a:spcAft>
              <a:defRPr lang="en-GB" sz="1100" b="0" i="0" spc="0" baseline="0" dirty="0">
                <a:solidFill>
                  <a:schemeClr val="bg1"/>
                </a:solidFill>
                <a:latin typeface="+mn-lt"/>
                <a:ea typeface="+mj-ea"/>
                <a:cs typeface="Calibri Light"/>
              </a:defRPr>
            </a:lvl1pPr>
          </a:lstStyle>
          <a:p>
            <a:r>
              <a:rPr lang="en-US"/>
              <a:t>Click to edit Master title style</a:t>
            </a:r>
            <a:endParaRPr lang="en-GB"/>
          </a:p>
        </p:txBody>
      </p:sp>
      <p:sp>
        <p:nvSpPr>
          <p:cNvPr id="26" name="Subtitle 2"/>
          <p:cNvSpPr>
            <a:spLocks noGrp="1"/>
          </p:cNvSpPr>
          <p:nvPr>
            <p:ph type="subTitle" idx="1"/>
          </p:nvPr>
        </p:nvSpPr>
        <p:spPr>
          <a:xfrm>
            <a:off x="9168384" y="3873357"/>
            <a:ext cx="2889504" cy="488578"/>
          </a:xfrm>
        </p:spPr>
        <p:txBody>
          <a:bodyPr lIns="0" tIns="0" rIns="0" bIns="0" anchor="t" anchorCtr="0">
            <a:noAutofit/>
          </a:bodyPr>
          <a:lstStyle>
            <a:lvl1pPr marL="0" indent="0" algn="l">
              <a:lnSpc>
                <a:spcPct val="100000"/>
              </a:lnSpc>
              <a:spcBef>
                <a:spcPts val="0"/>
              </a:spcBef>
              <a:spcAft>
                <a:spcPts val="300"/>
              </a:spcAft>
              <a:buNone/>
              <a:defRPr sz="1100" b="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7" name="Subtitle 2"/>
          <p:cNvSpPr txBox="1">
            <a:spLocks/>
          </p:cNvSpPr>
          <p:nvPr/>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31" name="Text Placeholder 5"/>
          <p:cNvSpPr>
            <a:spLocks noGrp="1"/>
          </p:cNvSpPr>
          <p:nvPr>
            <p:ph type="body" sz="quarter" idx="10"/>
          </p:nvPr>
        </p:nvSpPr>
        <p:spPr>
          <a:xfrm>
            <a:off x="9167813" y="4535489"/>
            <a:ext cx="2890837" cy="1016154"/>
          </a:xfrm>
        </p:spPr>
        <p:txBody>
          <a:bodyPr/>
          <a:lstStyle>
            <a:lvl1pPr marL="0" marR="5080" indent="0" algn="l" defTabSz="914400" rtl="0" eaLnBrk="1" latinLnBrk="0" hangingPunct="1">
              <a:lnSpc>
                <a:spcPct val="100000"/>
              </a:lnSpc>
              <a:spcBef>
                <a:spcPts val="0"/>
              </a:spcBef>
              <a:spcAft>
                <a:spcPts val="300"/>
              </a:spcAft>
              <a:buFont typeface="Arial" panose="020B0604020202020204" pitchFamily="34" charset="0"/>
              <a:buNone/>
              <a:defRPr lang="en-US" sz="1100" b="0" kern="1200" spc="0" baseline="0" dirty="0" smtClean="0">
                <a:solidFill>
                  <a:schemeClr val="bg1"/>
                </a:solidFill>
                <a:latin typeface="+mn-lt"/>
                <a:ea typeface="+mn-ea"/>
                <a:cs typeface="Calibri Light"/>
              </a:defRPr>
            </a:lvl1pPr>
          </a:lstStyle>
          <a:p>
            <a:pPr lvl="0"/>
            <a:r>
              <a:rPr lang="en-US"/>
              <a:t>Click to edit Master text styles</a:t>
            </a:r>
          </a:p>
        </p:txBody>
      </p:sp>
      <p:sp>
        <p:nvSpPr>
          <p:cNvPr id="32" name="object 6"/>
          <p:cNvSpPr/>
          <p:nvPr/>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3" name="object 7"/>
          <p:cNvSpPr/>
          <p:nvPr/>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4" name="object 8"/>
          <p:cNvSpPr/>
          <p:nvPr/>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5" name="object 9"/>
          <p:cNvSpPr/>
          <p:nvPr/>
        </p:nvSpPr>
        <p:spPr>
          <a:xfrm>
            <a:off x="9177005" y="440778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Tree>
    <p:extLst>
      <p:ext uri="{BB962C8B-B14F-4D97-AF65-F5344CB8AC3E}">
        <p14:creationId xmlns:p14="http://schemas.microsoft.com/office/powerpoint/2010/main" val="703149230"/>
      </p:ext>
    </p:extLst>
  </p:cSld>
  <p:clrMapOvr>
    <a:masterClrMapping/>
  </p:clrMapOvr>
  <p:extLst>
    <p:ext uri="{DCECCB84-F9BA-43D5-87BE-67443E8EF086}">
      <p15:sldGuideLst xmlns:p15="http://schemas.microsoft.com/office/powerpoint/2012/main">
        <p15:guide id="1" pos="57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8385" y="1678569"/>
            <a:ext cx="2624432" cy="659015"/>
          </a:xfrm>
          <a:prstGeom prst="rect">
            <a:avLst/>
          </a:prstGeom>
        </p:spPr>
      </p:pic>
      <p:sp>
        <p:nvSpPr>
          <p:cNvPr id="25" name="Title 1"/>
          <p:cNvSpPr>
            <a:spLocks noGrp="1"/>
          </p:cNvSpPr>
          <p:nvPr>
            <p:ph type="ctrTitle"/>
          </p:nvPr>
        </p:nvSpPr>
        <p:spPr>
          <a:xfrm>
            <a:off x="9168384" y="3173477"/>
            <a:ext cx="2889504" cy="561600"/>
          </a:xfrm>
        </p:spPr>
        <p:txBody>
          <a:bodyPr lIns="0" tIns="0" rIns="0" bIns="0" anchor="t" anchorCtr="0">
            <a:noAutofit/>
          </a:bodyPr>
          <a:lstStyle>
            <a:lvl1pPr marL="0" algn="l">
              <a:lnSpc>
                <a:spcPct val="100000"/>
              </a:lnSpc>
              <a:spcBef>
                <a:spcPts val="0"/>
              </a:spcBef>
              <a:spcAft>
                <a:spcPts val="600"/>
              </a:spcAft>
              <a:defRPr lang="en-GB" sz="1100" b="0" i="0" spc="0" baseline="0" dirty="0">
                <a:solidFill>
                  <a:schemeClr val="bg1"/>
                </a:solidFill>
                <a:latin typeface="+mn-lt"/>
                <a:ea typeface="+mj-ea"/>
                <a:cs typeface="Calibri Light"/>
              </a:defRPr>
            </a:lvl1pPr>
          </a:lstStyle>
          <a:p>
            <a:r>
              <a:rPr lang="en-US"/>
              <a:t>Click to edit Master title style</a:t>
            </a:r>
            <a:endParaRPr lang="en-GB"/>
          </a:p>
        </p:txBody>
      </p:sp>
      <p:sp>
        <p:nvSpPr>
          <p:cNvPr id="26" name="Subtitle 2"/>
          <p:cNvSpPr>
            <a:spLocks noGrp="1"/>
          </p:cNvSpPr>
          <p:nvPr>
            <p:ph type="subTitle" idx="1"/>
          </p:nvPr>
        </p:nvSpPr>
        <p:spPr>
          <a:xfrm>
            <a:off x="9168384" y="3873357"/>
            <a:ext cx="2889504" cy="488578"/>
          </a:xfrm>
        </p:spPr>
        <p:txBody>
          <a:bodyPr lIns="0" tIns="0" rIns="0" bIns="0" anchor="t" anchorCtr="0">
            <a:noAutofit/>
          </a:bodyPr>
          <a:lstStyle>
            <a:lvl1pPr marL="0" indent="0" algn="l">
              <a:lnSpc>
                <a:spcPct val="100000"/>
              </a:lnSpc>
              <a:spcBef>
                <a:spcPts val="0"/>
              </a:spcBef>
              <a:spcAft>
                <a:spcPts val="300"/>
              </a:spcAft>
              <a:buNone/>
              <a:defRPr sz="1100" b="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7" name="Subtitle 2"/>
          <p:cNvSpPr txBox="1">
            <a:spLocks/>
          </p:cNvSpPr>
          <p:nvPr/>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31" name="Text Placeholder 5"/>
          <p:cNvSpPr>
            <a:spLocks noGrp="1"/>
          </p:cNvSpPr>
          <p:nvPr>
            <p:ph type="body" sz="quarter" idx="10"/>
          </p:nvPr>
        </p:nvSpPr>
        <p:spPr>
          <a:xfrm>
            <a:off x="9167813" y="4535489"/>
            <a:ext cx="2890837" cy="1016154"/>
          </a:xfrm>
        </p:spPr>
        <p:txBody>
          <a:bodyPr/>
          <a:lstStyle>
            <a:lvl1pPr marL="0" marR="5080" indent="0" algn="l" defTabSz="914400" rtl="0" eaLnBrk="1" latinLnBrk="0" hangingPunct="1">
              <a:lnSpc>
                <a:spcPct val="100000"/>
              </a:lnSpc>
              <a:spcBef>
                <a:spcPts val="0"/>
              </a:spcBef>
              <a:spcAft>
                <a:spcPts val="300"/>
              </a:spcAft>
              <a:buFont typeface="Arial" panose="020B0604020202020204" pitchFamily="34" charset="0"/>
              <a:buNone/>
              <a:defRPr lang="en-US" sz="1100" b="0" kern="1200" spc="0" baseline="0" dirty="0" smtClean="0">
                <a:solidFill>
                  <a:schemeClr val="bg1"/>
                </a:solidFill>
                <a:latin typeface="+mn-lt"/>
                <a:ea typeface="+mn-ea"/>
                <a:cs typeface="Calibri Light"/>
              </a:defRPr>
            </a:lvl1pPr>
          </a:lstStyle>
          <a:p>
            <a:pPr lvl="0"/>
            <a:r>
              <a:rPr lang="en-US"/>
              <a:t>Click to edit Master text styles</a:t>
            </a:r>
          </a:p>
        </p:txBody>
      </p:sp>
      <p:sp>
        <p:nvSpPr>
          <p:cNvPr id="32" name="object 6"/>
          <p:cNvSpPr/>
          <p:nvPr/>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3" name="object 7"/>
          <p:cNvSpPr/>
          <p:nvPr/>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4" name="object 8"/>
          <p:cNvSpPr/>
          <p:nvPr/>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5" name="object 9"/>
          <p:cNvSpPr/>
          <p:nvPr/>
        </p:nvSpPr>
        <p:spPr>
          <a:xfrm>
            <a:off x="9177005" y="440778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Tree>
    <p:extLst>
      <p:ext uri="{BB962C8B-B14F-4D97-AF65-F5344CB8AC3E}">
        <p14:creationId xmlns:p14="http://schemas.microsoft.com/office/powerpoint/2010/main" val="183315217"/>
      </p:ext>
    </p:extLst>
  </p:cSld>
  <p:clrMapOvr>
    <a:masterClrMapping/>
  </p:clrMapOvr>
  <p:extLst>
    <p:ext uri="{DCECCB84-F9BA-43D5-87BE-67443E8EF086}">
      <p15:sldGuideLst xmlns:p15="http://schemas.microsoft.com/office/powerpoint/2012/main">
        <p15:guide id="1" pos="576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hart/ no text box">
    <p:bg>
      <p:bgPr>
        <a:solidFill>
          <a:srgbClr val="FFFFFF"/>
        </a:solidFill>
        <a:effectLst/>
      </p:bgPr>
    </p:bg>
    <p:spTree>
      <p:nvGrpSpPr>
        <p:cNvPr id="1" name=""/>
        <p:cNvGrpSpPr/>
        <p:nvPr/>
      </p:nvGrpSpPr>
      <p:grpSpPr>
        <a:xfrm>
          <a:off x="0" y="0"/>
          <a:ext cx="0" cy="0"/>
          <a:chOff x="0" y="0"/>
          <a:chExt cx="0" cy="0"/>
        </a:xfrm>
      </p:grpSpPr>
      <p:pic>
        <p:nvPicPr>
          <p:cNvPr id="2" name="Picture 4" descr="Image result for transport focus logo">
            <a:extLst>
              <a:ext uri="{FF2B5EF4-FFF2-40B4-BE49-F238E27FC236}">
                <a16:creationId xmlns:a16="http://schemas.microsoft.com/office/drawing/2014/main" id="{69946A23-D3E7-EDD7-8043-8ED906BCF2E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355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A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330EA680-D336-4FF7-8B7A-9848BB0A1C32}" type="slidenum">
              <a:rPr lang="en-US" smtClean="0"/>
              <a:t>‹#›</a:t>
            </a:fld>
            <a:endParaRPr lang="en-US"/>
          </a:p>
        </p:txBody>
      </p:sp>
      <p:sp>
        <p:nvSpPr>
          <p:cNvPr id="5" name="Title 4"/>
          <p:cNvSpPr>
            <a:spLocks noGrp="1"/>
          </p:cNvSpPr>
          <p:nvPr>
            <p:ph type="title"/>
          </p:nvPr>
        </p:nvSpPr>
        <p:spPr>
          <a:xfrm>
            <a:off x="8395200" y="1594022"/>
            <a:ext cx="2887200" cy="2261578"/>
          </a:xfrm>
        </p:spPr>
        <p:txBody>
          <a:bodyPr/>
          <a:lstStyle>
            <a:lvl1pPr>
              <a:lnSpc>
                <a:spcPct val="95000"/>
              </a:lnSpc>
              <a:defRPr sz="3600">
                <a:solidFill>
                  <a:schemeClr val="bg1"/>
                </a:solidFill>
              </a:defRPr>
            </a:lvl1pPr>
          </a:lstStyle>
          <a:p>
            <a:r>
              <a:rPr lang="en-US"/>
              <a:t>Click to edit Master title style</a:t>
            </a: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5673" y="6564001"/>
            <a:ext cx="590399" cy="115013"/>
          </a:xfrm>
          <a:prstGeom prst="rect">
            <a:avLst/>
          </a:prstGeom>
        </p:spPr>
      </p:pic>
    </p:spTree>
    <p:extLst>
      <p:ext uri="{BB962C8B-B14F-4D97-AF65-F5344CB8AC3E}">
        <p14:creationId xmlns:p14="http://schemas.microsoft.com/office/powerpoint/2010/main" val="735610720"/>
      </p:ext>
    </p:extLst>
  </p:cSld>
  <p:clrMapOvr>
    <a:masterClrMapping/>
  </p:clrMapOvr>
  <p:extLst>
    <p:ext uri="{DCECCB84-F9BA-43D5-87BE-67443E8EF086}">
      <p15:sldGuideLst xmlns:p15="http://schemas.microsoft.com/office/powerpoint/2012/main">
        <p15:guide id="1" pos="526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8385" y="1678569"/>
            <a:ext cx="2624432" cy="659015"/>
          </a:xfrm>
          <a:prstGeom prst="rect">
            <a:avLst/>
          </a:prstGeom>
        </p:spPr>
      </p:pic>
      <p:sp>
        <p:nvSpPr>
          <p:cNvPr id="25" name="Title 1"/>
          <p:cNvSpPr>
            <a:spLocks noGrp="1"/>
          </p:cNvSpPr>
          <p:nvPr>
            <p:ph type="ctrTitle"/>
          </p:nvPr>
        </p:nvSpPr>
        <p:spPr>
          <a:xfrm>
            <a:off x="9168384" y="3173477"/>
            <a:ext cx="2889504" cy="561600"/>
          </a:xfrm>
        </p:spPr>
        <p:txBody>
          <a:bodyPr lIns="0" tIns="0" rIns="0" bIns="0" anchor="t" anchorCtr="0">
            <a:noAutofit/>
          </a:bodyPr>
          <a:lstStyle>
            <a:lvl1pPr marL="0" algn="l">
              <a:lnSpc>
                <a:spcPct val="100000"/>
              </a:lnSpc>
              <a:spcBef>
                <a:spcPts val="0"/>
              </a:spcBef>
              <a:spcAft>
                <a:spcPts val="600"/>
              </a:spcAft>
              <a:defRPr lang="en-GB" sz="1100" b="0" i="0" spc="0" baseline="0" dirty="0">
                <a:solidFill>
                  <a:schemeClr val="bg1"/>
                </a:solidFill>
                <a:latin typeface="+mn-lt"/>
                <a:ea typeface="+mj-ea"/>
                <a:cs typeface="Calibri Light"/>
              </a:defRPr>
            </a:lvl1pPr>
          </a:lstStyle>
          <a:p>
            <a:r>
              <a:rPr lang="en-US"/>
              <a:t>Click to edit Master title style</a:t>
            </a:r>
            <a:endParaRPr lang="en-GB"/>
          </a:p>
        </p:txBody>
      </p:sp>
      <p:sp>
        <p:nvSpPr>
          <p:cNvPr id="26" name="Subtitle 2"/>
          <p:cNvSpPr>
            <a:spLocks noGrp="1"/>
          </p:cNvSpPr>
          <p:nvPr>
            <p:ph type="subTitle" idx="1"/>
          </p:nvPr>
        </p:nvSpPr>
        <p:spPr>
          <a:xfrm>
            <a:off x="9168384" y="3873357"/>
            <a:ext cx="2889504" cy="488578"/>
          </a:xfrm>
        </p:spPr>
        <p:txBody>
          <a:bodyPr lIns="0" tIns="0" rIns="0" bIns="0" anchor="t" anchorCtr="0">
            <a:noAutofit/>
          </a:bodyPr>
          <a:lstStyle>
            <a:lvl1pPr marL="0" indent="0" algn="l">
              <a:lnSpc>
                <a:spcPct val="100000"/>
              </a:lnSpc>
              <a:spcBef>
                <a:spcPts val="0"/>
              </a:spcBef>
              <a:spcAft>
                <a:spcPts val="300"/>
              </a:spcAft>
              <a:buNone/>
              <a:defRPr sz="1100" b="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7" name="Subtitle 2"/>
          <p:cNvSpPr txBox="1">
            <a:spLocks/>
          </p:cNvSpPr>
          <p:nvPr/>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31" name="Text Placeholder 5"/>
          <p:cNvSpPr>
            <a:spLocks noGrp="1"/>
          </p:cNvSpPr>
          <p:nvPr>
            <p:ph type="body" sz="quarter" idx="10"/>
          </p:nvPr>
        </p:nvSpPr>
        <p:spPr>
          <a:xfrm>
            <a:off x="9167813" y="4535489"/>
            <a:ext cx="2890837" cy="1016154"/>
          </a:xfrm>
        </p:spPr>
        <p:txBody>
          <a:bodyPr/>
          <a:lstStyle>
            <a:lvl1pPr marL="0" marR="5080" indent="0" algn="l" defTabSz="914400" rtl="0" eaLnBrk="1" latinLnBrk="0" hangingPunct="1">
              <a:lnSpc>
                <a:spcPct val="100000"/>
              </a:lnSpc>
              <a:spcBef>
                <a:spcPts val="0"/>
              </a:spcBef>
              <a:spcAft>
                <a:spcPts val="300"/>
              </a:spcAft>
              <a:buFont typeface="Arial" panose="020B0604020202020204" pitchFamily="34" charset="0"/>
              <a:buNone/>
              <a:defRPr lang="en-US" sz="1100" b="0" kern="1200" spc="0" baseline="0" dirty="0" smtClean="0">
                <a:solidFill>
                  <a:schemeClr val="bg1"/>
                </a:solidFill>
                <a:latin typeface="+mn-lt"/>
                <a:ea typeface="+mn-ea"/>
                <a:cs typeface="Calibri Light"/>
              </a:defRPr>
            </a:lvl1pPr>
          </a:lstStyle>
          <a:p>
            <a:pPr lvl="0"/>
            <a:r>
              <a:rPr lang="en-US"/>
              <a:t>Edit Master text styles</a:t>
            </a:r>
          </a:p>
        </p:txBody>
      </p:sp>
      <p:sp>
        <p:nvSpPr>
          <p:cNvPr id="32" name="object 6"/>
          <p:cNvSpPr/>
          <p:nvPr/>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3" name="object 7"/>
          <p:cNvSpPr/>
          <p:nvPr/>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4" name="object 8"/>
          <p:cNvSpPr/>
          <p:nvPr userDrawn="1"/>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8385" y="1678569"/>
            <a:ext cx="2624432" cy="659015"/>
          </a:xfrm>
          <a:prstGeom prst="rect">
            <a:avLst/>
          </a:prstGeom>
        </p:spPr>
      </p:pic>
      <p:sp>
        <p:nvSpPr>
          <p:cNvPr id="15" name="Subtitle 2"/>
          <p:cNvSpPr txBox="1">
            <a:spLocks/>
          </p:cNvSpPr>
          <p:nvPr userDrawn="1"/>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19" name="object 6"/>
          <p:cNvSpPr/>
          <p:nvPr userDrawn="1"/>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20" name="object 7"/>
          <p:cNvSpPr/>
          <p:nvPr userDrawn="1"/>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21" name="object 8"/>
          <p:cNvSpPr/>
          <p:nvPr userDrawn="1"/>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Tree>
    <p:extLst>
      <p:ext uri="{BB962C8B-B14F-4D97-AF65-F5344CB8AC3E}">
        <p14:creationId xmlns:p14="http://schemas.microsoft.com/office/powerpoint/2010/main" val="2649910557"/>
      </p:ext>
    </p:extLst>
  </p:cSld>
  <p:clrMapOvr>
    <a:masterClrMapping/>
  </p:clrMapOvr>
  <p:extLst>
    <p:ext uri="{DCECCB84-F9BA-43D5-87BE-67443E8EF086}">
      <p15:sldGuideLst xmlns:p15="http://schemas.microsoft.com/office/powerpoint/2012/main">
        <p15:guide id="1" pos="576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lnSpc>
                <a:spcPts val="2000"/>
              </a:lnSpc>
              <a:defRPr/>
            </a:lvl1pPr>
            <a:lvl2pPr>
              <a:lnSpc>
                <a:spcPts val="2000"/>
              </a:lnSpc>
              <a:spcAft>
                <a:spcPts val="0"/>
              </a:spcAft>
              <a:defRPr lang="en-US" sz="1400" kern="1200" dirty="0">
                <a:solidFill>
                  <a:schemeClr val="tx1"/>
                </a:solidFill>
                <a:latin typeface="+mj-lt"/>
                <a:ea typeface="+mn-ea"/>
                <a:cs typeface="+mn-cs"/>
              </a:defRPr>
            </a:lvl2pPr>
            <a:lvl3pPr marL="180000" indent="-180000">
              <a:lnSpc>
                <a:spcPts val="2000"/>
              </a:lnSpc>
              <a:spcAft>
                <a:spcPts val="0"/>
              </a:spcAft>
              <a:defRPr lang="en-US" sz="1400" kern="1200" dirty="0">
                <a:solidFill>
                  <a:schemeClr val="tx1"/>
                </a:solidFill>
                <a:latin typeface="+mj-lt"/>
                <a:ea typeface="+mn-ea"/>
                <a:cs typeface="+mn-cs"/>
              </a:defRPr>
            </a:lvl3pPr>
            <a:lvl4pPr>
              <a:lnSpc>
                <a:spcPts val="1800"/>
              </a:lnSpc>
              <a:spcBef>
                <a:spcPts val="0"/>
              </a:spcBef>
              <a:spcAft>
                <a:spcPts val="0"/>
              </a:spcAft>
              <a:defRPr/>
            </a:lvl4pPr>
            <a:lvl5pPr>
              <a:lnSpc>
                <a:spcPts val="18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10486503" y="6521541"/>
            <a:ext cx="1008000" cy="199934"/>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770F188E-274D-49B2-AB27-2F89665B2F20}" type="slidenum">
              <a:rPr lang="en-GB" smtClean="0"/>
              <a:t>‹#›</a:t>
            </a:fld>
            <a:endParaRPr lang="en-GB"/>
          </a:p>
        </p:txBody>
      </p:sp>
      <p:sp>
        <p:nvSpPr>
          <p:cNvPr id="8"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3764676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ction C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accent4"/>
                </a:solidFill>
              </a:defRPr>
            </a:lvl1pPr>
          </a:lstStyle>
          <a:p>
            <a:fld id="{770F188E-274D-49B2-AB27-2F89665B2F20}" type="slidenum">
              <a:rPr lang="en-GB" smtClean="0"/>
              <a:pPr/>
              <a:t>‹#›</a:t>
            </a:fld>
            <a:endParaRPr lang="en-GB"/>
          </a:p>
        </p:txBody>
      </p:sp>
      <p:sp>
        <p:nvSpPr>
          <p:cNvPr id="5" name="Title 4"/>
          <p:cNvSpPr>
            <a:spLocks noGrp="1"/>
          </p:cNvSpPr>
          <p:nvPr>
            <p:ph type="title"/>
          </p:nvPr>
        </p:nvSpPr>
        <p:spPr>
          <a:xfrm>
            <a:off x="8395200" y="1594022"/>
            <a:ext cx="2887200" cy="2261578"/>
          </a:xfrm>
        </p:spPr>
        <p:txBody>
          <a:bodyPr/>
          <a:lstStyle>
            <a:lvl1pPr>
              <a:lnSpc>
                <a:spcPct val="95000"/>
              </a:lnSpc>
              <a:defRPr sz="3600">
                <a:solidFill>
                  <a:schemeClr val="accent1"/>
                </a:solidFill>
              </a:defRPr>
            </a:lvl1pPr>
          </a:lstStyle>
          <a:p>
            <a:r>
              <a:rPr lang="en-US"/>
              <a:t>Click to edit Master title style</a:t>
            </a: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140" y="6564001"/>
            <a:ext cx="590400" cy="115013"/>
          </a:xfrm>
          <a:prstGeom prst="rect">
            <a:avLst/>
          </a:prstGeom>
        </p:spPr>
      </p:pic>
    </p:spTree>
    <p:extLst>
      <p:ext uri="{BB962C8B-B14F-4D97-AF65-F5344CB8AC3E}">
        <p14:creationId xmlns:p14="http://schemas.microsoft.com/office/powerpoint/2010/main" val="328839835"/>
      </p:ext>
    </p:extLst>
  </p:cSld>
  <p:clrMapOvr>
    <a:masterClrMapping/>
  </p:clrMapOvr>
  <p:hf hdr="0" dt="0"/>
  <p:extLst>
    <p:ext uri="{DCECCB84-F9BA-43D5-87BE-67443E8EF086}">
      <p15:sldGuideLst xmlns:p15="http://schemas.microsoft.com/office/powerpoint/2012/main">
        <p15:guide id="1" pos="526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S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64706" y="1162800"/>
            <a:ext cx="5347870" cy="5253875"/>
          </a:xfrm>
        </p:spPr>
        <p:txBody>
          <a:bodyPr/>
          <a:lstStyle>
            <a:lvl1pPr>
              <a:lnSpc>
                <a:spcPct val="100000"/>
              </a:lnSpc>
              <a:spcAft>
                <a:spcPts val="500"/>
              </a:spcAft>
              <a:defRPr sz="1000"/>
            </a:lvl1pPr>
            <a:lvl2pPr>
              <a:lnSpc>
                <a:spcPts val="1300"/>
              </a:lnSpc>
              <a:spcAft>
                <a:spcPts val="500"/>
              </a:spcAft>
              <a:defRPr sz="1000"/>
            </a:lvl2pPr>
            <a:lvl3pPr>
              <a:lnSpc>
                <a:spcPct val="100000"/>
              </a:lnSpc>
              <a:defRPr sz="1000"/>
            </a:lvl3pPr>
            <a:lvl4pPr>
              <a:lnSpc>
                <a:spcPct val="100000"/>
              </a:lnSpc>
              <a:defRPr sz="10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10486503" y="6521541"/>
            <a:ext cx="1008000" cy="199934"/>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4" name="Content Placeholder 13"/>
          <p:cNvSpPr>
            <a:spLocks noGrp="1"/>
          </p:cNvSpPr>
          <p:nvPr>
            <p:ph sz="quarter" idx="13"/>
          </p:nvPr>
        </p:nvSpPr>
        <p:spPr>
          <a:xfrm>
            <a:off x="489600" y="1162799"/>
            <a:ext cx="5427013" cy="5253875"/>
          </a:xfrm>
        </p:spPr>
        <p:txBody>
          <a:bodyPr/>
          <a:lstStyle>
            <a:lvl1pPr>
              <a:lnSpc>
                <a:spcPct val="100000"/>
              </a:lnSpc>
              <a:spcAft>
                <a:spcPts val="500"/>
              </a:spcAft>
              <a:defRPr sz="1000"/>
            </a:lvl1pPr>
            <a:lvl2pPr>
              <a:lnSpc>
                <a:spcPts val="1300"/>
              </a:lnSpc>
              <a:spcAft>
                <a:spcPts val="500"/>
              </a:spcAft>
              <a:defRPr sz="1000"/>
            </a:lvl2pPr>
            <a:lvl3pPr>
              <a:lnSpc>
                <a:spcPct val="100000"/>
              </a:lnSpc>
              <a:defRPr sz="1000"/>
            </a:lvl3pPr>
            <a:lvl4pPr>
              <a:lnSpc>
                <a:spcPct val="100000"/>
              </a:lnSpc>
              <a:defRPr sz="10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41129650"/>
      </p:ext>
    </p:extLst>
  </p:cSld>
  <p:clrMapOvr>
    <a:masterClrMapping/>
  </p:clrMapOvr>
  <p:extLst>
    <p:ext uri="{DCECCB84-F9BA-43D5-87BE-67443E8EF086}">
      <p15:sldGuideLst xmlns:p15="http://schemas.microsoft.com/office/powerpoint/2012/main">
        <p15:guide id="0" pos="3999">
          <p15:clr>
            <a:srgbClr val="FBAE40"/>
          </p15:clr>
        </p15:guide>
        <p15:guide id="1" orient="horz" pos="2160">
          <p15:clr>
            <a:srgbClr val="FBAE40"/>
          </p15:clr>
        </p15:guide>
        <p15:guide id="2" pos="372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08737" y="1198799"/>
            <a:ext cx="2635647" cy="5109925"/>
          </a:xfrm>
        </p:spPr>
        <p:txBody>
          <a:bodyPr/>
          <a:lstStyle>
            <a:lvl1pPr>
              <a:lnSpc>
                <a:spcPts val="2000"/>
              </a:lnSpc>
              <a:defRPr/>
            </a:lvl1pPr>
            <a:lvl2pPr>
              <a:lnSpc>
                <a:spcPts val="2000"/>
              </a:lnSpc>
              <a:defRPr/>
            </a:lvl2pPr>
            <a:lvl3pPr>
              <a:lnSpc>
                <a:spcPts val="2000"/>
              </a:lnSpc>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10486503" y="6521541"/>
            <a:ext cx="1008000" cy="199934"/>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4" name="Content Placeholder 13"/>
          <p:cNvSpPr>
            <a:spLocks noGrp="1"/>
          </p:cNvSpPr>
          <p:nvPr>
            <p:ph sz="quarter" idx="13"/>
          </p:nvPr>
        </p:nvSpPr>
        <p:spPr>
          <a:xfrm>
            <a:off x="479425" y="1198799"/>
            <a:ext cx="2634832" cy="5109925"/>
          </a:xfrm>
        </p:spPr>
        <p:txBody>
          <a:bodyPr/>
          <a:lstStyle>
            <a:lvl1pPr>
              <a:lnSpc>
                <a:spcPts val="2000"/>
              </a:lnSpc>
              <a:defRPr/>
            </a:lvl1pPr>
            <a:lvl2pPr>
              <a:lnSpc>
                <a:spcPts val="2000"/>
              </a:lnSpc>
              <a:defRPr/>
            </a:lvl2pPr>
            <a:lvl3pPr>
              <a:lnSpc>
                <a:spcPts val="2000"/>
              </a:lnSpc>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p:cNvSpPr>
            <a:spLocks noGrp="1"/>
          </p:cNvSpPr>
          <p:nvPr>
            <p:ph type="title"/>
          </p:nvPr>
        </p:nvSpPr>
        <p:spPr/>
        <p:txBody>
          <a:bodyPr/>
          <a:lstStyle/>
          <a:p>
            <a:r>
              <a:rPr lang="en-US"/>
              <a:t>Click to edit Master title style</a:t>
            </a:r>
            <a:endParaRPr lang="en-GB"/>
          </a:p>
        </p:txBody>
      </p:sp>
      <p:sp>
        <p:nvSpPr>
          <p:cNvPr id="18" name="Content Placeholder 3"/>
          <p:cNvSpPr>
            <a:spLocks noGrp="1"/>
          </p:cNvSpPr>
          <p:nvPr>
            <p:ph sz="half" idx="14"/>
          </p:nvPr>
        </p:nvSpPr>
        <p:spPr>
          <a:xfrm>
            <a:off x="9074209" y="1198799"/>
            <a:ext cx="2635647" cy="5109925"/>
          </a:xfrm>
        </p:spPr>
        <p:txBody>
          <a:bodyPr/>
          <a:lstStyle>
            <a:lvl1pPr>
              <a:lnSpc>
                <a:spcPts val="2000"/>
              </a:lnSpc>
              <a:defRPr/>
            </a:lvl1pPr>
            <a:lvl2pPr>
              <a:lnSpc>
                <a:spcPts val="2000"/>
              </a:lnSpc>
              <a:defRPr/>
            </a:lvl2pPr>
            <a:lvl3pPr>
              <a:lnSpc>
                <a:spcPts val="2000"/>
              </a:lnSpc>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3"/>
          <p:cNvSpPr>
            <a:spLocks noGrp="1"/>
          </p:cNvSpPr>
          <p:nvPr>
            <p:ph sz="quarter" idx="15"/>
          </p:nvPr>
        </p:nvSpPr>
        <p:spPr>
          <a:xfrm>
            <a:off x="3344081" y="1198799"/>
            <a:ext cx="2634832" cy="5109925"/>
          </a:xfrm>
        </p:spPr>
        <p:txBody>
          <a:bodyPr/>
          <a:lstStyle>
            <a:lvl1pPr>
              <a:lnSpc>
                <a:spcPts val="2000"/>
              </a:lnSpc>
              <a:defRPr/>
            </a:lvl1pPr>
            <a:lvl2pPr>
              <a:lnSpc>
                <a:spcPts val="2000"/>
              </a:lnSpc>
              <a:defRPr/>
            </a:lvl2pPr>
            <a:lvl3pPr>
              <a:lnSpc>
                <a:spcPts val="2000"/>
              </a:lnSpc>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0957765"/>
      </p:ext>
    </p:extLst>
  </p:cSld>
  <p:clrMapOvr>
    <a:masterClrMapping/>
  </p:clrMapOvr>
  <p:extLst>
    <p:ext uri="{DCECCB84-F9BA-43D5-87BE-67443E8EF086}">
      <p15:sldGuideLst xmlns:p15="http://schemas.microsoft.com/office/powerpoint/2012/main">
        <p15:guide id="0" pos="5722">
          <p15:clr>
            <a:srgbClr val="FBAE40"/>
          </p15:clr>
        </p15:guide>
        <p15:guide id="1" orient="horz" pos="2160">
          <p15:clr>
            <a:srgbClr val="FBAE40"/>
          </p15:clr>
        </p15:guide>
        <p15:guide id="2" pos="3908">
          <p15:clr>
            <a:srgbClr val="FBAE40"/>
          </p15:clr>
        </p15:guide>
        <p15:guide id="3" pos="209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alf Screen Layout">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8" y="0"/>
            <a:ext cx="6858000" cy="6858000"/>
          </a:xfrm>
          <a:prstGeom prst="rect">
            <a:avLst/>
          </a:prstGeom>
        </p:spPr>
      </p:pic>
      <p:sp>
        <p:nvSpPr>
          <p:cNvPr id="2" name="Title 1"/>
          <p:cNvSpPr>
            <a:spLocks noGrp="1"/>
          </p:cNvSpPr>
          <p:nvPr>
            <p:ph type="title"/>
          </p:nvPr>
        </p:nvSpPr>
        <p:spPr>
          <a:xfrm>
            <a:off x="478800" y="360000"/>
            <a:ext cx="5658492" cy="432000"/>
          </a:xfrm>
        </p:spPr>
        <p:txBody>
          <a:bodyPr/>
          <a:lstStyle>
            <a:lvl1pPr>
              <a:defRPr>
                <a:solidFill>
                  <a:schemeClr val="bg1"/>
                </a:solidFill>
              </a:defRPr>
            </a:lvl1pPr>
          </a:lstStyle>
          <a:p>
            <a:r>
              <a:rPr lang="en-US"/>
              <a:t>Click to edit Master title style</a:t>
            </a:r>
            <a:endParaRPr lang="en-GB"/>
          </a:p>
        </p:txBody>
      </p:sp>
      <p:sp>
        <p:nvSpPr>
          <p:cNvPr id="4" name="Footer Placeholder 3"/>
          <p:cNvSpPr>
            <a:spLocks noGrp="1"/>
          </p:cNvSpPr>
          <p:nvPr>
            <p:ph type="ftr" sz="quarter" idx="11"/>
          </p:nvPr>
        </p:nvSpPr>
        <p:spPr>
          <a:xfrm>
            <a:off x="10486503" y="6521541"/>
            <a:ext cx="1008000" cy="199934"/>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770F188E-274D-49B2-AB27-2F89665B2F20}" type="slidenum">
              <a:rPr lang="en-GB" smtClean="0"/>
              <a:t>‹#›</a:t>
            </a:fld>
            <a:endParaRPr lang="en-GB"/>
          </a:p>
        </p:txBody>
      </p:sp>
      <p:sp>
        <p:nvSpPr>
          <p:cNvPr id="8" name="Text Placeholder 7"/>
          <p:cNvSpPr>
            <a:spLocks noGrp="1"/>
          </p:cNvSpPr>
          <p:nvPr>
            <p:ph type="body" sz="quarter" idx="13"/>
          </p:nvPr>
        </p:nvSpPr>
        <p:spPr>
          <a:xfrm>
            <a:off x="479424" y="1451807"/>
            <a:ext cx="5616575" cy="4784725"/>
          </a:xfrm>
        </p:spPr>
        <p:txBody>
          <a:bodyPr/>
          <a:lstStyle>
            <a:lvl1pPr>
              <a:lnSpc>
                <a:spcPts val="3200"/>
              </a:lnSpc>
              <a:spcAft>
                <a:spcPts val="0"/>
              </a:spcAft>
              <a:defRPr sz="2200" b="0">
                <a:solidFill>
                  <a:schemeClr val="bg1"/>
                </a:solidFill>
                <a:latin typeface="+mj-lt"/>
              </a:defRPr>
            </a:lvl1pPr>
          </a:lstStyle>
          <a:p>
            <a:pPr lvl="0"/>
            <a:r>
              <a:rPr lang="en-US"/>
              <a:t>Edit Master text styles</a:t>
            </a:r>
          </a:p>
        </p:txBody>
      </p:sp>
      <p:sp>
        <p:nvSpPr>
          <p:cNvPr id="12" name="Text Placeholder 11"/>
          <p:cNvSpPr>
            <a:spLocks noGrp="1"/>
          </p:cNvSpPr>
          <p:nvPr>
            <p:ph type="body" sz="quarter" idx="14"/>
          </p:nvPr>
        </p:nvSpPr>
        <p:spPr>
          <a:xfrm>
            <a:off x="7779583" y="1524000"/>
            <a:ext cx="3952875" cy="4784724"/>
          </a:xfrm>
        </p:spPr>
        <p:txBody>
          <a:bodyPr/>
          <a:lstStyle>
            <a:lvl1pPr>
              <a:spcAft>
                <a:spcPts val="400"/>
              </a:spcAft>
              <a:defRPr sz="1600" b="0"/>
            </a:lvl1pPr>
            <a:lvl2pPr>
              <a:spcAft>
                <a:spcPts val="2400"/>
              </a:spcAft>
              <a:defRPr sz="1400"/>
            </a:lvl2pPr>
          </a:lstStyle>
          <a:p>
            <a:pPr lvl="0"/>
            <a:r>
              <a:rPr lang="en-US"/>
              <a:t>Edit Master text styles</a:t>
            </a:r>
          </a:p>
          <a:p>
            <a:pPr lvl="1"/>
            <a:r>
              <a:rPr lang="en-US"/>
              <a:t>Second level</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8" y="0"/>
            <a:ext cx="6858000" cy="6858000"/>
          </a:xfrm>
          <a:prstGeom prst="rect">
            <a:avLst/>
          </a:prstGeom>
        </p:spPr>
      </p:pic>
    </p:spTree>
    <p:extLst>
      <p:ext uri="{BB962C8B-B14F-4D97-AF65-F5344CB8AC3E}">
        <p14:creationId xmlns:p14="http://schemas.microsoft.com/office/powerpoint/2010/main" val="253724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9425" y="360000"/>
            <a:ext cx="11233150" cy="432000"/>
          </a:xfrm>
        </p:spPr>
        <p:txBody>
          <a:bodyPr/>
          <a:lstStyle/>
          <a:p>
            <a:r>
              <a:rPr lang="en-US"/>
              <a:t>Click to edit Master title style</a:t>
            </a:r>
            <a:endParaRPr lang="en-GB"/>
          </a:p>
        </p:txBody>
      </p:sp>
      <p:sp>
        <p:nvSpPr>
          <p:cNvPr id="6"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
        <p:nvSpPr>
          <p:cNvPr id="3" name="Slide Number Placeholder 5">
            <a:extLst>
              <a:ext uri="{FF2B5EF4-FFF2-40B4-BE49-F238E27FC236}">
                <a16:creationId xmlns:a16="http://schemas.microsoft.com/office/drawing/2014/main" id="{A22E4999-D869-B440-BB60-790F84A07046}"/>
              </a:ext>
            </a:extLst>
          </p:cNvPr>
          <p:cNvSpPr>
            <a:spLocks noGrp="1"/>
          </p:cNvSpPr>
          <p:nvPr>
            <p:ph type="sldNum" sz="quarter" idx="4"/>
          </p:nvPr>
        </p:nvSpPr>
        <p:spPr>
          <a:xfrm>
            <a:off x="11493856" y="6521541"/>
            <a:ext cx="216000" cy="199934"/>
          </a:xfrm>
          <a:prstGeom prst="rect">
            <a:avLst/>
          </a:prstGeom>
        </p:spPr>
        <p:txBody>
          <a:bodyPr vert="horz" lIns="0" tIns="0" rIns="0" bIns="0" rtlCol="0" anchor="ctr"/>
          <a:lstStyle>
            <a:lvl1pPr algn="r">
              <a:defRPr sz="1000">
                <a:solidFill>
                  <a:srgbClr val="685C45"/>
                </a:solidFill>
                <a:latin typeface="+mj-lt"/>
              </a:defRPr>
            </a:lvl1pPr>
          </a:lstStyle>
          <a:p>
            <a:fld id="{770F188E-274D-49B2-AB27-2F89665B2F20}" type="slidenum">
              <a:rPr lang="en-GB" smtClean="0"/>
              <a:pPr/>
              <a:t>‹#›</a:t>
            </a:fld>
            <a:endParaRPr lang="en-GB"/>
          </a:p>
        </p:txBody>
      </p:sp>
      <p:pic>
        <p:nvPicPr>
          <p:cNvPr id="7" name="Picture 6">
            <a:extLst>
              <a:ext uri="{FF2B5EF4-FFF2-40B4-BE49-F238E27FC236}">
                <a16:creationId xmlns:a16="http://schemas.microsoft.com/office/drawing/2014/main" id="{AC721769-8AE5-26FD-EA30-51B05803F2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8209" y="6564001"/>
            <a:ext cx="590400" cy="115013"/>
          </a:xfrm>
          <a:prstGeom prst="rect">
            <a:avLst/>
          </a:prstGeom>
        </p:spPr>
      </p:pic>
    </p:spTree>
    <p:extLst>
      <p:ext uri="{BB962C8B-B14F-4D97-AF65-F5344CB8AC3E}">
        <p14:creationId xmlns:p14="http://schemas.microsoft.com/office/powerpoint/2010/main" val="3550784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68384" y="3173477"/>
            <a:ext cx="2889504" cy="561600"/>
          </a:xfrm>
        </p:spPr>
        <p:txBody>
          <a:bodyPr lIns="0" tIns="0" rIns="0" bIns="0" anchor="t" anchorCtr="0">
            <a:noAutofit/>
          </a:bodyPr>
          <a:lstStyle>
            <a:lvl1pPr marL="0" algn="l">
              <a:lnSpc>
                <a:spcPct val="100000"/>
              </a:lnSpc>
              <a:spcBef>
                <a:spcPts val="0"/>
              </a:spcBef>
              <a:spcAft>
                <a:spcPts val="600"/>
              </a:spcAft>
              <a:defRPr lang="en-GB" sz="1100" b="0" i="0" spc="0" baseline="0" dirty="0">
                <a:solidFill>
                  <a:schemeClr val="bg1"/>
                </a:solidFill>
                <a:latin typeface="+mn-lt"/>
                <a:ea typeface="+mj-ea"/>
                <a:cs typeface="Calibri Light"/>
              </a:defRPr>
            </a:lvl1pPr>
          </a:lstStyle>
          <a:p>
            <a:r>
              <a:rPr lang="en-US"/>
              <a:t>Click to edit Master title style</a:t>
            </a:r>
            <a:endParaRPr lang="en-GB"/>
          </a:p>
        </p:txBody>
      </p:sp>
      <p:sp>
        <p:nvSpPr>
          <p:cNvPr id="3" name="Subtitle 2"/>
          <p:cNvSpPr>
            <a:spLocks noGrp="1"/>
          </p:cNvSpPr>
          <p:nvPr>
            <p:ph type="subTitle" idx="1"/>
          </p:nvPr>
        </p:nvSpPr>
        <p:spPr>
          <a:xfrm>
            <a:off x="9168384" y="3873357"/>
            <a:ext cx="2889504" cy="488578"/>
          </a:xfrm>
        </p:spPr>
        <p:txBody>
          <a:bodyPr lIns="0" tIns="0" rIns="0" bIns="0" anchor="t" anchorCtr="0">
            <a:noAutofit/>
          </a:bodyPr>
          <a:lstStyle>
            <a:lvl1pPr marL="0" indent="0" algn="l">
              <a:lnSpc>
                <a:spcPct val="100000"/>
              </a:lnSpc>
              <a:spcBef>
                <a:spcPts val="0"/>
              </a:spcBef>
              <a:spcAft>
                <a:spcPts val="300"/>
              </a:spcAft>
              <a:buNone/>
              <a:defRPr sz="1100" b="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Subtitle 2"/>
          <p:cNvSpPr txBox="1">
            <a:spLocks/>
          </p:cNvSpPr>
          <p:nvPr/>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16" name="Text Placeholder 5"/>
          <p:cNvSpPr>
            <a:spLocks noGrp="1"/>
          </p:cNvSpPr>
          <p:nvPr>
            <p:ph type="body" sz="quarter" idx="10"/>
          </p:nvPr>
        </p:nvSpPr>
        <p:spPr>
          <a:xfrm>
            <a:off x="9167813" y="4535489"/>
            <a:ext cx="2890837" cy="1016154"/>
          </a:xfrm>
        </p:spPr>
        <p:txBody>
          <a:bodyPr/>
          <a:lstStyle>
            <a:lvl1pPr marL="0" marR="5080" indent="0" algn="l" defTabSz="914400" rtl="0" eaLnBrk="1" latinLnBrk="0" hangingPunct="1">
              <a:lnSpc>
                <a:spcPct val="100000"/>
              </a:lnSpc>
              <a:spcBef>
                <a:spcPts val="0"/>
              </a:spcBef>
              <a:spcAft>
                <a:spcPts val="300"/>
              </a:spcAft>
              <a:buFont typeface="Arial" panose="020B0604020202020204" pitchFamily="34" charset="0"/>
              <a:buNone/>
              <a:defRPr lang="en-US" sz="1100" b="0" kern="1200" spc="0" baseline="0" dirty="0" smtClean="0">
                <a:solidFill>
                  <a:schemeClr val="bg1"/>
                </a:solidFill>
                <a:latin typeface="+mn-lt"/>
                <a:ea typeface="+mn-ea"/>
                <a:cs typeface="Calibri Light"/>
              </a:defRPr>
            </a:lvl1pPr>
          </a:lstStyle>
          <a:p>
            <a:pPr lvl="0"/>
            <a:r>
              <a:rPr lang="en-US"/>
              <a:t>Edit Master text styles</a:t>
            </a:r>
          </a:p>
        </p:txBody>
      </p:sp>
      <p:sp>
        <p:nvSpPr>
          <p:cNvPr id="17" name="object 6"/>
          <p:cNvSpPr/>
          <p:nvPr/>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18" name="object 7"/>
          <p:cNvSpPr/>
          <p:nvPr/>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19" name="object 8"/>
          <p:cNvSpPr/>
          <p:nvPr/>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r="-9" b="-19"/>
          <a:stretch/>
        </p:blipFill>
        <p:spPr>
          <a:xfrm>
            <a:off x="-45720" y="-45720"/>
            <a:ext cx="7334905" cy="5567856"/>
          </a:xfrm>
          <a:prstGeom prst="rect">
            <a:avLst/>
          </a:prstGeom>
        </p:spPr>
      </p:pic>
      <p:sp>
        <p:nvSpPr>
          <p:cNvPr id="15" name="Subtitle 2"/>
          <p:cNvSpPr txBox="1">
            <a:spLocks/>
          </p:cNvSpPr>
          <p:nvPr userDrawn="1"/>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22" name="Picture 2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24" name="Picture 2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25" name="object 6"/>
          <p:cNvSpPr/>
          <p:nvPr userDrawn="1"/>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26" name="object 7"/>
          <p:cNvSpPr/>
          <p:nvPr userDrawn="1"/>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27" name="object 8"/>
          <p:cNvSpPr/>
          <p:nvPr userDrawn="1"/>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pic>
        <p:nvPicPr>
          <p:cNvPr id="29" name="Picture 28"/>
          <p:cNvPicPr>
            <a:picLocks noChangeAspect="1"/>
          </p:cNvPicPr>
          <p:nvPr userDrawn="1"/>
        </p:nvPicPr>
        <p:blipFill rotWithShape="1">
          <a:blip r:embed="rId6" cstate="print">
            <a:extLst>
              <a:ext uri="{28A0092B-C50C-407E-A947-70E740481C1C}">
                <a14:useLocalDpi xmlns:a14="http://schemas.microsoft.com/office/drawing/2010/main" val="0"/>
              </a:ext>
            </a:extLst>
          </a:blip>
          <a:srcRect r="-9" b="-19"/>
          <a:stretch/>
        </p:blipFill>
        <p:spPr>
          <a:xfrm>
            <a:off x="-45720" y="-45720"/>
            <a:ext cx="7334905" cy="5567856"/>
          </a:xfrm>
          <a:prstGeom prst="rect">
            <a:avLst/>
          </a:prstGeom>
        </p:spPr>
      </p:pic>
      <p:pic>
        <p:nvPicPr>
          <p:cNvPr id="30" name="Picture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68385" y="1678569"/>
            <a:ext cx="2624432" cy="659015"/>
          </a:xfrm>
          <a:prstGeom prst="rect">
            <a:avLst/>
          </a:prstGeom>
        </p:spPr>
      </p:pic>
    </p:spTree>
    <p:extLst>
      <p:ext uri="{BB962C8B-B14F-4D97-AF65-F5344CB8AC3E}">
        <p14:creationId xmlns:p14="http://schemas.microsoft.com/office/powerpoint/2010/main" val="2585710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313919" cy="685799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8792463" y="1677923"/>
            <a:ext cx="2624328" cy="659891"/>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9177528" y="5515355"/>
            <a:ext cx="3014980" cy="12700"/>
          </a:xfrm>
          <a:custGeom>
            <a:avLst/>
            <a:gdLst/>
            <a:ahLst/>
            <a:cxnLst/>
            <a:rect l="l" t="t" r="r" b="b"/>
            <a:pathLst>
              <a:path w="3014979" h="12700">
                <a:moveTo>
                  <a:pt x="0" y="12192"/>
                </a:moveTo>
                <a:lnTo>
                  <a:pt x="3014472" y="12192"/>
                </a:lnTo>
                <a:lnTo>
                  <a:pt x="3014472" y="0"/>
                </a:lnTo>
                <a:lnTo>
                  <a:pt x="0" y="0"/>
                </a:lnTo>
                <a:lnTo>
                  <a:pt x="0" y="12192"/>
                </a:lnTo>
                <a:close/>
              </a:path>
            </a:pathLst>
          </a:custGeom>
          <a:solidFill>
            <a:srgbClr val="FFFFFF"/>
          </a:solidFill>
        </p:spPr>
        <p:txBody>
          <a:bodyPr wrap="square" lIns="0" tIns="0" rIns="0" bIns="0" rtlCol="0"/>
          <a:lstStyle/>
          <a:p>
            <a:endParaRPr/>
          </a:p>
        </p:txBody>
      </p:sp>
      <p:sp>
        <p:nvSpPr>
          <p:cNvPr id="19" name="bk object 19"/>
          <p:cNvSpPr/>
          <p:nvPr/>
        </p:nvSpPr>
        <p:spPr>
          <a:xfrm>
            <a:off x="9177528" y="3025139"/>
            <a:ext cx="3014980" cy="12700"/>
          </a:xfrm>
          <a:custGeom>
            <a:avLst/>
            <a:gdLst/>
            <a:ahLst/>
            <a:cxnLst/>
            <a:rect l="l" t="t" r="r" b="b"/>
            <a:pathLst>
              <a:path w="3014979" h="12700">
                <a:moveTo>
                  <a:pt x="0" y="12192"/>
                </a:moveTo>
                <a:lnTo>
                  <a:pt x="3014472" y="12192"/>
                </a:lnTo>
                <a:lnTo>
                  <a:pt x="3014472" y="0"/>
                </a:lnTo>
                <a:lnTo>
                  <a:pt x="0" y="0"/>
                </a:lnTo>
                <a:lnTo>
                  <a:pt x="0" y="12192"/>
                </a:lnTo>
                <a:close/>
              </a:path>
            </a:pathLst>
          </a:custGeom>
          <a:solidFill>
            <a:srgbClr val="FFFFFF"/>
          </a:solidFill>
        </p:spPr>
        <p:txBody>
          <a:bodyPr wrap="square" lIns="0" tIns="0" rIns="0" bIns="0" rtlCol="0"/>
          <a:lstStyle/>
          <a:p>
            <a:endParaRPr/>
          </a:p>
        </p:txBody>
      </p:sp>
      <p:sp>
        <p:nvSpPr>
          <p:cNvPr id="21" name="bk object 21"/>
          <p:cNvSpPr/>
          <p:nvPr/>
        </p:nvSpPr>
        <p:spPr>
          <a:xfrm>
            <a:off x="9177528" y="4401311"/>
            <a:ext cx="3014980" cy="12700"/>
          </a:xfrm>
          <a:custGeom>
            <a:avLst/>
            <a:gdLst/>
            <a:ahLst/>
            <a:cxnLst/>
            <a:rect l="l" t="t" r="r" b="b"/>
            <a:pathLst>
              <a:path w="3014979" h="12700">
                <a:moveTo>
                  <a:pt x="0" y="12191"/>
                </a:moveTo>
                <a:lnTo>
                  <a:pt x="3014472" y="12191"/>
                </a:lnTo>
                <a:lnTo>
                  <a:pt x="3014472" y="0"/>
                </a:lnTo>
                <a:lnTo>
                  <a:pt x="0" y="0"/>
                </a:lnTo>
                <a:lnTo>
                  <a:pt x="0" y="12191"/>
                </a:lnTo>
                <a:close/>
              </a:path>
            </a:pathLst>
          </a:custGeom>
          <a:solidFill>
            <a:srgbClr val="FFFFFF"/>
          </a:solidFill>
        </p:spPr>
        <p:txBody>
          <a:bodyPr wrap="square" lIns="0" tIns="0" rIns="0" bIns="0" rtlCol="0"/>
          <a:lstStyle/>
          <a:p>
            <a:endParaRPr/>
          </a:p>
        </p:txBody>
      </p:sp>
      <p:sp>
        <p:nvSpPr>
          <p:cNvPr id="22" name="bk object 22"/>
          <p:cNvSpPr/>
          <p:nvPr/>
        </p:nvSpPr>
        <p:spPr>
          <a:xfrm>
            <a:off x="8853423" y="6012179"/>
            <a:ext cx="155448" cy="153923"/>
          </a:xfrm>
          <a:prstGeom prst="rect">
            <a:avLst/>
          </a:prstGeom>
          <a:blipFill>
            <a:blip r:embed="rId4" cstate="print"/>
            <a:stretch>
              <a:fillRect/>
            </a:stretch>
          </a:blipFill>
        </p:spPr>
        <p:txBody>
          <a:bodyPr wrap="square" lIns="0" tIns="0" rIns="0" bIns="0" rtlCol="0"/>
          <a:lstStyle/>
          <a:p>
            <a:endParaRPr/>
          </a:p>
        </p:txBody>
      </p:sp>
      <p:sp>
        <p:nvSpPr>
          <p:cNvPr id="23" name="bk object 23"/>
          <p:cNvSpPr/>
          <p:nvPr/>
        </p:nvSpPr>
        <p:spPr>
          <a:xfrm>
            <a:off x="8853423" y="6242303"/>
            <a:ext cx="155448" cy="155448"/>
          </a:xfrm>
          <a:prstGeom prst="rect">
            <a:avLst/>
          </a:prstGeom>
          <a:blipFill>
            <a:blip r:embed="rId5" cstate="print"/>
            <a:stretch>
              <a:fillRect/>
            </a:stretch>
          </a:blipFill>
        </p:spPr>
        <p:txBody>
          <a:bodyPr wrap="square" lIns="0" tIns="0" rIns="0" bIns="0" rtlCol="0"/>
          <a:lstStyle/>
          <a:p>
            <a:endParaRPr/>
          </a:p>
        </p:txBody>
      </p:sp>
      <p:sp>
        <p:nvSpPr>
          <p:cNvPr id="24" name="bk object 24"/>
          <p:cNvSpPr/>
          <p:nvPr/>
        </p:nvSpPr>
        <p:spPr>
          <a:xfrm>
            <a:off x="8853423" y="5780532"/>
            <a:ext cx="155448" cy="155447"/>
          </a:xfrm>
          <a:prstGeom prst="rect">
            <a:avLst/>
          </a:prstGeom>
          <a:blipFill>
            <a:blip r:embed="rId6" cstate="print"/>
            <a:stretch>
              <a:fillRect/>
            </a:stretch>
          </a:blipFill>
        </p:spPr>
        <p:txBody>
          <a:bodyPr wrap="square" lIns="0" tIns="0" rIns="0" bIns="0" rtlCol="0"/>
          <a:lstStyle/>
          <a:p>
            <a:endParaRPr/>
          </a:p>
        </p:txBody>
      </p:sp>
      <p:sp>
        <p:nvSpPr>
          <p:cNvPr id="2" name="Holder 2"/>
          <p:cNvSpPr>
            <a:spLocks noGrp="1"/>
          </p:cNvSpPr>
          <p:nvPr>
            <p:ph type="ftr" sz="quarter" idx="5"/>
          </p:nvPr>
        </p:nvSpPr>
        <p:spPr>
          <a:xfrm>
            <a:off x="10486503" y="6521541"/>
            <a:ext cx="1008000" cy="199934"/>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13913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FF5200"/>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1400" b="0" i="0">
                <a:solidFill>
                  <a:srgbClr val="685C45"/>
                </a:solidFill>
                <a:latin typeface="Calibri Light"/>
                <a:cs typeface="Calibri Light"/>
              </a:defRPr>
            </a:lvl1pPr>
          </a:lstStyle>
          <a:p>
            <a:endParaRPr/>
          </a:p>
        </p:txBody>
      </p:sp>
      <p:sp>
        <p:nvSpPr>
          <p:cNvPr id="7" name="Slide Number Placeholder 6">
            <a:extLst>
              <a:ext uri="{FF2B5EF4-FFF2-40B4-BE49-F238E27FC236}">
                <a16:creationId xmlns:a16="http://schemas.microsoft.com/office/drawing/2014/main" id="{4D8E1989-B634-D2B7-6DC8-38A185D52F66}"/>
              </a:ext>
            </a:extLst>
          </p:cNvPr>
          <p:cNvSpPr>
            <a:spLocks noGrp="1"/>
          </p:cNvSpPr>
          <p:nvPr>
            <p:ph type="sldNum" sz="quarter" idx="10"/>
          </p:nvPr>
        </p:nvSpPr>
        <p:spPr/>
        <p:txBody>
          <a:bodyPr/>
          <a:lstStyle/>
          <a:p>
            <a:fld id="{770F188E-274D-49B2-AB27-2F89665B2F20}" type="slidenum">
              <a:rPr lang="en-GB" smtClean="0"/>
              <a:pPr/>
              <a:t>‹#›</a:t>
            </a:fld>
            <a:endParaRPr lang="en-GB"/>
          </a:p>
        </p:txBody>
      </p:sp>
    </p:spTree>
    <p:extLst>
      <p:ext uri="{BB962C8B-B14F-4D97-AF65-F5344CB8AC3E}">
        <p14:creationId xmlns:p14="http://schemas.microsoft.com/office/powerpoint/2010/main" val="87287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B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330EA680-D336-4FF7-8B7A-9848BB0A1C32}" type="slidenum">
              <a:rPr lang="en-US" smtClean="0"/>
              <a:t>‹#›</a:t>
            </a:fld>
            <a:endParaRPr lang="en-US"/>
          </a:p>
        </p:txBody>
      </p:sp>
      <p:sp>
        <p:nvSpPr>
          <p:cNvPr id="5" name="Title 4"/>
          <p:cNvSpPr>
            <a:spLocks noGrp="1"/>
          </p:cNvSpPr>
          <p:nvPr>
            <p:ph type="title"/>
          </p:nvPr>
        </p:nvSpPr>
        <p:spPr>
          <a:xfrm>
            <a:off x="8395200" y="1594022"/>
            <a:ext cx="2887200" cy="2261578"/>
          </a:xfrm>
        </p:spPr>
        <p:txBody>
          <a:bodyPr/>
          <a:lstStyle>
            <a:lvl1pPr>
              <a:lnSpc>
                <a:spcPct val="95000"/>
              </a:lnSpc>
              <a:defRPr sz="3600">
                <a:solidFill>
                  <a:schemeClr val="bg1"/>
                </a:solidFill>
              </a:defRPr>
            </a:lvl1pPr>
          </a:lstStyle>
          <a:p>
            <a:r>
              <a:rPr lang="en-US"/>
              <a:t>Click to edit Master title style</a:t>
            </a: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5673" y="6564001"/>
            <a:ext cx="590399" cy="115013"/>
          </a:xfrm>
          <a:prstGeom prst="rect">
            <a:avLst/>
          </a:prstGeom>
        </p:spPr>
      </p:pic>
    </p:spTree>
    <p:extLst>
      <p:ext uri="{BB962C8B-B14F-4D97-AF65-F5344CB8AC3E}">
        <p14:creationId xmlns:p14="http://schemas.microsoft.com/office/powerpoint/2010/main" val="94731378"/>
      </p:ext>
    </p:extLst>
  </p:cSld>
  <p:clrMapOvr>
    <a:masterClrMapping/>
  </p:clrMapOvr>
  <p:extLst>
    <p:ext uri="{DCECCB84-F9BA-43D5-87BE-67443E8EF086}">
      <p15:sldGuideLst xmlns:p15="http://schemas.microsoft.com/office/powerpoint/2012/main">
        <p15:guide id="1" pos="526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8385" y="1678569"/>
            <a:ext cx="2624432" cy="659015"/>
          </a:xfrm>
          <a:prstGeom prst="rect">
            <a:avLst/>
          </a:prstGeom>
        </p:spPr>
      </p:pic>
      <p:sp>
        <p:nvSpPr>
          <p:cNvPr id="25" name="Title 1"/>
          <p:cNvSpPr>
            <a:spLocks noGrp="1"/>
          </p:cNvSpPr>
          <p:nvPr>
            <p:ph type="ctrTitle"/>
          </p:nvPr>
        </p:nvSpPr>
        <p:spPr>
          <a:xfrm>
            <a:off x="9168384" y="3173477"/>
            <a:ext cx="2889504" cy="561600"/>
          </a:xfrm>
        </p:spPr>
        <p:txBody>
          <a:bodyPr lIns="0" tIns="0" rIns="0" bIns="0" anchor="t" anchorCtr="0">
            <a:noAutofit/>
          </a:bodyPr>
          <a:lstStyle>
            <a:lvl1pPr marL="0" algn="l">
              <a:lnSpc>
                <a:spcPct val="100000"/>
              </a:lnSpc>
              <a:spcBef>
                <a:spcPts val="0"/>
              </a:spcBef>
              <a:spcAft>
                <a:spcPts val="600"/>
              </a:spcAft>
              <a:defRPr lang="en-GB" sz="1100" b="0" i="0" spc="0" baseline="0" dirty="0">
                <a:solidFill>
                  <a:schemeClr val="bg1"/>
                </a:solidFill>
                <a:latin typeface="+mn-lt"/>
                <a:ea typeface="+mj-ea"/>
                <a:cs typeface="Calibri Light"/>
              </a:defRPr>
            </a:lvl1pPr>
          </a:lstStyle>
          <a:p>
            <a:r>
              <a:rPr lang="en-US"/>
              <a:t>Click to edit Master title style</a:t>
            </a:r>
            <a:endParaRPr lang="en-GB"/>
          </a:p>
        </p:txBody>
      </p:sp>
      <p:sp>
        <p:nvSpPr>
          <p:cNvPr id="26" name="Subtitle 2"/>
          <p:cNvSpPr>
            <a:spLocks noGrp="1"/>
          </p:cNvSpPr>
          <p:nvPr>
            <p:ph type="subTitle" idx="1"/>
          </p:nvPr>
        </p:nvSpPr>
        <p:spPr>
          <a:xfrm>
            <a:off x="9168384" y="3873357"/>
            <a:ext cx="2889504" cy="488578"/>
          </a:xfrm>
        </p:spPr>
        <p:txBody>
          <a:bodyPr lIns="0" tIns="0" rIns="0" bIns="0" anchor="t" anchorCtr="0">
            <a:noAutofit/>
          </a:bodyPr>
          <a:lstStyle>
            <a:lvl1pPr marL="0" indent="0" algn="l">
              <a:lnSpc>
                <a:spcPct val="100000"/>
              </a:lnSpc>
              <a:spcBef>
                <a:spcPts val="0"/>
              </a:spcBef>
              <a:spcAft>
                <a:spcPts val="300"/>
              </a:spcAft>
              <a:buNone/>
              <a:defRPr sz="1100" b="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7" name="Subtitle 2"/>
          <p:cNvSpPr txBox="1">
            <a:spLocks/>
          </p:cNvSpPr>
          <p:nvPr userDrawn="1"/>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28" name="Picture 2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29" name="Picture 2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30" name="Picture 2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31" name="Text Placeholder 5"/>
          <p:cNvSpPr>
            <a:spLocks noGrp="1"/>
          </p:cNvSpPr>
          <p:nvPr>
            <p:ph type="body" sz="quarter" idx="10"/>
          </p:nvPr>
        </p:nvSpPr>
        <p:spPr>
          <a:xfrm>
            <a:off x="9167813" y="4535489"/>
            <a:ext cx="2890837" cy="1016154"/>
          </a:xfrm>
        </p:spPr>
        <p:txBody>
          <a:bodyPr/>
          <a:lstStyle>
            <a:lvl1pPr marL="0" marR="5080" indent="0" algn="l" defTabSz="914400" rtl="0" eaLnBrk="1" latinLnBrk="0" hangingPunct="1">
              <a:lnSpc>
                <a:spcPct val="100000"/>
              </a:lnSpc>
              <a:spcBef>
                <a:spcPts val="0"/>
              </a:spcBef>
              <a:spcAft>
                <a:spcPts val="300"/>
              </a:spcAft>
              <a:buFont typeface="Arial" panose="020B0604020202020204" pitchFamily="34" charset="0"/>
              <a:buNone/>
              <a:defRPr lang="en-US" sz="1100" b="0" kern="1200" spc="0" baseline="0" dirty="0" smtClean="0">
                <a:solidFill>
                  <a:schemeClr val="bg1"/>
                </a:solidFill>
                <a:latin typeface="+mn-lt"/>
                <a:ea typeface="+mn-ea"/>
                <a:cs typeface="Calibri Light"/>
              </a:defRPr>
            </a:lvl1pPr>
          </a:lstStyle>
          <a:p>
            <a:pPr lvl="0"/>
            <a:r>
              <a:rPr lang="en-US"/>
              <a:t>Click to edit Master text styles</a:t>
            </a:r>
          </a:p>
        </p:txBody>
      </p:sp>
      <p:sp>
        <p:nvSpPr>
          <p:cNvPr id="32" name="object 6"/>
          <p:cNvSpPr/>
          <p:nvPr userDrawn="1"/>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3" name="object 7"/>
          <p:cNvSpPr/>
          <p:nvPr userDrawn="1"/>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4" name="object 8"/>
          <p:cNvSpPr/>
          <p:nvPr userDrawn="1"/>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5" name="object 9"/>
          <p:cNvSpPr/>
          <p:nvPr userDrawn="1"/>
        </p:nvSpPr>
        <p:spPr>
          <a:xfrm>
            <a:off x="9177005" y="440778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Tree>
    <p:extLst>
      <p:ext uri="{BB962C8B-B14F-4D97-AF65-F5344CB8AC3E}">
        <p14:creationId xmlns:p14="http://schemas.microsoft.com/office/powerpoint/2010/main" val="3101814562"/>
      </p:ext>
    </p:extLst>
  </p:cSld>
  <p:clrMapOvr>
    <a:masterClrMapping/>
  </p:clrMapOvr>
  <p:extLst>
    <p:ext uri="{DCECCB84-F9BA-43D5-87BE-67443E8EF086}">
      <p15:sldGuideLst xmlns:p15="http://schemas.microsoft.com/office/powerpoint/2012/main">
        <p15:guide id="1" pos="576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lnSpc>
                <a:spcPts val="2000"/>
              </a:lnSpc>
              <a:defRPr/>
            </a:lvl1pPr>
            <a:lvl2pPr>
              <a:lnSpc>
                <a:spcPts val="2000"/>
              </a:lnSpc>
              <a:spcAft>
                <a:spcPts val="0"/>
              </a:spcAft>
              <a:defRPr lang="en-US" sz="1400" kern="1200" dirty="0">
                <a:solidFill>
                  <a:schemeClr val="tx1"/>
                </a:solidFill>
                <a:latin typeface="+mj-lt"/>
                <a:ea typeface="+mn-ea"/>
                <a:cs typeface="+mn-cs"/>
              </a:defRPr>
            </a:lvl2pPr>
            <a:lvl3pPr marL="180000" indent="-180000">
              <a:lnSpc>
                <a:spcPts val="2000"/>
              </a:lnSpc>
              <a:spcAft>
                <a:spcPts val="0"/>
              </a:spcAft>
              <a:defRPr lang="en-US" sz="1400" kern="1200" dirty="0">
                <a:solidFill>
                  <a:schemeClr val="tx1"/>
                </a:solidFill>
                <a:latin typeface="+mj-lt"/>
                <a:ea typeface="+mn-ea"/>
                <a:cs typeface="+mn-cs"/>
              </a:defRPr>
            </a:lvl3pPr>
            <a:lvl4pPr>
              <a:lnSpc>
                <a:spcPts val="1800"/>
              </a:lnSpc>
              <a:spcBef>
                <a:spcPts val="0"/>
              </a:spcBef>
              <a:spcAft>
                <a:spcPts val="0"/>
              </a:spcAft>
              <a:defRPr/>
            </a:lvl4pPr>
            <a:lvl5pPr>
              <a:lnSpc>
                <a:spcPts val="1800"/>
              </a:lnSpc>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770F188E-274D-49B2-AB27-2F89665B2F20}" type="slidenum">
              <a:rPr lang="en-GB" smtClean="0"/>
              <a:t>‹#›</a:t>
            </a:fld>
            <a:endParaRPr lang="en-GB"/>
          </a:p>
        </p:txBody>
      </p:sp>
      <p:sp>
        <p:nvSpPr>
          <p:cNvPr id="8"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pic>
        <p:nvPicPr>
          <p:cNvPr id="4" name="Picture 4" descr="Image result for transport focus logo">
            <a:extLst>
              <a:ext uri="{FF2B5EF4-FFF2-40B4-BE49-F238E27FC236}">
                <a16:creationId xmlns:a16="http://schemas.microsoft.com/office/drawing/2014/main" id="{C9049830-01D2-758D-FA6B-FE7C7AB94F4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8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A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770F188E-274D-49B2-AB27-2F89665B2F20}" type="slidenum">
              <a:rPr lang="en-GB" smtClean="0"/>
              <a:pPr/>
              <a:t>‹#›</a:t>
            </a:fld>
            <a:endParaRPr lang="en-GB"/>
          </a:p>
        </p:txBody>
      </p:sp>
      <p:sp>
        <p:nvSpPr>
          <p:cNvPr id="5" name="Title 4"/>
          <p:cNvSpPr>
            <a:spLocks noGrp="1"/>
          </p:cNvSpPr>
          <p:nvPr>
            <p:ph type="title"/>
          </p:nvPr>
        </p:nvSpPr>
        <p:spPr>
          <a:xfrm>
            <a:off x="8395200" y="1594022"/>
            <a:ext cx="2887200" cy="2261578"/>
          </a:xfrm>
        </p:spPr>
        <p:txBody>
          <a:bodyPr/>
          <a:lstStyle>
            <a:lvl1pPr>
              <a:lnSpc>
                <a:spcPct val="95000"/>
              </a:lnSpc>
              <a:defRPr sz="3600">
                <a:solidFill>
                  <a:schemeClr val="bg1"/>
                </a:solidFill>
              </a:defRPr>
            </a:lvl1pPr>
          </a:lstStyle>
          <a:p>
            <a:r>
              <a:rPr lang="en-US"/>
              <a:t>Click to edit Master title style</a:t>
            </a: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5673" y="6564001"/>
            <a:ext cx="590399" cy="115013"/>
          </a:xfrm>
          <a:prstGeom prst="rect">
            <a:avLst/>
          </a:prstGeom>
        </p:spPr>
      </p:pic>
    </p:spTree>
    <p:extLst>
      <p:ext uri="{BB962C8B-B14F-4D97-AF65-F5344CB8AC3E}">
        <p14:creationId xmlns:p14="http://schemas.microsoft.com/office/powerpoint/2010/main" val="3163277752"/>
      </p:ext>
    </p:extLst>
  </p:cSld>
  <p:clrMapOvr>
    <a:masterClrMapping/>
  </p:clrMapOvr>
  <p:extLst>
    <p:ext uri="{DCECCB84-F9BA-43D5-87BE-67443E8EF086}">
      <p15:sldGuideLst xmlns:p15="http://schemas.microsoft.com/office/powerpoint/2012/main">
        <p15:guide id="1" pos="526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B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770F188E-274D-49B2-AB27-2F89665B2F20}" type="slidenum">
              <a:rPr lang="en-GB" smtClean="0"/>
              <a:pPr/>
              <a:t>‹#›</a:t>
            </a:fld>
            <a:endParaRPr lang="en-GB"/>
          </a:p>
        </p:txBody>
      </p:sp>
      <p:sp>
        <p:nvSpPr>
          <p:cNvPr id="5" name="Title 4"/>
          <p:cNvSpPr>
            <a:spLocks noGrp="1"/>
          </p:cNvSpPr>
          <p:nvPr>
            <p:ph type="title"/>
          </p:nvPr>
        </p:nvSpPr>
        <p:spPr>
          <a:xfrm>
            <a:off x="8395200" y="1594022"/>
            <a:ext cx="2887200" cy="2261578"/>
          </a:xfrm>
        </p:spPr>
        <p:txBody>
          <a:bodyPr/>
          <a:lstStyle>
            <a:lvl1pPr>
              <a:lnSpc>
                <a:spcPct val="95000"/>
              </a:lnSpc>
              <a:defRPr sz="3600">
                <a:solidFill>
                  <a:schemeClr val="bg1"/>
                </a:solidFill>
              </a:defRPr>
            </a:lvl1pPr>
          </a:lstStyle>
          <a:p>
            <a:r>
              <a:rPr lang="en-US"/>
              <a:t>Click to edit Master title style</a:t>
            </a: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5673" y="6564001"/>
            <a:ext cx="590399" cy="115013"/>
          </a:xfrm>
          <a:prstGeom prst="rect">
            <a:avLst/>
          </a:prstGeom>
        </p:spPr>
      </p:pic>
    </p:spTree>
    <p:extLst>
      <p:ext uri="{BB962C8B-B14F-4D97-AF65-F5344CB8AC3E}">
        <p14:creationId xmlns:p14="http://schemas.microsoft.com/office/powerpoint/2010/main" val="3180125930"/>
      </p:ext>
    </p:extLst>
  </p:cSld>
  <p:clrMapOvr>
    <a:masterClrMapping/>
  </p:clrMapOvr>
  <p:extLst>
    <p:ext uri="{DCECCB84-F9BA-43D5-87BE-67443E8EF086}">
      <p15:sldGuideLst xmlns:p15="http://schemas.microsoft.com/office/powerpoint/2012/main">
        <p15:guide id="1" pos="526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C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accent4"/>
                </a:solidFill>
              </a:defRPr>
            </a:lvl1pPr>
          </a:lstStyle>
          <a:p>
            <a:fld id="{770F188E-274D-49B2-AB27-2F89665B2F20}" type="slidenum">
              <a:rPr lang="en-GB" smtClean="0"/>
              <a:pPr/>
              <a:t>‹#›</a:t>
            </a:fld>
            <a:endParaRPr lang="en-GB"/>
          </a:p>
        </p:txBody>
      </p:sp>
      <p:sp>
        <p:nvSpPr>
          <p:cNvPr id="5" name="Title 4"/>
          <p:cNvSpPr>
            <a:spLocks noGrp="1"/>
          </p:cNvSpPr>
          <p:nvPr>
            <p:ph type="title"/>
          </p:nvPr>
        </p:nvSpPr>
        <p:spPr>
          <a:xfrm>
            <a:off x="8395200" y="1594022"/>
            <a:ext cx="2887200" cy="2261578"/>
          </a:xfrm>
        </p:spPr>
        <p:txBody>
          <a:bodyPr/>
          <a:lstStyle>
            <a:lvl1pPr>
              <a:lnSpc>
                <a:spcPct val="95000"/>
              </a:lnSpc>
              <a:defRPr sz="3600">
                <a:solidFill>
                  <a:schemeClr val="accent1"/>
                </a:solidFill>
              </a:defRPr>
            </a:lvl1pPr>
          </a:lstStyle>
          <a:p>
            <a:r>
              <a:rPr lang="en-US"/>
              <a:t>Click to edit Master title style</a:t>
            </a:r>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5673" y="6564001"/>
            <a:ext cx="590400" cy="115013"/>
          </a:xfrm>
          <a:prstGeom prst="rect">
            <a:avLst/>
          </a:prstGeom>
        </p:spPr>
      </p:pic>
      <p:pic>
        <p:nvPicPr>
          <p:cNvPr id="2" name="Picture 4" descr="Image result for transport focus logo">
            <a:extLst>
              <a:ext uri="{FF2B5EF4-FFF2-40B4-BE49-F238E27FC236}">
                <a16:creationId xmlns:a16="http://schemas.microsoft.com/office/drawing/2014/main" id="{786A295A-93B3-E0DC-367B-4A2EFDE3674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655290"/>
      </p:ext>
    </p:extLst>
  </p:cSld>
  <p:clrMapOvr>
    <a:masterClrMapping/>
  </p:clrMapOvr>
  <p:extLst>
    <p:ext uri="{DCECCB84-F9BA-43D5-87BE-67443E8EF086}">
      <p15:sldGuideLst xmlns:p15="http://schemas.microsoft.com/office/powerpoint/2012/main">
        <p15:guide id="1" pos="526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64706" y="1162800"/>
            <a:ext cx="5347870" cy="525387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4" name="Content Placeholder 13"/>
          <p:cNvSpPr>
            <a:spLocks noGrp="1"/>
          </p:cNvSpPr>
          <p:nvPr>
            <p:ph sz="quarter" idx="13"/>
          </p:nvPr>
        </p:nvSpPr>
        <p:spPr>
          <a:xfrm>
            <a:off x="489601" y="1162799"/>
            <a:ext cx="5390500" cy="525387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4"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pic>
        <p:nvPicPr>
          <p:cNvPr id="2" name="Picture 4" descr="Image result for transport focus logo">
            <a:extLst>
              <a:ext uri="{FF2B5EF4-FFF2-40B4-BE49-F238E27FC236}">
                <a16:creationId xmlns:a16="http://schemas.microsoft.com/office/drawing/2014/main" id="{5D3577D0-E2EA-BD14-7ED0-489B778369F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847615"/>
      </p:ext>
    </p:extLst>
  </p:cSld>
  <p:clrMapOvr>
    <a:masterClrMapping/>
  </p:clrMapOvr>
  <p:extLst>
    <p:ext uri="{DCECCB84-F9BA-43D5-87BE-67443E8EF086}">
      <p15:sldGuideLst xmlns:p15="http://schemas.microsoft.com/office/powerpoint/2012/main">
        <p15:guide id="1" orient="horz" pos="2160">
          <p15:clr>
            <a:srgbClr val="FBAE40"/>
          </p15:clr>
        </p15:guide>
        <p15:guide id="3" pos="3704">
          <p15:clr>
            <a:srgbClr val="FBAE40"/>
          </p15:clr>
        </p15:guide>
        <p15:guide id="4" pos="399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S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64706" y="1162800"/>
            <a:ext cx="5347870" cy="5253875"/>
          </a:xfrm>
        </p:spPr>
        <p:txBody>
          <a:bodyPr/>
          <a:lstStyle>
            <a:lvl1pPr>
              <a:lnSpc>
                <a:spcPct val="100000"/>
              </a:lnSpc>
              <a:spcAft>
                <a:spcPts val="500"/>
              </a:spcAft>
              <a:defRPr sz="1000"/>
            </a:lvl1pPr>
            <a:lvl2pPr>
              <a:lnSpc>
                <a:spcPts val="1300"/>
              </a:lnSpc>
              <a:spcAft>
                <a:spcPts val="500"/>
              </a:spcAft>
              <a:defRPr sz="1000"/>
            </a:lvl2pPr>
            <a:lvl3pPr>
              <a:lnSpc>
                <a:spcPct val="100000"/>
              </a:lnSpc>
              <a:defRPr sz="1000"/>
            </a:lvl3pPr>
            <a:lvl4pPr>
              <a:lnSpc>
                <a:spcPct val="100000"/>
              </a:lnSpc>
              <a:defRPr sz="1000"/>
            </a:lvl4pPr>
            <a:lvl5pPr>
              <a:lnSpc>
                <a:spcPct val="100000"/>
              </a:lnSpc>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4" name="Content Placeholder 13"/>
          <p:cNvSpPr>
            <a:spLocks noGrp="1"/>
          </p:cNvSpPr>
          <p:nvPr>
            <p:ph sz="quarter" idx="13"/>
          </p:nvPr>
        </p:nvSpPr>
        <p:spPr>
          <a:xfrm>
            <a:off x="489600" y="1162799"/>
            <a:ext cx="5427013" cy="5253875"/>
          </a:xfrm>
        </p:spPr>
        <p:txBody>
          <a:bodyPr/>
          <a:lstStyle>
            <a:lvl1pPr>
              <a:lnSpc>
                <a:spcPct val="100000"/>
              </a:lnSpc>
              <a:spcAft>
                <a:spcPts val="500"/>
              </a:spcAft>
              <a:defRPr sz="1000"/>
            </a:lvl1pPr>
            <a:lvl2pPr>
              <a:lnSpc>
                <a:spcPts val="1300"/>
              </a:lnSpc>
              <a:spcAft>
                <a:spcPts val="500"/>
              </a:spcAft>
              <a:defRPr sz="1000"/>
            </a:lvl2pPr>
            <a:lvl3pPr>
              <a:lnSpc>
                <a:spcPct val="100000"/>
              </a:lnSpc>
              <a:defRPr sz="1000"/>
            </a:lvl3pPr>
            <a:lvl4pPr>
              <a:lnSpc>
                <a:spcPct val="100000"/>
              </a:lnSpc>
              <a:defRPr sz="1000"/>
            </a:lvl4pPr>
            <a:lvl5pPr>
              <a:lnSpc>
                <a:spcPct val="100000"/>
              </a:lnSpc>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63526253"/>
      </p:ext>
    </p:extLst>
  </p:cSld>
  <p:clrMapOvr>
    <a:masterClrMapping/>
  </p:clrMapOvr>
  <p:extLst>
    <p:ext uri="{DCECCB84-F9BA-43D5-87BE-67443E8EF086}">
      <p15:sldGuideLst xmlns:p15="http://schemas.microsoft.com/office/powerpoint/2012/main">
        <p15:guide id="1" orient="horz" pos="2160">
          <p15:clr>
            <a:srgbClr val="FBAE40"/>
          </p15:clr>
        </p15:guide>
        <p15:guide id="2" pos="3727">
          <p15:clr>
            <a:srgbClr val="FBAE40"/>
          </p15:clr>
        </p15:guide>
        <p15:guide id="3" pos="399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9602" y="1162800"/>
            <a:ext cx="3528000" cy="5253874"/>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35729" y="1162799"/>
            <a:ext cx="3528000" cy="525387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1" name="Content Placeholder 10"/>
          <p:cNvSpPr>
            <a:spLocks noGrp="1"/>
          </p:cNvSpPr>
          <p:nvPr>
            <p:ph sz="quarter" idx="13"/>
          </p:nvPr>
        </p:nvSpPr>
        <p:spPr>
          <a:xfrm>
            <a:off x="8181856" y="1162800"/>
            <a:ext cx="3528000" cy="525387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4"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3430655925"/>
      </p:ext>
    </p:extLst>
  </p:cSld>
  <p:clrMapOvr>
    <a:masterClrMapping/>
  </p:clrMapOvr>
  <p:extLst>
    <p:ext uri="{DCECCB84-F9BA-43D5-87BE-67443E8EF086}">
      <p15:sldGuideLst xmlns:p15="http://schemas.microsoft.com/office/powerpoint/2012/main">
        <p15:guide id="1" pos="5155">
          <p15:clr>
            <a:srgbClr val="FBAE40"/>
          </p15:clr>
        </p15:guide>
        <p15:guide id="2" pos="272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Unique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9601" y="1138736"/>
            <a:ext cx="4298967" cy="5253874"/>
          </a:xfrm>
        </p:spPr>
        <p:txBody>
          <a:bodyPr/>
          <a:lstStyle>
            <a:lvl1pPr>
              <a:lnSpc>
                <a:spcPts val="2000"/>
              </a:lnSpc>
              <a:spcAft>
                <a:spcPts val="0"/>
              </a:spcAft>
              <a:defRPr/>
            </a:lvl1pPr>
            <a:lvl2pPr>
              <a:lnSpc>
                <a:spcPts val="2000"/>
              </a:lnSpc>
              <a:spcAft>
                <a:spcPts val="2000"/>
              </a:spcAft>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1139612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ought Leader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332460" y="1162799"/>
            <a:ext cx="3492000" cy="5253875"/>
          </a:xfrm>
        </p:spPr>
        <p:txBody>
          <a:bodyPr/>
          <a:lstStyle>
            <a:lvl1pPr>
              <a:lnSpc>
                <a:spcPts val="2000"/>
              </a:lnSpc>
              <a:spcAft>
                <a:spcPts val="800"/>
              </a:spcAft>
              <a:defRPr/>
            </a:lvl1pPr>
            <a:lvl2pPr>
              <a:lnSpc>
                <a:spcPts val="2000"/>
              </a:lnSpc>
              <a:spcAft>
                <a:spcPts val="800"/>
              </a:spcAft>
              <a:defRPr/>
            </a:lvl2pPr>
            <a:lvl3pPr>
              <a:lnSpc>
                <a:spcPts val="2000"/>
              </a:lnSpc>
              <a:spcAft>
                <a:spcPts val="800"/>
              </a:spcAf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1" name="Content Placeholder 10"/>
          <p:cNvSpPr>
            <a:spLocks noGrp="1"/>
          </p:cNvSpPr>
          <p:nvPr>
            <p:ph sz="quarter" idx="13"/>
          </p:nvPr>
        </p:nvSpPr>
        <p:spPr>
          <a:xfrm>
            <a:off x="8182970" y="1162800"/>
            <a:ext cx="3420000" cy="5253875"/>
          </a:xfrm>
        </p:spPr>
        <p:txBody>
          <a:bodyPr/>
          <a:lstStyle>
            <a:lvl1pPr>
              <a:lnSpc>
                <a:spcPts val="2000"/>
              </a:lnSpc>
              <a:spcAft>
                <a:spcPts val="800"/>
              </a:spcAft>
              <a:defRPr/>
            </a:lvl1pPr>
            <a:lvl2pPr>
              <a:lnSpc>
                <a:spcPts val="2000"/>
              </a:lnSpc>
              <a:spcAft>
                <a:spcPts val="800"/>
              </a:spcAft>
              <a:defRPr/>
            </a:lvl2pPr>
            <a:lvl3pPr>
              <a:lnSpc>
                <a:spcPts val="2000"/>
              </a:lnSpc>
              <a:spcAft>
                <a:spcPts val="800"/>
              </a:spcAf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10" name="Text Placeholder 9"/>
          <p:cNvSpPr>
            <a:spLocks noGrp="1"/>
          </p:cNvSpPr>
          <p:nvPr>
            <p:ph type="body" sz="quarter" idx="14"/>
          </p:nvPr>
        </p:nvSpPr>
        <p:spPr>
          <a:xfrm>
            <a:off x="489600" y="1162799"/>
            <a:ext cx="3673325" cy="5253875"/>
          </a:xfrm>
        </p:spPr>
        <p:txBody>
          <a:bodyPr/>
          <a:lstStyle>
            <a:lvl1pPr>
              <a:spcAft>
                <a:spcPts val="600"/>
              </a:spcAft>
              <a:defRPr/>
            </a:lvl1pPr>
            <a:lvl2pPr marL="360363" indent="0">
              <a:lnSpc>
                <a:spcPts val="2000"/>
              </a:lnSpc>
              <a:spcBef>
                <a:spcPts val="1000"/>
              </a:spcBef>
              <a:spcAft>
                <a:spcPts val="0"/>
              </a:spcAft>
              <a:defRPr b="1">
                <a:solidFill>
                  <a:schemeClr val="accent2"/>
                </a:solidFill>
                <a:latin typeface="+mn-lt"/>
              </a:defRPr>
            </a:lvl2pPr>
            <a:lvl3pPr marL="360363" indent="0">
              <a:lnSpc>
                <a:spcPts val="2000"/>
              </a:lnSpc>
              <a:spcAft>
                <a:spcPts val="1000"/>
              </a:spcAft>
              <a:buNone/>
              <a:defRPr sz="1400"/>
            </a:lvl3pPr>
            <a:lvl4pPr marL="360363" indent="0">
              <a:defRPr/>
            </a:lvl4pPr>
            <a:lvl5pPr marL="541338" indent="-1809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0103307"/>
      </p:ext>
    </p:extLst>
  </p:cSld>
  <p:clrMapOvr>
    <a:masterClrMapping/>
  </p:clrMapOvr>
  <p:extLst>
    <p:ext uri="{DCECCB84-F9BA-43D5-87BE-67443E8EF086}">
      <p15:sldGuideLst xmlns:p15="http://schemas.microsoft.com/office/powerpoint/2012/main">
        <p15:guide id="1" pos="2729">
          <p15:clr>
            <a:srgbClr val="FBAE40"/>
          </p15:clr>
        </p15:guide>
        <p15:guide id="2" pos="515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C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accent4"/>
                </a:solidFill>
              </a:defRPr>
            </a:lvl1pPr>
          </a:lstStyle>
          <a:p>
            <a:fld id="{330EA680-D336-4FF7-8B7A-9848BB0A1C32}" type="slidenum">
              <a:rPr lang="en-US" smtClean="0"/>
              <a:t>‹#›</a:t>
            </a:fld>
            <a:endParaRPr lang="en-US"/>
          </a:p>
        </p:txBody>
      </p:sp>
      <p:sp>
        <p:nvSpPr>
          <p:cNvPr id="5" name="Title 4"/>
          <p:cNvSpPr>
            <a:spLocks noGrp="1"/>
          </p:cNvSpPr>
          <p:nvPr>
            <p:ph type="title"/>
          </p:nvPr>
        </p:nvSpPr>
        <p:spPr>
          <a:xfrm>
            <a:off x="8395200" y="1594022"/>
            <a:ext cx="2887200" cy="2261578"/>
          </a:xfrm>
        </p:spPr>
        <p:txBody>
          <a:bodyPr/>
          <a:lstStyle>
            <a:lvl1pPr>
              <a:lnSpc>
                <a:spcPct val="95000"/>
              </a:lnSpc>
              <a:defRPr sz="3600">
                <a:solidFill>
                  <a:schemeClr val="accent1"/>
                </a:solidFill>
              </a:defRPr>
            </a:lvl1pPr>
          </a:lstStyle>
          <a:p>
            <a:r>
              <a:rPr lang="en-US"/>
              <a:t>Click to edit Master title style</a:t>
            </a: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5673" y="6564001"/>
            <a:ext cx="590400" cy="115013"/>
          </a:xfrm>
          <a:prstGeom prst="rect">
            <a:avLst/>
          </a:prstGeom>
        </p:spPr>
      </p:pic>
    </p:spTree>
    <p:extLst>
      <p:ext uri="{BB962C8B-B14F-4D97-AF65-F5344CB8AC3E}">
        <p14:creationId xmlns:p14="http://schemas.microsoft.com/office/powerpoint/2010/main" val="131376698"/>
      </p:ext>
    </p:extLst>
  </p:cSld>
  <p:clrMapOvr>
    <a:masterClrMapping/>
  </p:clrMapOvr>
  <p:extLst>
    <p:ext uri="{DCECCB84-F9BA-43D5-87BE-67443E8EF086}">
      <p15:sldGuideLst xmlns:p15="http://schemas.microsoft.com/office/powerpoint/2012/main">
        <p15:guide id="1" pos="526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mp;C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9601" y="1162800"/>
            <a:ext cx="2628000" cy="5253874"/>
          </a:xfrm>
        </p:spPr>
        <p:txBody>
          <a:bodyPr/>
          <a:lstStyle>
            <a:lvl1pPr>
              <a:lnSpc>
                <a:spcPct val="100000"/>
              </a:lnSpc>
              <a:spcBef>
                <a:spcPts val="0"/>
              </a:spcBef>
              <a:spcAft>
                <a:spcPts val="0"/>
              </a:spcAft>
              <a:defRPr sz="700"/>
            </a:lvl1pPr>
            <a:lvl2pPr>
              <a:lnSpc>
                <a:spcPts val="800"/>
              </a:lnSpc>
              <a:spcBef>
                <a:spcPts val="500"/>
              </a:spcBef>
              <a:spcAft>
                <a:spcPts val="0"/>
              </a:spcAft>
              <a:defRPr sz="700"/>
            </a:lvl2pPr>
            <a:lvl3pPr>
              <a:lnSpc>
                <a:spcPts val="800"/>
              </a:lnSpc>
              <a:spcBef>
                <a:spcPts val="0"/>
              </a:spcBef>
              <a:spcAft>
                <a:spcPts val="0"/>
              </a:spcAft>
              <a:defRPr sz="700"/>
            </a:lvl3pPr>
            <a:lvl4pPr>
              <a:lnSpc>
                <a:spcPts val="800"/>
              </a:lnSpc>
              <a:spcBef>
                <a:spcPts val="0"/>
              </a:spcBef>
              <a:spcAft>
                <a:spcPts val="0"/>
              </a:spcAft>
              <a:defRPr sz="700"/>
            </a:lvl4pPr>
            <a:lvl5pPr>
              <a:lnSpc>
                <a:spcPts val="800"/>
              </a:lnSpc>
              <a:spcBef>
                <a:spcPts val="0"/>
              </a:spcBef>
              <a:spcAft>
                <a:spcPts val="0"/>
              </a:spcAft>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15133" y="1162799"/>
            <a:ext cx="2628000" cy="5253875"/>
          </a:xfrm>
        </p:spPr>
        <p:txBody>
          <a:bodyPr/>
          <a:lstStyle>
            <a:lvl1pPr>
              <a:lnSpc>
                <a:spcPct val="100000"/>
              </a:lnSpc>
              <a:spcBef>
                <a:spcPts val="0"/>
              </a:spcBef>
              <a:spcAft>
                <a:spcPts val="0"/>
              </a:spcAft>
              <a:defRPr sz="700"/>
            </a:lvl1pPr>
            <a:lvl2pPr>
              <a:lnSpc>
                <a:spcPts val="800"/>
              </a:lnSpc>
              <a:spcBef>
                <a:spcPts val="500"/>
              </a:spcBef>
              <a:spcAft>
                <a:spcPts val="0"/>
              </a:spcAft>
              <a:defRPr sz="700"/>
            </a:lvl2pPr>
            <a:lvl3pPr>
              <a:lnSpc>
                <a:spcPts val="800"/>
              </a:lnSpc>
              <a:spcBef>
                <a:spcPts val="0"/>
              </a:spcBef>
              <a:spcAft>
                <a:spcPts val="0"/>
              </a:spcAft>
              <a:defRPr sz="700"/>
            </a:lvl3pPr>
            <a:lvl4pPr>
              <a:lnSpc>
                <a:spcPts val="800"/>
              </a:lnSpc>
              <a:spcBef>
                <a:spcPts val="0"/>
              </a:spcBef>
              <a:spcAft>
                <a:spcPts val="0"/>
              </a:spcAft>
              <a:defRPr sz="700"/>
            </a:lvl4pPr>
            <a:lvl5pPr>
              <a:lnSpc>
                <a:spcPts val="800"/>
              </a:lnSpc>
              <a:spcBef>
                <a:spcPts val="0"/>
              </a:spcBef>
              <a:spcAft>
                <a:spcPts val="0"/>
              </a:spcAft>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1" name="Content Placeholder 10"/>
          <p:cNvSpPr>
            <a:spLocks noGrp="1"/>
          </p:cNvSpPr>
          <p:nvPr>
            <p:ph sz="quarter" idx="13"/>
          </p:nvPr>
        </p:nvSpPr>
        <p:spPr>
          <a:xfrm>
            <a:off x="9077899" y="1162800"/>
            <a:ext cx="2628000" cy="5253875"/>
          </a:xfrm>
        </p:spPr>
        <p:txBody>
          <a:bodyPr/>
          <a:lstStyle>
            <a:lvl1pPr>
              <a:lnSpc>
                <a:spcPct val="100000"/>
              </a:lnSpc>
              <a:spcBef>
                <a:spcPts val="0"/>
              </a:spcBef>
              <a:spcAft>
                <a:spcPts val="0"/>
              </a:spcAft>
              <a:defRPr sz="700"/>
            </a:lvl1pPr>
            <a:lvl2pPr>
              <a:lnSpc>
                <a:spcPts val="800"/>
              </a:lnSpc>
              <a:spcBef>
                <a:spcPts val="500"/>
              </a:spcBef>
              <a:spcAft>
                <a:spcPts val="0"/>
              </a:spcAft>
              <a:defRPr sz="700"/>
            </a:lvl2pPr>
            <a:lvl3pPr>
              <a:lnSpc>
                <a:spcPts val="800"/>
              </a:lnSpc>
              <a:spcBef>
                <a:spcPts val="0"/>
              </a:spcBef>
              <a:spcAft>
                <a:spcPts val="0"/>
              </a:spcAft>
              <a:defRPr sz="700"/>
            </a:lvl3pPr>
            <a:lvl4pPr>
              <a:lnSpc>
                <a:spcPts val="800"/>
              </a:lnSpc>
              <a:spcBef>
                <a:spcPts val="0"/>
              </a:spcBef>
              <a:spcAft>
                <a:spcPts val="0"/>
              </a:spcAft>
              <a:defRPr sz="700"/>
            </a:lvl4pPr>
            <a:lvl5pPr>
              <a:lnSpc>
                <a:spcPts val="800"/>
              </a:lnSpc>
              <a:spcBef>
                <a:spcPts val="0"/>
              </a:spcBef>
              <a:spcAft>
                <a:spcPts val="0"/>
              </a:spcAft>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10" name="Content Placeholder 2"/>
          <p:cNvSpPr>
            <a:spLocks noGrp="1"/>
          </p:cNvSpPr>
          <p:nvPr>
            <p:ph sz="half" idx="15"/>
          </p:nvPr>
        </p:nvSpPr>
        <p:spPr>
          <a:xfrm>
            <a:off x="3352367" y="1162800"/>
            <a:ext cx="2628000" cy="5253874"/>
          </a:xfrm>
        </p:spPr>
        <p:txBody>
          <a:bodyPr/>
          <a:lstStyle>
            <a:lvl1pPr>
              <a:lnSpc>
                <a:spcPct val="100000"/>
              </a:lnSpc>
              <a:spcBef>
                <a:spcPts val="0"/>
              </a:spcBef>
              <a:spcAft>
                <a:spcPts val="0"/>
              </a:spcAft>
              <a:defRPr sz="700"/>
            </a:lvl1pPr>
            <a:lvl2pPr>
              <a:lnSpc>
                <a:spcPts val="800"/>
              </a:lnSpc>
              <a:spcBef>
                <a:spcPts val="500"/>
              </a:spcBef>
              <a:spcAft>
                <a:spcPts val="0"/>
              </a:spcAft>
              <a:defRPr sz="700"/>
            </a:lvl2pPr>
            <a:lvl3pPr>
              <a:lnSpc>
                <a:spcPts val="800"/>
              </a:lnSpc>
              <a:spcBef>
                <a:spcPts val="0"/>
              </a:spcBef>
              <a:spcAft>
                <a:spcPts val="0"/>
              </a:spcAft>
              <a:defRPr sz="700"/>
            </a:lvl3pPr>
            <a:lvl4pPr>
              <a:lnSpc>
                <a:spcPts val="800"/>
              </a:lnSpc>
              <a:spcBef>
                <a:spcPts val="0"/>
              </a:spcBef>
              <a:spcAft>
                <a:spcPts val="0"/>
              </a:spcAft>
              <a:defRPr sz="700"/>
            </a:lvl4pPr>
            <a:lvl5pPr>
              <a:lnSpc>
                <a:spcPts val="800"/>
              </a:lnSpc>
              <a:spcBef>
                <a:spcPts val="0"/>
              </a:spcBef>
              <a:spcAft>
                <a:spcPts val="0"/>
              </a:spcAft>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2575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tes and exhibi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424" y="1198800"/>
            <a:ext cx="2946681" cy="4982081"/>
          </a:xfrm>
        </p:spPr>
        <p:txBody>
          <a:bodyPr/>
          <a:lstStyle>
            <a:lvl1pPr>
              <a:lnSpc>
                <a:spcPts val="2000"/>
              </a:lnSpc>
              <a:defRPr sz="1400"/>
            </a:lvl1pPr>
            <a:lvl2pPr>
              <a:lnSpc>
                <a:spcPts val="2000"/>
              </a:lnSpc>
              <a:spcAft>
                <a:spcPts val="0"/>
              </a:spcAft>
              <a:defRPr sz="1400"/>
            </a:lvl2pPr>
            <a:lvl3pPr>
              <a:lnSpc>
                <a:spcPts val="2000"/>
              </a:lnSpc>
              <a:spcAft>
                <a:spcPts val="0"/>
              </a:spcAft>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39280105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08737" y="1198799"/>
            <a:ext cx="2635647" cy="510992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4" name="Content Placeholder 13"/>
          <p:cNvSpPr>
            <a:spLocks noGrp="1"/>
          </p:cNvSpPr>
          <p:nvPr>
            <p:ph sz="quarter" idx="13"/>
          </p:nvPr>
        </p:nvSpPr>
        <p:spPr>
          <a:xfrm>
            <a:off x="479425" y="1198799"/>
            <a:ext cx="2634832" cy="510992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p:cNvSpPr>
            <a:spLocks noGrp="1"/>
          </p:cNvSpPr>
          <p:nvPr>
            <p:ph type="title"/>
          </p:nvPr>
        </p:nvSpPr>
        <p:spPr/>
        <p:txBody>
          <a:bodyPr/>
          <a:lstStyle/>
          <a:p>
            <a:r>
              <a:rPr lang="en-US"/>
              <a:t>Click to edit Master title style</a:t>
            </a:r>
            <a:endParaRPr lang="en-GB"/>
          </a:p>
        </p:txBody>
      </p:sp>
      <p:sp>
        <p:nvSpPr>
          <p:cNvPr id="18" name="Content Placeholder 3"/>
          <p:cNvSpPr>
            <a:spLocks noGrp="1"/>
          </p:cNvSpPr>
          <p:nvPr>
            <p:ph sz="half" idx="14"/>
          </p:nvPr>
        </p:nvSpPr>
        <p:spPr>
          <a:xfrm>
            <a:off x="9074209" y="1198799"/>
            <a:ext cx="2635647" cy="510992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3"/>
          <p:cNvSpPr>
            <a:spLocks noGrp="1"/>
          </p:cNvSpPr>
          <p:nvPr>
            <p:ph sz="quarter" idx="15"/>
          </p:nvPr>
        </p:nvSpPr>
        <p:spPr>
          <a:xfrm>
            <a:off x="3344081" y="1198799"/>
            <a:ext cx="2634832" cy="510992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988607"/>
      </p:ext>
    </p:extLst>
  </p:cSld>
  <p:clrMapOvr>
    <a:masterClrMapping/>
  </p:clrMapOvr>
  <p:extLst>
    <p:ext uri="{DCECCB84-F9BA-43D5-87BE-67443E8EF086}">
      <p15:sldGuideLst xmlns:p15="http://schemas.microsoft.com/office/powerpoint/2012/main">
        <p15:guide id="1" orient="horz" pos="2160">
          <p15:clr>
            <a:srgbClr val="FBAE40"/>
          </p15:clr>
        </p15:guide>
        <p15:guide id="2" pos="3908">
          <p15:clr>
            <a:srgbClr val="FBAE40"/>
          </p15:clr>
        </p15:guide>
        <p15:guide id="3" pos="5722">
          <p15:clr>
            <a:srgbClr val="FBAE40"/>
          </p15:clr>
        </p15:guide>
        <p15:guide id="4" pos="209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84987" y="1138121"/>
            <a:ext cx="3852000" cy="5278554"/>
          </a:xfrm>
        </p:spPr>
        <p:txBody>
          <a:bodyPr/>
          <a:lstStyle>
            <a:lvl1pPr>
              <a:lnSpc>
                <a:spcPts val="2000"/>
              </a:lnSpc>
              <a:spcAft>
                <a:spcPts val="0"/>
              </a:spcAft>
              <a:defRPr sz="1600" b="0"/>
            </a:lvl1pPr>
            <a:lvl2pPr>
              <a:lnSpc>
                <a:spcPts val="2000"/>
              </a:lnSpc>
              <a:spcAft>
                <a:spcPts val="0"/>
              </a:spcAft>
              <a:defRPr sz="1400">
                <a:latin typeface="+mj-lt"/>
              </a:defRPr>
            </a:lvl2pPr>
            <a:lvl3pPr>
              <a:lnSpc>
                <a:spcPts val="2000"/>
              </a:lnSpc>
              <a:spcAft>
                <a:spcPts val="0"/>
              </a:spcAft>
              <a:defRPr sz="1400">
                <a:latin typeface="+mj-lt"/>
              </a:defRPr>
            </a:lvl3pPr>
            <a:lvl4pPr>
              <a:lnSpc>
                <a:spcPts val="2000"/>
              </a:lnSpc>
              <a:defRPr sz="1400">
                <a:solidFill>
                  <a:srgbClr val="FF5200"/>
                </a:solidFill>
                <a:latin typeface="+mj-lt"/>
              </a:defRPr>
            </a:lvl4pPr>
            <a:lvl5pPr>
              <a:lnSpc>
                <a:spcPts val="2000"/>
              </a:lnSpc>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773050" y="1138121"/>
            <a:ext cx="3924000" cy="5278554"/>
          </a:xfrm>
        </p:spPr>
        <p:txBody>
          <a:bodyPr/>
          <a:lstStyle>
            <a:lvl1pPr>
              <a:lnSpc>
                <a:spcPts val="2000"/>
              </a:lnSpc>
              <a:spcAft>
                <a:spcPts val="0"/>
              </a:spcAft>
              <a:defRPr sz="1600" b="0"/>
            </a:lvl1pPr>
            <a:lvl2pPr>
              <a:lnSpc>
                <a:spcPts val="2000"/>
              </a:lnSpc>
              <a:spcAft>
                <a:spcPts val="0"/>
              </a:spcAft>
              <a:defRPr sz="1400">
                <a:latin typeface="+mj-lt"/>
              </a:defRPr>
            </a:lvl2pPr>
            <a:lvl3pPr>
              <a:lnSpc>
                <a:spcPts val="2000"/>
              </a:lnSpc>
              <a:spcAft>
                <a:spcPts val="0"/>
              </a:spcAft>
              <a:defRPr sz="1400">
                <a:latin typeface="+mj-lt"/>
              </a:defRPr>
            </a:lvl3pPr>
            <a:lvl4pPr>
              <a:lnSpc>
                <a:spcPts val="2000"/>
              </a:lnSpc>
              <a:defRPr sz="1400">
                <a:solidFill>
                  <a:srgbClr val="FF5200"/>
                </a:solidFill>
                <a:latin typeface="+mj-lt"/>
              </a:defRPr>
            </a:lvl4pPr>
            <a:lvl5pPr>
              <a:lnSpc>
                <a:spcPts val="2000"/>
              </a:lnSpc>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10" name="Picture Placeholder 9"/>
          <p:cNvSpPr>
            <a:spLocks noGrp="1"/>
          </p:cNvSpPr>
          <p:nvPr>
            <p:ph type="pic" sz="quarter" idx="13"/>
          </p:nvPr>
        </p:nvSpPr>
        <p:spPr>
          <a:xfrm>
            <a:off x="491457" y="1196974"/>
            <a:ext cx="1332000" cy="2304000"/>
          </a:xfrm>
        </p:spPr>
        <p:txBody>
          <a:bodyPr/>
          <a:lstStyle/>
          <a:p>
            <a:r>
              <a:rPr lang="en-US"/>
              <a:t>Click icon to add picture</a:t>
            </a:r>
            <a:endParaRPr lang="en-GB"/>
          </a:p>
        </p:txBody>
      </p:sp>
      <p:sp>
        <p:nvSpPr>
          <p:cNvPr id="13" name="Picture Placeholder 9"/>
          <p:cNvSpPr>
            <a:spLocks noGrp="1"/>
          </p:cNvSpPr>
          <p:nvPr>
            <p:ph type="pic" sz="quarter" idx="14"/>
          </p:nvPr>
        </p:nvSpPr>
        <p:spPr>
          <a:xfrm>
            <a:off x="6277447" y="1196974"/>
            <a:ext cx="1332000" cy="2304000"/>
          </a:xfrm>
        </p:spPr>
        <p:txBody>
          <a:bodyPr/>
          <a:lstStyle/>
          <a:p>
            <a:r>
              <a:rPr lang="en-US"/>
              <a:t>Click icon to add picture</a:t>
            </a:r>
            <a:endParaRPr lang="en-GB"/>
          </a:p>
        </p:txBody>
      </p:sp>
    </p:spTree>
    <p:extLst>
      <p:ext uri="{BB962C8B-B14F-4D97-AF65-F5344CB8AC3E}">
        <p14:creationId xmlns:p14="http://schemas.microsoft.com/office/powerpoint/2010/main" val="2544327885"/>
      </p:ext>
    </p:extLst>
  </p:cSld>
  <p:clrMapOvr>
    <a:masterClrMapping/>
  </p:clrMapOvr>
  <p:extLst>
    <p:ext uri="{DCECCB84-F9BA-43D5-87BE-67443E8EF086}">
      <p15:sldGuideLst xmlns:p15="http://schemas.microsoft.com/office/powerpoint/2012/main">
        <p15:guide id="1" orient="horz" pos="2228">
          <p15:clr>
            <a:srgbClr val="FBAE40"/>
          </p15:clr>
        </p15:guide>
        <p15:guide id="2" pos="3840">
          <p15:clr>
            <a:srgbClr val="FBAE40"/>
          </p15:clr>
        </p15:guide>
        <p15:guide id="3" pos="4883">
          <p15:clr>
            <a:srgbClr val="FBAE40"/>
          </p15:clr>
        </p15:guide>
        <p15:guide id="4" pos="1232">
          <p15:clr>
            <a:srgbClr val="FBAE40"/>
          </p15:clr>
        </p15:guide>
        <p15:guide id="5" pos="395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8800" y="1196975"/>
            <a:ext cx="5157787" cy="265949"/>
          </a:xfrm>
        </p:spPr>
        <p:txBody>
          <a:bodyPr anchor="b"/>
          <a:lstStyle>
            <a:lvl1pPr marL="0" indent="0" algn="l" defTabSz="914400" rtl="0" eaLnBrk="1" latinLnBrk="0" hangingPunct="1">
              <a:lnSpc>
                <a:spcPct val="100000"/>
              </a:lnSpc>
              <a:spcBef>
                <a:spcPct val="0"/>
              </a:spcBef>
              <a:buNone/>
              <a:defRPr lang="en-US" sz="1400" b="1" kern="1200" spc="10" dirty="0" smtClean="0">
                <a:solidFill>
                  <a:schemeClr val="accent1"/>
                </a:solidFill>
                <a:latin typeface="+mn-lt"/>
                <a:ea typeface="+mn-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ts val="1800"/>
              </a:lnSpc>
              <a:spcBef>
                <a:spcPts val="0"/>
              </a:spcBef>
              <a:spcAft>
                <a:spcPts val="1000"/>
              </a:spcAft>
              <a:buFont typeface="Arial" panose="020B0604020202020204" pitchFamily="34" charset="0"/>
              <a:buNone/>
            </a:pPr>
            <a:r>
              <a:rPr lang="en-US"/>
              <a:t>Click to edit Master text styles</a:t>
            </a:r>
          </a:p>
        </p:txBody>
      </p:sp>
      <p:sp>
        <p:nvSpPr>
          <p:cNvPr id="4" name="Content Placeholder 3"/>
          <p:cNvSpPr>
            <a:spLocks noGrp="1"/>
          </p:cNvSpPr>
          <p:nvPr>
            <p:ph sz="half" idx="2"/>
          </p:nvPr>
        </p:nvSpPr>
        <p:spPr>
          <a:xfrm>
            <a:off x="478800" y="1663547"/>
            <a:ext cx="5157787" cy="4187069"/>
          </a:xfrm>
        </p:spPr>
        <p:txBody>
          <a:bodyPr/>
          <a:lstStyle>
            <a:lvl1pPr>
              <a:lnSpc>
                <a:spcPts val="2000"/>
              </a:lnSpc>
              <a:defRPr/>
            </a:lvl1pPr>
            <a:lvl2pPr>
              <a:lnSpc>
                <a:spcPts val="2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10761" y="1196975"/>
            <a:ext cx="5183188" cy="265949"/>
          </a:xfrm>
        </p:spPr>
        <p:txBody>
          <a:bodyPr anchor="b"/>
          <a:lstStyle>
            <a:lvl1pPr marL="0" indent="0">
              <a:buNone/>
              <a:defRPr lang="en-US" sz="1400" b="1" kern="1200" spc="10" dirty="0" smtClean="0">
                <a:solidFill>
                  <a:schemeClr val="accent1"/>
                </a:solidFill>
                <a:latin typeface="+mn-lt"/>
                <a:ea typeface="+mn-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ts val="1800"/>
              </a:lnSpc>
              <a:spcBef>
                <a:spcPts val="0"/>
              </a:spcBef>
              <a:spcAft>
                <a:spcPts val="1000"/>
              </a:spcAft>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6110761" y="1663547"/>
            <a:ext cx="5183188" cy="4187069"/>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lstStyle/>
          <a:p>
            <a:fld id="{770F188E-274D-49B2-AB27-2F89665B2F20}" type="slidenum">
              <a:rPr lang="en-GB" smtClean="0"/>
              <a:t>‹#›</a:t>
            </a:fld>
            <a:endParaRPr lang="en-GB"/>
          </a:p>
        </p:txBody>
      </p:sp>
      <p:sp>
        <p:nvSpPr>
          <p:cNvPr id="10" name="Title 9"/>
          <p:cNvSpPr>
            <a:spLocks noGrp="1"/>
          </p:cNvSpPr>
          <p:nvPr>
            <p:ph type="title"/>
          </p:nvPr>
        </p:nvSpPr>
        <p:spPr>
          <a:xfrm>
            <a:off x="479425" y="359999"/>
            <a:ext cx="11233150" cy="432000"/>
          </a:xfrm>
        </p:spPr>
        <p:txBody>
          <a:bodyPr/>
          <a:lstStyle/>
          <a:p>
            <a:r>
              <a:rPr lang="en-US"/>
              <a:t>Click to edit Master title style</a:t>
            </a:r>
            <a:endParaRPr lang="en-GB"/>
          </a:p>
        </p:txBody>
      </p:sp>
      <p:sp>
        <p:nvSpPr>
          <p:cNvPr id="11"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672595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position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40120" y="1449977"/>
            <a:ext cx="4719617" cy="4858747"/>
          </a:xfrm>
        </p:spPr>
        <p:txBody>
          <a:bodyPr/>
          <a:lstStyle>
            <a:lvl1pPr>
              <a:lnSpc>
                <a:spcPts val="2000"/>
              </a:lnSpc>
              <a:defRPr b="0"/>
            </a:lvl1pPr>
            <a:lvl2pPr>
              <a:lnSpc>
                <a:spcPts val="2000"/>
              </a:lnSpc>
              <a:spcAft>
                <a:spcPts val="2400"/>
              </a:spcAft>
              <a:defRPr sz="1400"/>
            </a:lvl2pPr>
            <a:lvl3pPr>
              <a:defRPr sz="1400"/>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4" name="Content Placeholder 13"/>
          <p:cNvSpPr>
            <a:spLocks noGrp="1"/>
          </p:cNvSpPr>
          <p:nvPr>
            <p:ph sz="quarter" idx="13"/>
          </p:nvPr>
        </p:nvSpPr>
        <p:spPr>
          <a:xfrm>
            <a:off x="979714" y="1449977"/>
            <a:ext cx="4970452" cy="4858747"/>
          </a:xfrm>
        </p:spPr>
        <p:txBody>
          <a:bodyPr/>
          <a:lstStyle>
            <a:lvl1pPr>
              <a:lnSpc>
                <a:spcPts val="2000"/>
              </a:lnSpc>
              <a:spcAft>
                <a:spcPts val="500"/>
              </a:spcAft>
              <a:defRPr b="0"/>
            </a:lvl1pPr>
            <a:lvl2pPr>
              <a:lnSpc>
                <a:spcPts val="2000"/>
              </a:lnSpc>
              <a:spcAft>
                <a:spcPts val="2000"/>
              </a:spcAft>
              <a:defRPr sz="1400"/>
            </a:lvl2pPr>
          </a:lstStyle>
          <a:p>
            <a:pPr lvl="0"/>
            <a:r>
              <a:rPr lang="en-US"/>
              <a:t>Click to edit Master text styles</a:t>
            </a:r>
          </a:p>
          <a:p>
            <a:pPr lvl="1"/>
            <a:r>
              <a:rPr lang="en-US"/>
              <a:t>Second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37600" y="3069771"/>
            <a:ext cx="6583042" cy="3788229"/>
          </a:xfrm>
          <a:prstGeom prst="rect">
            <a:avLst/>
          </a:prstGeom>
        </p:spPr>
      </p:pic>
      <p:sp>
        <p:nvSpPr>
          <p:cNvPr id="12" name="Text Placeholder 2"/>
          <p:cNvSpPr>
            <a:spLocks noGrp="1"/>
          </p:cNvSpPr>
          <p:nvPr>
            <p:ph type="body" idx="1"/>
          </p:nvPr>
        </p:nvSpPr>
        <p:spPr>
          <a:xfrm>
            <a:off x="478800" y="360000"/>
            <a:ext cx="5158800" cy="432000"/>
          </a:xfrm>
        </p:spPr>
        <p:txBody>
          <a:bodyPr anchor="b"/>
          <a:lstStyle>
            <a:lvl1pPr marL="0" indent="0" algn="l" defTabSz="914400" rtl="0" eaLnBrk="1" latinLnBrk="0" hangingPunct="1">
              <a:lnSpc>
                <a:spcPct val="100000"/>
              </a:lnSpc>
              <a:spcBef>
                <a:spcPct val="0"/>
              </a:spcBef>
              <a:buNone/>
              <a:defRPr lang="en-US" sz="2600" b="0" i="0" kern="1200" spc="-75" dirty="0" smtClean="0">
                <a:solidFill>
                  <a:srgbClr val="FF5200"/>
                </a:solidFill>
                <a:latin typeface="Calibri Light"/>
                <a:ea typeface="+mj-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p:cNvSpPr>
            <a:spLocks noGrp="1"/>
          </p:cNvSpPr>
          <p:nvPr>
            <p:ph type="body" sz="quarter" idx="3"/>
          </p:nvPr>
        </p:nvSpPr>
        <p:spPr>
          <a:xfrm>
            <a:off x="6240120" y="360000"/>
            <a:ext cx="5158800" cy="432000"/>
          </a:xfrm>
        </p:spPr>
        <p:txBody>
          <a:bodyPr anchor="b"/>
          <a:lstStyle>
            <a:lvl1pPr marL="0" indent="0">
              <a:buNone/>
              <a:defRPr lang="en-US" sz="2600" b="0" i="0" kern="1200" spc="-75" dirty="0" smtClean="0">
                <a:solidFill>
                  <a:srgbClr val="FF5200"/>
                </a:solidFill>
                <a:latin typeface="Calibri Light"/>
                <a:ea typeface="+mj-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ct val="100000"/>
              </a:lnSpc>
              <a:spcBef>
                <a:spcPct val="0"/>
              </a:spcBef>
              <a:spcAft>
                <a:spcPts val="1000"/>
              </a:spcAft>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2849525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tables">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70F188E-274D-49B2-AB27-2F89665B2F20}" type="slidenum">
              <a:rPr lang="en-GB" smtClean="0"/>
              <a:t>‹#›</a:t>
            </a:fld>
            <a:endParaRPr lang="en-GB"/>
          </a:p>
        </p:txBody>
      </p:sp>
      <p:sp>
        <p:nvSpPr>
          <p:cNvPr id="11" name="Text Placeholder 2"/>
          <p:cNvSpPr>
            <a:spLocks noGrp="1"/>
          </p:cNvSpPr>
          <p:nvPr>
            <p:ph type="body" idx="1"/>
          </p:nvPr>
        </p:nvSpPr>
        <p:spPr>
          <a:xfrm>
            <a:off x="478800" y="360000"/>
            <a:ext cx="5040000" cy="432000"/>
          </a:xfrm>
        </p:spPr>
        <p:txBody>
          <a:bodyPr anchor="b"/>
          <a:lstStyle>
            <a:lvl1pPr marL="541338" indent="0" algn="l" defTabSz="914400" rtl="0" eaLnBrk="1" latinLnBrk="0" hangingPunct="1">
              <a:lnSpc>
                <a:spcPct val="100000"/>
              </a:lnSpc>
              <a:spcBef>
                <a:spcPct val="0"/>
              </a:spcBef>
              <a:buNone/>
              <a:tabLst>
                <a:tab pos="534988" algn="l"/>
              </a:tabLst>
              <a:defRPr lang="en-US" sz="2600" b="0" i="0" kern="1200" spc="-75" dirty="0" smtClean="0">
                <a:solidFill>
                  <a:srgbClr val="FF5200"/>
                </a:solidFill>
                <a:latin typeface="Calibri Light"/>
                <a:ea typeface="+mj-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p:cNvSpPr>
            <a:spLocks noGrp="1"/>
          </p:cNvSpPr>
          <p:nvPr>
            <p:ph type="body" sz="quarter" idx="14"/>
          </p:nvPr>
        </p:nvSpPr>
        <p:spPr>
          <a:xfrm>
            <a:off x="6295205" y="1145604"/>
            <a:ext cx="5040000" cy="426341"/>
          </a:xfrm>
        </p:spPr>
        <p:txBody>
          <a:bodyPr anchor="t"/>
          <a:lstStyle>
            <a:lvl1pPr marL="0" indent="0">
              <a:buNone/>
              <a:tabLst/>
              <a:defRPr lang="en-US" sz="1400" b="1" kern="1200" spc="10" dirty="0" smtClean="0">
                <a:solidFill>
                  <a:srgbClr val="FF5200"/>
                </a:solidFill>
                <a:latin typeface="+mn-lt"/>
                <a:ea typeface="+mn-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14" name="Text Placeholder 4"/>
          <p:cNvSpPr>
            <a:spLocks noGrp="1"/>
          </p:cNvSpPr>
          <p:nvPr>
            <p:ph type="body" sz="quarter" idx="15"/>
          </p:nvPr>
        </p:nvSpPr>
        <p:spPr>
          <a:xfrm>
            <a:off x="479425" y="1145604"/>
            <a:ext cx="5040000" cy="426341"/>
          </a:xfrm>
        </p:spPr>
        <p:txBody>
          <a:bodyPr anchor="t"/>
          <a:lstStyle>
            <a:lvl1pPr marL="0" indent="0">
              <a:buNone/>
              <a:tabLst/>
              <a:defRPr lang="en-US" sz="1400" b="1" kern="1200" spc="10" dirty="0" smtClean="0">
                <a:solidFill>
                  <a:srgbClr val="FF5200"/>
                </a:solidFill>
                <a:latin typeface="+mn-lt"/>
                <a:ea typeface="+mn-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5" name="Table Placeholder 4"/>
          <p:cNvSpPr>
            <a:spLocks noGrp="1"/>
          </p:cNvSpPr>
          <p:nvPr>
            <p:ph type="tbl" sz="quarter" idx="16"/>
          </p:nvPr>
        </p:nvSpPr>
        <p:spPr>
          <a:xfrm>
            <a:off x="479425" y="1766888"/>
            <a:ext cx="5040000" cy="4140752"/>
          </a:xfrm>
        </p:spPr>
        <p:txBody>
          <a:bodyPr/>
          <a:lstStyle>
            <a:lvl1pPr>
              <a:defRPr sz="1400" b="0">
                <a:solidFill>
                  <a:srgbClr val="685C45"/>
                </a:solidFill>
              </a:defRPr>
            </a:lvl1pPr>
          </a:lstStyle>
          <a:p>
            <a:r>
              <a:rPr lang="en-US"/>
              <a:t>Click icon to add table</a:t>
            </a:r>
            <a:endParaRPr lang="en-GB"/>
          </a:p>
        </p:txBody>
      </p:sp>
      <p:sp>
        <p:nvSpPr>
          <p:cNvPr id="15" name="Table Placeholder 4"/>
          <p:cNvSpPr>
            <a:spLocks noGrp="1"/>
          </p:cNvSpPr>
          <p:nvPr>
            <p:ph type="tbl" sz="quarter" idx="17"/>
          </p:nvPr>
        </p:nvSpPr>
        <p:spPr>
          <a:xfrm>
            <a:off x="6295205" y="1766888"/>
            <a:ext cx="5040000" cy="4140752"/>
          </a:xfrm>
        </p:spPr>
        <p:txBody>
          <a:bodyPr/>
          <a:lstStyle>
            <a:lvl1pPr>
              <a:defRPr sz="1400" b="0">
                <a:solidFill>
                  <a:srgbClr val="685C45"/>
                </a:solidFill>
              </a:defRPr>
            </a:lvl1pPr>
          </a:lstStyle>
          <a:p>
            <a:r>
              <a:rPr lang="en-US"/>
              <a:t>Click icon to add table</a:t>
            </a:r>
            <a:endParaRPr lang="en-GB"/>
          </a:p>
        </p:txBody>
      </p:sp>
      <p:sp>
        <p:nvSpPr>
          <p:cNvPr id="18" name="Text Placeholder 2"/>
          <p:cNvSpPr>
            <a:spLocks noGrp="1"/>
          </p:cNvSpPr>
          <p:nvPr>
            <p:ph type="body" idx="18"/>
          </p:nvPr>
        </p:nvSpPr>
        <p:spPr>
          <a:xfrm>
            <a:off x="6295205" y="360000"/>
            <a:ext cx="5040000" cy="432000"/>
          </a:xfrm>
        </p:spPr>
        <p:txBody>
          <a:bodyPr anchor="b"/>
          <a:lstStyle>
            <a:lvl1pPr marL="541338" indent="0" algn="l" defTabSz="914400" rtl="0" eaLnBrk="1" latinLnBrk="0" hangingPunct="1">
              <a:lnSpc>
                <a:spcPct val="100000"/>
              </a:lnSpc>
              <a:spcBef>
                <a:spcPct val="0"/>
              </a:spcBef>
              <a:buNone/>
              <a:tabLst>
                <a:tab pos="534988" algn="l"/>
              </a:tabLst>
              <a:defRPr lang="en-US" sz="2600" b="0" i="0" kern="1200" spc="-75" dirty="0" smtClean="0">
                <a:solidFill>
                  <a:srgbClr val="FF5200"/>
                </a:solidFill>
                <a:latin typeface="Calibri Light"/>
                <a:ea typeface="+mj-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7"/>
          <p:cNvSpPr>
            <a:spLocks noGrp="1"/>
          </p:cNvSpPr>
          <p:nvPr>
            <p:ph type="body" sz="quarter" idx="13" hasCustomPrompt="1"/>
          </p:nvPr>
        </p:nvSpPr>
        <p:spPr>
          <a:xfrm>
            <a:off x="489015" y="5992812"/>
            <a:ext cx="5414651"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
        <p:nvSpPr>
          <p:cNvPr id="16" name="Text Placeholder 7"/>
          <p:cNvSpPr>
            <a:spLocks noGrp="1"/>
          </p:cNvSpPr>
          <p:nvPr>
            <p:ph type="body" sz="quarter" idx="19" hasCustomPrompt="1"/>
          </p:nvPr>
        </p:nvSpPr>
        <p:spPr>
          <a:xfrm>
            <a:off x="6295205" y="5992812"/>
            <a:ext cx="5414651"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16073280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alf Screen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8" y="0"/>
            <a:ext cx="6858000" cy="6858000"/>
          </a:xfrm>
          <a:prstGeom prst="rect">
            <a:avLst/>
          </a:prstGeom>
        </p:spPr>
      </p:pic>
      <p:sp>
        <p:nvSpPr>
          <p:cNvPr id="2" name="Title 1"/>
          <p:cNvSpPr>
            <a:spLocks noGrp="1"/>
          </p:cNvSpPr>
          <p:nvPr>
            <p:ph type="title"/>
          </p:nvPr>
        </p:nvSpPr>
        <p:spPr>
          <a:xfrm>
            <a:off x="478800" y="360000"/>
            <a:ext cx="5658492" cy="432000"/>
          </a:xfrm>
        </p:spPr>
        <p:txBody>
          <a:bodyPr/>
          <a:lstStyle>
            <a:lvl1pPr>
              <a:defRPr>
                <a:solidFill>
                  <a:schemeClr val="bg1"/>
                </a:solidFill>
              </a:defRPr>
            </a:lvl1p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770F188E-274D-49B2-AB27-2F89665B2F20}" type="slidenum">
              <a:rPr lang="en-GB" smtClean="0"/>
              <a:t>‹#›</a:t>
            </a:fld>
            <a:endParaRPr lang="en-GB"/>
          </a:p>
        </p:txBody>
      </p:sp>
      <p:sp>
        <p:nvSpPr>
          <p:cNvPr id="8" name="Text Placeholder 7"/>
          <p:cNvSpPr>
            <a:spLocks noGrp="1"/>
          </p:cNvSpPr>
          <p:nvPr>
            <p:ph type="body" sz="quarter" idx="13"/>
          </p:nvPr>
        </p:nvSpPr>
        <p:spPr>
          <a:xfrm>
            <a:off x="479424" y="1451807"/>
            <a:ext cx="5616575" cy="4784725"/>
          </a:xfrm>
        </p:spPr>
        <p:txBody>
          <a:bodyPr/>
          <a:lstStyle>
            <a:lvl1pPr>
              <a:lnSpc>
                <a:spcPts val="3200"/>
              </a:lnSpc>
              <a:spcAft>
                <a:spcPts val="0"/>
              </a:spcAft>
              <a:defRPr sz="2200" b="0">
                <a:solidFill>
                  <a:schemeClr val="bg1"/>
                </a:solidFill>
                <a:latin typeface="+mj-lt"/>
              </a:defRPr>
            </a:lvl1pPr>
          </a:lstStyle>
          <a:p>
            <a:pPr lvl="0"/>
            <a:r>
              <a:rPr lang="en-US"/>
              <a:t>Click to edit Master text styles</a:t>
            </a:r>
          </a:p>
        </p:txBody>
      </p:sp>
      <p:sp>
        <p:nvSpPr>
          <p:cNvPr id="12" name="Text Placeholder 11"/>
          <p:cNvSpPr>
            <a:spLocks noGrp="1"/>
          </p:cNvSpPr>
          <p:nvPr>
            <p:ph type="body" sz="quarter" idx="14"/>
          </p:nvPr>
        </p:nvSpPr>
        <p:spPr>
          <a:xfrm>
            <a:off x="7779583" y="1524000"/>
            <a:ext cx="3952875" cy="4784724"/>
          </a:xfrm>
        </p:spPr>
        <p:txBody>
          <a:bodyPr/>
          <a:lstStyle>
            <a:lvl1pPr>
              <a:spcAft>
                <a:spcPts val="400"/>
              </a:spcAft>
              <a:defRPr sz="1600" b="0"/>
            </a:lvl1pPr>
            <a:lvl2pPr>
              <a:spcAft>
                <a:spcPts val="2400"/>
              </a:spcAft>
              <a:defRPr sz="1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24417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9425" y="360000"/>
            <a:ext cx="11233150" cy="432000"/>
          </a:xfrm>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770F188E-274D-49B2-AB27-2F89665B2F20}" type="slidenum">
              <a:rPr lang="en-GB" smtClean="0"/>
              <a:t>‹#›</a:t>
            </a:fld>
            <a:endParaRPr lang="en-GB"/>
          </a:p>
        </p:txBody>
      </p:sp>
      <p:sp>
        <p:nvSpPr>
          <p:cNvPr id="6"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3752684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Half Screen Chart">
    <p:spTree>
      <p:nvGrpSpPr>
        <p:cNvPr id="1" name=""/>
        <p:cNvGrpSpPr/>
        <p:nvPr/>
      </p:nvGrpSpPr>
      <p:grpSpPr>
        <a:xfrm>
          <a:off x="0" y="0"/>
          <a:ext cx="0" cy="0"/>
          <a:chOff x="0" y="0"/>
          <a:chExt cx="0" cy="0"/>
        </a:xfrm>
      </p:grpSpPr>
      <p:sp>
        <p:nvSpPr>
          <p:cNvPr id="2" name="Title 1"/>
          <p:cNvSpPr>
            <a:spLocks noGrp="1"/>
          </p:cNvSpPr>
          <p:nvPr>
            <p:ph type="title"/>
          </p:nvPr>
        </p:nvSpPr>
        <p:spPr>
          <a:xfrm>
            <a:off x="478800" y="360000"/>
            <a:ext cx="5658492" cy="432000"/>
          </a:xfrm>
        </p:spPr>
        <p:txBody>
          <a:bodyPr/>
          <a:lstStyle>
            <a:lvl1pPr>
              <a:defRPr>
                <a:solidFill>
                  <a:schemeClr val="bg1"/>
                </a:solidFill>
              </a:defRPr>
            </a:lvl1p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770F188E-274D-49B2-AB27-2F89665B2F20}" type="slidenum">
              <a:rPr lang="en-GB" smtClean="0"/>
              <a:t>‹#›</a:t>
            </a:fld>
            <a:endParaRPr lang="en-GB"/>
          </a:p>
        </p:txBody>
      </p:sp>
    </p:spTree>
    <p:extLst>
      <p:ext uri="{BB962C8B-B14F-4D97-AF65-F5344CB8AC3E}">
        <p14:creationId xmlns:p14="http://schemas.microsoft.com/office/powerpoint/2010/main" val="88863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64706" y="1162800"/>
            <a:ext cx="5347870" cy="525387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14" name="Content Placeholder 13"/>
          <p:cNvSpPr>
            <a:spLocks noGrp="1"/>
          </p:cNvSpPr>
          <p:nvPr>
            <p:ph sz="quarter" idx="13"/>
          </p:nvPr>
        </p:nvSpPr>
        <p:spPr>
          <a:xfrm>
            <a:off x="489601" y="1162799"/>
            <a:ext cx="5390500" cy="525387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4"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2496606465"/>
      </p:ext>
    </p:extLst>
  </p:cSld>
  <p:clrMapOvr>
    <a:masterClrMapping/>
  </p:clrMapOvr>
  <p:extLst>
    <p:ext uri="{DCECCB84-F9BA-43D5-87BE-67443E8EF086}">
      <p15:sldGuideLst xmlns:p15="http://schemas.microsoft.com/office/powerpoint/2012/main">
        <p15:guide id="1" orient="horz" pos="2160">
          <p15:clr>
            <a:srgbClr val="FBAE40"/>
          </p15:clr>
        </p15:guide>
        <p15:guide id="3" pos="3704">
          <p15:clr>
            <a:srgbClr val="FBAE40"/>
          </p15:clr>
        </p15:guide>
        <p15:guide id="4" pos="399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Full Screen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800" y="360000"/>
            <a:ext cx="11231056" cy="432000"/>
          </a:xfrm>
        </p:spPr>
        <p:txBody>
          <a:bodyPr/>
          <a:lstStyle>
            <a:lvl1pPr>
              <a:defRPr>
                <a:solidFill>
                  <a:schemeClr val="bg1"/>
                </a:solidFill>
              </a:defRPr>
            </a:lvl1p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770F188E-274D-49B2-AB27-2F89665B2F20}" type="slidenum">
              <a:rPr lang="en-GB" smtClean="0"/>
              <a:pPr/>
              <a:t>‹#›</a:t>
            </a:fld>
            <a:endParaRPr lang="en-GB"/>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5673" y="6564001"/>
            <a:ext cx="590399" cy="115013"/>
          </a:xfrm>
          <a:prstGeom prst="rect">
            <a:avLst/>
          </a:prstGeom>
        </p:spPr>
      </p:pic>
    </p:spTree>
    <p:extLst>
      <p:ext uri="{BB962C8B-B14F-4D97-AF65-F5344CB8AC3E}">
        <p14:creationId xmlns:p14="http://schemas.microsoft.com/office/powerpoint/2010/main" val="1587459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0F188E-274D-49B2-AB27-2F89665B2F20}" type="slidenum">
              <a:rPr lang="en-GB" smtClean="0"/>
              <a:t>‹#›</a:t>
            </a:fld>
            <a:endParaRPr lang="en-GB"/>
          </a:p>
        </p:txBody>
      </p:sp>
    </p:spTree>
    <p:extLst>
      <p:ext uri="{BB962C8B-B14F-4D97-AF65-F5344CB8AC3E}">
        <p14:creationId xmlns:p14="http://schemas.microsoft.com/office/powerpoint/2010/main" val="3255762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68384" y="3173477"/>
            <a:ext cx="2889504" cy="561600"/>
          </a:xfrm>
        </p:spPr>
        <p:txBody>
          <a:bodyPr lIns="0" tIns="0" rIns="0" bIns="0" anchor="t" anchorCtr="0">
            <a:noAutofit/>
          </a:bodyPr>
          <a:lstStyle>
            <a:lvl1pPr marL="0" algn="l">
              <a:lnSpc>
                <a:spcPct val="100000"/>
              </a:lnSpc>
              <a:spcBef>
                <a:spcPts val="0"/>
              </a:spcBef>
              <a:spcAft>
                <a:spcPts val="600"/>
              </a:spcAft>
              <a:defRPr lang="en-GB" sz="1100" b="0" i="0" spc="0" baseline="0" dirty="0">
                <a:solidFill>
                  <a:schemeClr val="bg1"/>
                </a:solidFill>
                <a:latin typeface="+mn-lt"/>
                <a:ea typeface="+mj-ea"/>
                <a:cs typeface="Calibri Light"/>
              </a:defRPr>
            </a:lvl1pPr>
          </a:lstStyle>
          <a:p>
            <a:r>
              <a:rPr lang="en-US"/>
              <a:t>Click to edit Master title style</a:t>
            </a:r>
            <a:endParaRPr lang="en-GB"/>
          </a:p>
        </p:txBody>
      </p:sp>
      <p:sp>
        <p:nvSpPr>
          <p:cNvPr id="3" name="Subtitle 2"/>
          <p:cNvSpPr>
            <a:spLocks noGrp="1"/>
          </p:cNvSpPr>
          <p:nvPr>
            <p:ph type="subTitle" idx="1"/>
          </p:nvPr>
        </p:nvSpPr>
        <p:spPr>
          <a:xfrm>
            <a:off x="9168384" y="3873357"/>
            <a:ext cx="2889504" cy="488578"/>
          </a:xfrm>
        </p:spPr>
        <p:txBody>
          <a:bodyPr lIns="0" tIns="0" rIns="0" bIns="0" anchor="t" anchorCtr="0">
            <a:noAutofit/>
          </a:bodyPr>
          <a:lstStyle>
            <a:lvl1pPr marL="0" indent="0" algn="l">
              <a:lnSpc>
                <a:spcPct val="100000"/>
              </a:lnSpc>
              <a:spcBef>
                <a:spcPts val="0"/>
              </a:spcBef>
              <a:spcAft>
                <a:spcPts val="300"/>
              </a:spcAft>
              <a:buNone/>
              <a:defRPr sz="1100" b="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Subtitle 2"/>
          <p:cNvSpPr txBox="1">
            <a:spLocks/>
          </p:cNvSpPr>
          <p:nvPr userDrawn="1"/>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16" name="Text Placeholder 5"/>
          <p:cNvSpPr>
            <a:spLocks noGrp="1"/>
          </p:cNvSpPr>
          <p:nvPr>
            <p:ph type="body" sz="quarter" idx="10"/>
          </p:nvPr>
        </p:nvSpPr>
        <p:spPr>
          <a:xfrm>
            <a:off x="9167813" y="4535489"/>
            <a:ext cx="2890837" cy="1016154"/>
          </a:xfrm>
        </p:spPr>
        <p:txBody>
          <a:bodyPr/>
          <a:lstStyle>
            <a:lvl1pPr marL="0" marR="5080" indent="0" algn="l" defTabSz="914400" rtl="0" eaLnBrk="1" latinLnBrk="0" hangingPunct="1">
              <a:lnSpc>
                <a:spcPct val="100000"/>
              </a:lnSpc>
              <a:spcBef>
                <a:spcPts val="0"/>
              </a:spcBef>
              <a:spcAft>
                <a:spcPts val="300"/>
              </a:spcAft>
              <a:buFont typeface="Arial" panose="020B0604020202020204" pitchFamily="34" charset="0"/>
              <a:buNone/>
              <a:defRPr lang="en-US" sz="1100" b="0" kern="1200" spc="0" baseline="0" dirty="0" smtClean="0">
                <a:solidFill>
                  <a:schemeClr val="bg1"/>
                </a:solidFill>
                <a:latin typeface="+mn-lt"/>
                <a:ea typeface="+mn-ea"/>
                <a:cs typeface="Calibri Light"/>
              </a:defRPr>
            </a:lvl1pPr>
          </a:lstStyle>
          <a:p>
            <a:pPr lvl="0"/>
            <a:r>
              <a:rPr lang="en-US"/>
              <a:t>Click to edit Master text styles</a:t>
            </a:r>
          </a:p>
        </p:txBody>
      </p:sp>
      <p:sp>
        <p:nvSpPr>
          <p:cNvPr id="17" name="object 6"/>
          <p:cNvSpPr/>
          <p:nvPr userDrawn="1"/>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18" name="object 7"/>
          <p:cNvSpPr/>
          <p:nvPr userDrawn="1"/>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19" name="object 8"/>
          <p:cNvSpPr/>
          <p:nvPr userDrawn="1"/>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20" name="object 9"/>
          <p:cNvSpPr/>
          <p:nvPr userDrawn="1"/>
        </p:nvSpPr>
        <p:spPr>
          <a:xfrm>
            <a:off x="9177005" y="440778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pic>
        <p:nvPicPr>
          <p:cNvPr id="23" name="Picture 22"/>
          <p:cNvPicPr>
            <a:picLocks noChangeAspect="1"/>
          </p:cNvPicPr>
          <p:nvPr userDrawn="1"/>
        </p:nvPicPr>
        <p:blipFill rotWithShape="1">
          <a:blip r:embed="rId6" cstate="print">
            <a:extLst>
              <a:ext uri="{28A0092B-C50C-407E-A947-70E740481C1C}">
                <a14:useLocalDpi xmlns:a14="http://schemas.microsoft.com/office/drawing/2010/main" val="0"/>
              </a:ext>
            </a:extLst>
          </a:blip>
          <a:srcRect r="-9" b="-19"/>
          <a:stretch/>
        </p:blipFill>
        <p:spPr>
          <a:xfrm>
            <a:off x="-45720" y="-45720"/>
            <a:ext cx="7334905" cy="5567856"/>
          </a:xfrm>
          <a:prstGeom prst="rect">
            <a:avLst/>
          </a:prstGeom>
        </p:spPr>
      </p:pic>
    </p:spTree>
    <p:extLst>
      <p:ext uri="{BB962C8B-B14F-4D97-AF65-F5344CB8AC3E}">
        <p14:creationId xmlns:p14="http://schemas.microsoft.com/office/powerpoint/2010/main" val="3049978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FB06-081B-433F-8969-79693177E555}"/>
              </a:ext>
            </a:extLst>
          </p:cNvPr>
          <p:cNvSpPr>
            <a:spLocks noGrp="1"/>
          </p:cNvSpPr>
          <p:nvPr>
            <p:ph type="title"/>
          </p:nvPr>
        </p:nvSpPr>
        <p:spPr/>
        <p:txBody>
          <a:bodyPr/>
          <a:lstStyle/>
          <a:p>
            <a:r>
              <a:rPr lang="en-US"/>
              <a:t>Click to edit Master title style</a:t>
            </a:r>
            <a:endParaRPr lang="en-GB"/>
          </a:p>
        </p:txBody>
      </p:sp>
      <p:sp>
        <p:nvSpPr>
          <p:cNvPr id="3" name="Chart Placeholder 2">
            <a:extLst>
              <a:ext uri="{FF2B5EF4-FFF2-40B4-BE49-F238E27FC236}">
                <a16:creationId xmlns:a16="http://schemas.microsoft.com/office/drawing/2014/main" id="{5E226A45-0F8E-4279-B1A3-64F2C637DEC5}"/>
              </a:ext>
            </a:extLst>
          </p:cNvPr>
          <p:cNvSpPr>
            <a:spLocks noGrp="1"/>
          </p:cNvSpPr>
          <p:nvPr>
            <p:ph type="chart" idx="1"/>
          </p:nvPr>
        </p:nvSpPr>
        <p:spPr/>
        <p:txBody>
          <a:bodyPr/>
          <a:lstStyle/>
          <a:p>
            <a:endParaRPr lang="en-GB"/>
          </a:p>
        </p:txBody>
      </p:sp>
      <p:sp>
        <p:nvSpPr>
          <p:cNvPr id="5" name="Slide Number Placeholder 4">
            <a:extLst>
              <a:ext uri="{FF2B5EF4-FFF2-40B4-BE49-F238E27FC236}">
                <a16:creationId xmlns:a16="http://schemas.microsoft.com/office/drawing/2014/main" id="{F923AADE-8C0D-4066-B0C6-8E2925A748EE}"/>
              </a:ext>
            </a:extLst>
          </p:cNvPr>
          <p:cNvSpPr>
            <a:spLocks noGrp="1"/>
          </p:cNvSpPr>
          <p:nvPr>
            <p:ph type="sldNum" sz="quarter" idx="11"/>
          </p:nvPr>
        </p:nvSpPr>
        <p:spPr/>
        <p:txBody>
          <a:bodyPr/>
          <a:lstStyle/>
          <a:p>
            <a:fld id="{770F188E-274D-49B2-AB27-2F89665B2F20}" type="slidenum">
              <a:rPr lang="en-GB" smtClean="0"/>
              <a:pPr/>
              <a:t>‹#›</a:t>
            </a:fld>
            <a:endParaRPr lang="en-GB"/>
          </a:p>
        </p:txBody>
      </p:sp>
    </p:spTree>
    <p:extLst>
      <p:ext uri="{BB962C8B-B14F-4D97-AF65-F5344CB8AC3E}">
        <p14:creationId xmlns:p14="http://schemas.microsoft.com/office/powerpoint/2010/main" val="88627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lnSpc>
                <a:spcPts val="2000"/>
              </a:lnSpc>
              <a:defRPr/>
            </a:lvl1pPr>
            <a:lvl2pPr>
              <a:lnSpc>
                <a:spcPts val="2000"/>
              </a:lnSpc>
              <a:spcAft>
                <a:spcPts val="0"/>
              </a:spcAft>
              <a:defRPr/>
            </a:lvl2pPr>
            <a:lvl3pPr>
              <a:lnSpc>
                <a:spcPts val="2000"/>
              </a:lnSpc>
              <a:spcAft>
                <a:spcPts val="0"/>
              </a:spcAft>
              <a:defRPr/>
            </a:lvl3pPr>
            <a:lvl4pPr>
              <a:lnSpc>
                <a:spcPts val="1800"/>
              </a:lnSpc>
              <a:spcBef>
                <a:spcPts val="0"/>
              </a:spcBef>
              <a:spcAft>
                <a:spcPts val="0"/>
              </a:spcAft>
              <a:defRPr/>
            </a:lvl4pPr>
            <a:lvl5pPr>
              <a:lnSpc>
                <a:spcPts val="1800"/>
              </a:lnSpc>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0F188E-274D-49B2-AB27-2F89665B2F20}" type="slidenum">
              <a:rPr lang="en-GB" smtClean="0"/>
              <a:t>‹#›</a:t>
            </a:fld>
            <a:endParaRPr lang="en-GB"/>
          </a:p>
        </p:txBody>
      </p:sp>
    </p:spTree>
    <p:extLst>
      <p:ext uri="{BB962C8B-B14F-4D97-AF65-F5344CB8AC3E}">
        <p14:creationId xmlns:p14="http://schemas.microsoft.com/office/powerpoint/2010/main" val="10931080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537535" y="1096010"/>
            <a:ext cx="11099899" cy="1494084"/>
          </a:xfrm>
        </p:spPr>
        <p:txBody>
          <a:bodyPr/>
          <a:lstStyle>
            <a:lvl1pPr>
              <a:lnSpc>
                <a:spcPts val="2000"/>
              </a:lnSpc>
              <a:defRPr/>
            </a:lvl1pPr>
            <a:lvl2pPr>
              <a:lnSpc>
                <a:spcPts val="2000"/>
              </a:lnSpc>
              <a:spcAft>
                <a:spcPts val="0"/>
              </a:spcAft>
              <a:defRPr lang="en-US" sz="1400" kern="1200" dirty="0">
                <a:solidFill>
                  <a:schemeClr val="tx1"/>
                </a:solidFill>
                <a:latin typeface="+mj-lt"/>
                <a:ea typeface="+mn-ea"/>
                <a:cs typeface="+mn-cs"/>
              </a:defRPr>
            </a:lvl2pPr>
            <a:lvl3pPr marL="179996" indent="-179996">
              <a:lnSpc>
                <a:spcPts val="2000"/>
              </a:lnSpc>
              <a:spcAft>
                <a:spcPts val="0"/>
              </a:spcAft>
              <a:defRPr lang="en-US" sz="1400" kern="1200" dirty="0">
                <a:solidFill>
                  <a:schemeClr val="tx1"/>
                </a:solidFill>
                <a:latin typeface="+mj-lt"/>
                <a:ea typeface="+mn-ea"/>
                <a:cs typeface="+mn-cs"/>
              </a:defRPr>
            </a:lvl3pPr>
            <a:lvl4pPr>
              <a:lnSpc>
                <a:spcPts val="1800"/>
              </a:lnSpc>
              <a:spcBef>
                <a:spcPts val="0"/>
              </a:spcBef>
              <a:spcAft>
                <a:spcPts val="0"/>
              </a:spcAft>
              <a:defRPr/>
            </a:lvl4pPr>
            <a:lvl5pPr>
              <a:lnSpc>
                <a:spcPts val="1800"/>
              </a:lnSpc>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endParaRPr lang="en-GB"/>
          </a:p>
        </p:txBody>
      </p:sp>
      <p:sp>
        <p:nvSpPr>
          <p:cNvPr id="8" name="Text Placeholder 7"/>
          <p:cNvSpPr>
            <a:spLocks noGrp="1"/>
          </p:cNvSpPr>
          <p:nvPr>
            <p:ph type="body" sz="quarter" idx="13" hasCustomPrompt="1"/>
          </p:nvPr>
        </p:nvSpPr>
        <p:spPr>
          <a:xfrm>
            <a:off x="489015" y="5992813"/>
            <a:ext cx="6240463" cy="423863"/>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2635343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8385" y="1678569"/>
            <a:ext cx="2624432" cy="659015"/>
          </a:xfrm>
          <a:prstGeom prst="rect">
            <a:avLst/>
          </a:prstGeom>
        </p:spPr>
      </p:pic>
      <p:sp>
        <p:nvSpPr>
          <p:cNvPr id="25" name="Title 1"/>
          <p:cNvSpPr>
            <a:spLocks noGrp="1"/>
          </p:cNvSpPr>
          <p:nvPr>
            <p:ph type="ctrTitle"/>
          </p:nvPr>
        </p:nvSpPr>
        <p:spPr>
          <a:xfrm>
            <a:off x="9168384" y="3173477"/>
            <a:ext cx="2889504" cy="561600"/>
          </a:xfrm>
        </p:spPr>
        <p:txBody>
          <a:bodyPr lIns="0" tIns="0" rIns="0" bIns="0" anchor="t" anchorCtr="0">
            <a:noAutofit/>
          </a:bodyPr>
          <a:lstStyle>
            <a:lvl1pPr marL="0" algn="l">
              <a:lnSpc>
                <a:spcPct val="100000"/>
              </a:lnSpc>
              <a:spcBef>
                <a:spcPts val="0"/>
              </a:spcBef>
              <a:spcAft>
                <a:spcPts val="600"/>
              </a:spcAft>
              <a:defRPr lang="en-GB" sz="1100" b="0" i="0" spc="0" baseline="0" dirty="0">
                <a:solidFill>
                  <a:schemeClr val="bg1"/>
                </a:solidFill>
                <a:latin typeface="+mn-lt"/>
                <a:ea typeface="+mj-ea"/>
                <a:cs typeface="Calibri Light"/>
              </a:defRPr>
            </a:lvl1pPr>
          </a:lstStyle>
          <a:p>
            <a:r>
              <a:rPr lang="en-US"/>
              <a:t>Click to edit Master title style</a:t>
            </a:r>
            <a:endParaRPr lang="en-GB"/>
          </a:p>
        </p:txBody>
      </p:sp>
      <p:sp>
        <p:nvSpPr>
          <p:cNvPr id="26" name="Subtitle 2"/>
          <p:cNvSpPr>
            <a:spLocks noGrp="1"/>
          </p:cNvSpPr>
          <p:nvPr>
            <p:ph type="subTitle" idx="1"/>
          </p:nvPr>
        </p:nvSpPr>
        <p:spPr>
          <a:xfrm>
            <a:off x="9168384" y="3873357"/>
            <a:ext cx="2889504" cy="488578"/>
          </a:xfrm>
        </p:spPr>
        <p:txBody>
          <a:bodyPr lIns="0" tIns="0" rIns="0" bIns="0" anchor="t" anchorCtr="0">
            <a:noAutofit/>
          </a:bodyPr>
          <a:lstStyle>
            <a:lvl1pPr marL="0" indent="0" algn="l">
              <a:lnSpc>
                <a:spcPct val="100000"/>
              </a:lnSpc>
              <a:spcBef>
                <a:spcPts val="0"/>
              </a:spcBef>
              <a:spcAft>
                <a:spcPts val="300"/>
              </a:spcAft>
              <a:buNone/>
              <a:defRPr sz="1100" b="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7" name="Subtitle 2"/>
          <p:cNvSpPr txBox="1">
            <a:spLocks/>
          </p:cNvSpPr>
          <p:nvPr userDrawn="1"/>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28" name="Picture 2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29" name="Picture 2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30" name="Picture 2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31" name="Text Placeholder 5"/>
          <p:cNvSpPr>
            <a:spLocks noGrp="1"/>
          </p:cNvSpPr>
          <p:nvPr>
            <p:ph type="body" sz="quarter" idx="10"/>
          </p:nvPr>
        </p:nvSpPr>
        <p:spPr>
          <a:xfrm>
            <a:off x="9167813" y="4535489"/>
            <a:ext cx="2890837" cy="1016154"/>
          </a:xfrm>
        </p:spPr>
        <p:txBody>
          <a:bodyPr/>
          <a:lstStyle>
            <a:lvl1pPr marL="0" marR="5080" indent="0" algn="l" defTabSz="914400" rtl="0" eaLnBrk="1" latinLnBrk="0" hangingPunct="1">
              <a:lnSpc>
                <a:spcPct val="100000"/>
              </a:lnSpc>
              <a:spcBef>
                <a:spcPts val="0"/>
              </a:spcBef>
              <a:spcAft>
                <a:spcPts val="300"/>
              </a:spcAft>
              <a:buFont typeface="Arial" panose="020B0604020202020204" pitchFamily="34" charset="0"/>
              <a:buNone/>
              <a:defRPr lang="en-US" sz="1100" b="0" kern="1200" spc="0" baseline="0" dirty="0" smtClean="0">
                <a:solidFill>
                  <a:schemeClr val="bg1"/>
                </a:solidFill>
                <a:latin typeface="+mn-lt"/>
                <a:ea typeface="+mn-ea"/>
                <a:cs typeface="Calibri Light"/>
              </a:defRPr>
            </a:lvl1pPr>
          </a:lstStyle>
          <a:p>
            <a:pPr lvl="0"/>
            <a:r>
              <a:rPr lang="en-US"/>
              <a:t>Click to edit Master text styles</a:t>
            </a:r>
          </a:p>
        </p:txBody>
      </p:sp>
      <p:sp>
        <p:nvSpPr>
          <p:cNvPr id="32" name="object 6"/>
          <p:cNvSpPr/>
          <p:nvPr userDrawn="1"/>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3" name="object 7"/>
          <p:cNvSpPr/>
          <p:nvPr userDrawn="1"/>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4" name="object 8"/>
          <p:cNvSpPr/>
          <p:nvPr userDrawn="1"/>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5" name="object 9"/>
          <p:cNvSpPr/>
          <p:nvPr userDrawn="1"/>
        </p:nvSpPr>
        <p:spPr>
          <a:xfrm>
            <a:off x="9177005" y="440778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Tree>
    <p:extLst>
      <p:ext uri="{BB962C8B-B14F-4D97-AF65-F5344CB8AC3E}">
        <p14:creationId xmlns:p14="http://schemas.microsoft.com/office/powerpoint/2010/main" val="2793386891"/>
      </p:ext>
    </p:extLst>
  </p:cSld>
  <p:clrMapOvr>
    <a:masterClrMapping/>
  </p:clrMapOvr>
  <p:extLst>
    <p:ext uri="{DCECCB84-F9BA-43D5-87BE-67443E8EF086}">
      <p15:sldGuideLst xmlns:p15="http://schemas.microsoft.com/office/powerpoint/2012/main">
        <p15:guide id="1" pos="576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Chart/ no text box">
    <p:bg>
      <p:bgPr>
        <a:solidFill>
          <a:srgbClr val="FFFFFF"/>
        </a:solidFill>
        <a:effectLst/>
      </p:bgPr>
    </p:bg>
    <p:spTree>
      <p:nvGrpSpPr>
        <p:cNvPr id="1" name=""/>
        <p:cNvGrpSpPr/>
        <p:nvPr/>
      </p:nvGrpSpPr>
      <p:grpSpPr>
        <a:xfrm>
          <a:off x="0" y="0"/>
          <a:ext cx="0" cy="0"/>
          <a:chOff x="0" y="0"/>
          <a:chExt cx="0" cy="0"/>
        </a:xfrm>
      </p:grpSpPr>
      <p:pic>
        <p:nvPicPr>
          <p:cNvPr id="2" name="Picture 4" descr="Image result for transport focus logo">
            <a:extLst>
              <a:ext uri="{FF2B5EF4-FFF2-40B4-BE49-F238E27FC236}">
                <a16:creationId xmlns:a16="http://schemas.microsoft.com/office/drawing/2014/main" id="{69946A23-D3E7-EDD7-8043-8ED906BCF2E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5434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 Proposal">
    <p:spTree>
      <p:nvGrpSpPr>
        <p:cNvPr id="1" name=""/>
        <p:cNvGrpSpPr/>
        <p:nvPr/>
      </p:nvGrpSpPr>
      <p:grpSpPr>
        <a:xfrm>
          <a:off x="0" y="0"/>
          <a:ext cx="0" cy="0"/>
          <a:chOff x="0" y="0"/>
          <a:chExt cx="0" cy="0"/>
        </a:xfrm>
      </p:grpSpPr>
      <p:sp>
        <p:nvSpPr>
          <p:cNvPr id="3" name="Rectangle 2"/>
          <p:cNvSpPr/>
          <p:nvPr userDrawn="1"/>
        </p:nvSpPr>
        <p:spPr>
          <a:xfrm>
            <a:off x="922867" y="938213"/>
            <a:ext cx="11269133" cy="2654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4" name="Picture 4" descr="Screen Shot 2014-04-15 at 11.46.54 AM.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71051" y="1014414"/>
            <a:ext cx="2351616"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userDrawn="1"/>
        </p:nvSpPr>
        <p:spPr bwMode="auto">
          <a:xfrm>
            <a:off x="5894917" y="5395914"/>
            <a:ext cx="6093883" cy="1323975"/>
          </a:xfrm>
          <a:prstGeom prst="rect">
            <a:avLst/>
          </a:prstGeom>
          <a:solidFill>
            <a:srgbClr val="FFFFFF">
              <a:alpha val="40000"/>
            </a:srgbClr>
          </a:solidFill>
          <a:ln w="9525">
            <a:noFill/>
            <a:miter lim="800000"/>
            <a:headEnd/>
            <a:tailEnd/>
          </a:ln>
        </p:spPr>
        <p:txBody>
          <a:bodyPr anchor="ctr"/>
          <a:lstStyle>
            <a:defPPr>
              <a:defRPr lang="en-US"/>
            </a:defPPr>
            <a:lvl1pPr>
              <a:defRPr sz="1000">
                <a:solidFill>
                  <a:srgbClr val="120C80"/>
                </a:solidFill>
                <a:latin typeface="Corbel" panose="020B0503020204020204" pitchFamily="34" charset="0"/>
              </a:defRPr>
            </a:lvl1pPr>
          </a:lstStyle>
          <a:p>
            <a:pPr fontAlgn="auto">
              <a:spcBef>
                <a:spcPts val="0"/>
              </a:spcBef>
              <a:spcAft>
                <a:spcPts val="0"/>
              </a:spcAft>
              <a:defRPr/>
            </a:pPr>
            <a:r>
              <a:rPr lang="en-GB" sz="1000">
                <a:solidFill>
                  <a:schemeClr val="tx1"/>
                </a:solidFill>
                <a:latin typeface="+mn-lt"/>
                <a:cs typeface="+mn-cs"/>
              </a:rPr>
              <a:t>Prepared in compliance with the International quality standard covering market research, ISO 20252 (2012), The MRS Code of Conduct, and the Data Protection Act 1998 by Illuminas, 183-203 Eversholt Street, London NW1 1BU, UK</a:t>
            </a:r>
          </a:p>
          <a:p>
            <a:pPr fontAlgn="auto">
              <a:spcBef>
                <a:spcPts val="0"/>
              </a:spcBef>
              <a:spcAft>
                <a:spcPts val="0"/>
              </a:spcAft>
              <a:defRPr/>
            </a:pPr>
            <a:endParaRPr lang="en-GB" sz="1000">
              <a:solidFill>
                <a:schemeClr val="tx1"/>
              </a:solidFill>
              <a:latin typeface="+mn-lt"/>
              <a:cs typeface="+mn-cs"/>
            </a:endParaRPr>
          </a:p>
          <a:p>
            <a:pPr fontAlgn="auto">
              <a:spcBef>
                <a:spcPts val="0"/>
              </a:spcBef>
              <a:spcAft>
                <a:spcPts val="0"/>
              </a:spcAft>
              <a:defRPr/>
            </a:pPr>
            <a:r>
              <a:rPr lang="en-GB" sz="1000">
                <a:solidFill>
                  <a:schemeClr val="tx1"/>
                </a:solidFill>
                <a:latin typeface="+mn-lt"/>
                <a:cs typeface="+mn-cs"/>
              </a:rPr>
              <a:t>T +44 (0)20 7909 0929   F +44 (0)20 7909 0921   E info@illuminas-global.com</a:t>
            </a:r>
          </a:p>
          <a:p>
            <a:pPr fontAlgn="auto">
              <a:spcBef>
                <a:spcPts val="0"/>
              </a:spcBef>
              <a:spcAft>
                <a:spcPts val="0"/>
              </a:spcAft>
              <a:defRPr/>
            </a:pPr>
            <a:endParaRPr lang="en-GB" sz="1000">
              <a:solidFill>
                <a:schemeClr val="tx1"/>
              </a:solidFill>
              <a:latin typeface="+mn-lt"/>
              <a:cs typeface="+mn-cs"/>
            </a:endParaRPr>
          </a:p>
          <a:p>
            <a:pPr fontAlgn="auto">
              <a:spcBef>
                <a:spcPts val="0"/>
              </a:spcBef>
              <a:spcAft>
                <a:spcPts val="0"/>
              </a:spcAft>
              <a:defRPr/>
            </a:pPr>
            <a:r>
              <a:rPr lang="en-GB" sz="1000">
                <a:solidFill>
                  <a:schemeClr val="tx1"/>
                </a:solidFill>
                <a:latin typeface="+mn-lt"/>
                <a:cs typeface="+mn-cs"/>
              </a:rPr>
              <a:t>www.illuminas-global.com </a:t>
            </a:r>
          </a:p>
        </p:txBody>
      </p:sp>
      <p:sp>
        <p:nvSpPr>
          <p:cNvPr id="6" name="Rectangle 5"/>
          <p:cNvSpPr/>
          <p:nvPr userDrawn="1"/>
        </p:nvSpPr>
        <p:spPr>
          <a:xfrm>
            <a:off x="5894917" y="4883151"/>
            <a:ext cx="6093883" cy="5048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bIns="90000" anchor="b"/>
          <a:lstStyle/>
          <a:p>
            <a:pPr algn="r" fontAlgn="auto">
              <a:spcBef>
                <a:spcPts val="0"/>
              </a:spcBef>
              <a:spcAft>
                <a:spcPts val="0"/>
              </a:spcAft>
              <a:defRPr/>
            </a:pPr>
            <a:r>
              <a:rPr lang="en-US" sz="1200" b="1">
                <a:solidFill>
                  <a:schemeClr val="tx1"/>
                </a:solidFill>
                <a:latin typeface="+mj-lt"/>
                <a:cs typeface="Corbel"/>
              </a:rPr>
              <a:t>PREPARED BY ILLUMINAS</a:t>
            </a:r>
          </a:p>
          <a:p>
            <a:pPr algn="r" fontAlgn="auto">
              <a:spcBef>
                <a:spcPts val="0"/>
              </a:spcBef>
              <a:spcAft>
                <a:spcPts val="0"/>
              </a:spcAft>
              <a:defRPr/>
            </a:pPr>
            <a:r>
              <a:rPr lang="en-US" sz="1200" b="1">
                <a:solidFill>
                  <a:schemeClr val="tx1"/>
                </a:solidFill>
                <a:latin typeface="+mj-lt"/>
                <a:cs typeface="Corbel"/>
              </a:rPr>
              <a:t>a global team based in London, New York and Austin</a:t>
            </a:r>
          </a:p>
        </p:txBody>
      </p:sp>
      <p:sp>
        <p:nvSpPr>
          <p:cNvPr id="15" name="Title 5"/>
          <p:cNvSpPr>
            <a:spLocks noGrp="1"/>
          </p:cNvSpPr>
          <p:nvPr>
            <p:ph type="title"/>
          </p:nvPr>
        </p:nvSpPr>
        <p:spPr>
          <a:xfrm>
            <a:off x="1104900" y="1556559"/>
            <a:ext cx="11087099" cy="1894666"/>
          </a:xfrm>
          <a:prstGeom prst="rect">
            <a:avLst/>
          </a:prstGeom>
          <a:solidFill>
            <a:schemeClr val="tx2"/>
          </a:solidFill>
        </p:spPr>
        <p:txBody>
          <a:bodyPr wrap="square" tIns="90000" bIns="90000" anchor="ctr">
            <a:noAutofit/>
          </a:bodyPr>
          <a:lstStyle>
            <a:lvl1pPr>
              <a:defRPr sz="3600" b="1">
                <a:latin typeface="+mj-lt"/>
              </a:defRPr>
            </a:lvl1pPr>
          </a:lstStyle>
          <a:p>
            <a:r>
              <a:rPr lang="en-US"/>
              <a:t>Click to edit Master title style</a:t>
            </a:r>
            <a:endParaRPr lang="en-GB"/>
          </a:p>
        </p:txBody>
      </p:sp>
    </p:spTree>
    <p:extLst>
      <p:ext uri="{BB962C8B-B14F-4D97-AF65-F5344CB8AC3E}">
        <p14:creationId xmlns:p14="http://schemas.microsoft.com/office/powerpoint/2010/main" val="4204388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Divider">
    <p:spTree>
      <p:nvGrpSpPr>
        <p:cNvPr id="1" name=""/>
        <p:cNvGrpSpPr/>
        <p:nvPr/>
      </p:nvGrpSpPr>
      <p:grpSpPr>
        <a:xfrm>
          <a:off x="0" y="0"/>
          <a:ext cx="0" cy="0"/>
          <a:chOff x="0" y="0"/>
          <a:chExt cx="0" cy="0"/>
        </a:xfrm>
      </p:grpSpPr>
      <p:sp>
        <p:nvSpPr>
          <p:cNvPr id="3" name="Rectangle 2"/>
          <p:cNvSpPr/>
          <p:nvPr userDrawn="1"/>
        </p:nvSpPr>
        <p:spPr>
          <a:xfrm>
            <a:off x="922867" y="938213"/>
            <a:ext cx="11269133" cy="2654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nvGrpSpPr>
          <p:cNvPr id="4" name="Group 10"/>
          <p:cNvGrpSpPr>
            <a:grpSpLocks/>
          </p:cNvGrpSpPr>
          <p:nvPr userDrawn="1"/>
        </p:nvGrpSpPr>
        <p:grpSpPr bwMode="auto">
          <a:xfrm>
            <a:off x="1007533" y="1589088"/>
            <a:ext cx="11093451" cy="1860550"/>
            <a:chOff x="824434" y="1589642"/>
            <a:chExt cx="6322056" cy="1860054"/>
          </a:xfrm>
        </p:grpSpPr>
        <p:cxnSp>
          <p:nvCxnSpPr>
            <p:cNvPr id="5" name="Straight Connector 4"/>
            <p:cNvCxnSpPr/>
            <p:nvPr/>
          </p:nvCxnSpPr>
          <p:spPr>
            <a:xfrm>
              <a:off x="824434" y="1589642"/>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24434" y="1656299"/>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824434" y="1854683"/>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824434" y="1722956"/>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24434" y="1789614"/>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24434" y="1921341"/>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24434" y="1987998"/>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24434" y="2054655"/>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24434" y="2254627"/>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24434" y="2121312"/>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24434" y="2187969"/>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24434" y="2319697"/>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24434" y="2386355"/>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824434" y="2453012"/>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24434" y="2652983"/>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24434" y="2519669"/>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24434" y="2586326"/>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24434" y="2719641"/>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24434" y="2784710"/>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24434" y="2851368"/>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24434" y="3051339"/>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24434" y="2918025"/>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24434" y="2984682"/>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24434" y="3117996"/>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24434" y="3184654"/>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824434" y="3249724"/>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24434" y="3449696"/>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24434" y="3316382"/>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24434" y="3383039"/>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pic>
        <p:nvPicPr>
          <p:cNvPr id="35" name="Picture 34" descr="Screen Shot 2014-04-15 at 11.46.54 AM.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71051" y="1014414"/>
            <a:ext cx="2351616"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099245" y="1897240"/>
            <a:ext cx="8105716" cy="735756"/>
          </a:xfrm>
          <a:prstGeom prst="rect">
            <a:avLst/>
          </a:prstGeom>
          <a:solidFill>
            <a:schemeClr val="tx2"/>
          </a:solidFill>
        </p:spPr>
        <p:txBody>
          <a:bodyPr wrap="square" tIns="90000" bIns="90000" anchor="ctr">
            <a:spAutoFit/>
          </a:bodyPr>
          <a:lstStyle>
            <a:lvl1pPr>
              <a:defRPr sz="3600" b="0">
                <a:latin typeface="+mj-lt"/>
              </a:defRPr>
            </a:lvl1pPr>
          </a:lstStyle>
          <a:p>
            <a:r>
              <a:rPr lang="en-US"/>
              <a:t>Click to edit Master title style</a:t>
            </a:r>
            <a:endParaRPr lang="en-GB"/>
          </a:p>
        </p:txBody>
      </p:sp>
      <p:sp>
        <p:nvSpPr>
          <p:cNvPr id="36" name="Slide Number Placeholder 5"/>
          <p:cNvSpPr>
            <a:spLocks noGrp="1"/>
          </p:cNvSpPr>
          <p:nvPr>
            <p:ph type="sldNum" sz="quarter" idx="10"/>
          </p:nvPr>
        </p:nvSpPr>
        <p:spPr>
          <a:xfrm>
            <a:off x="5867400" y="6665913"/>
            <a:ext cx="482600" cy="228600"/>
          </a:xfrm>
          <a:prstGeom prst="rect">
            <a:avLst/>
          </a:prstGeom>
        </p:spPr>
        <p:txBody>
          <a:bodyPr lIns="0" tIns="0" rIns="0" bIns="0" anchor="ctr"/>
          <a:lstStyle>
            <a:lvl1pPr algn="ctr" fontAlgn="auto">
              <a:spcBef>
                <a:spcPts val="0"/>
              </a:spcBef>
              <a:spcAft>
                <a:spcPts val="0"/>
              </a:spcAft>
              <a:defRPr sz="900">
                <a:latin typeface="+mn-lt"/>
                <a:cs typeface="+mn-cs"/>
              </a:defRPr>
            </a:lvl1pPr>
          </a:lstStyle>
          <a:p>
            <a:pPr>
              <a:defRPr/>
            </a:pPr>
            <a:fld id="{80DBC563-C95C-4E6F-992A-9457FADE4B3D}" type="slidenum">
              <a:rPr lang="en-US"/>
              <a:pPr>
                <a:defRPr/>
              </a:pPr>
              <a:t>‹#›</a:t>
            </a:fld>
            <a:endParaRPr lang="en-US"/>
          </a:p>
        </p:txBody>
      </p:sp>
    </p:spTree>
    <p:extLst>
      <p:ext uri="{BB962C8B-B14F-4D97-AF65-F5344CB8AC3E}">
        <p14:creationId xmlns:p14="http://schemas.microsoft.com/office/powerpoint/2010/main" val="23850807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S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64706" y="1162800"/>
            <a:ext cx="5347870" cy="5253875"/>
          </a:xfrm>
        </p:spPr>
        <p:txBody>
          <a:bodyPr/>
          <a:lstStyle>
            <a:lvl1pPr>
              <a:lnSpc>
                <a:spcPct val="100000"/>
              </a:lnSpc>
              <a:spcAft>
                <a:spcPts val="500"/>
              </a:spcAft>
              <a:defRPr sz="1000"/>
            </a:lvl1pPr>
            <a:lvl2pPr>
              <a:lnSpc>
                <a:spcPts val="1300"/>
              </a:lnSpc>
              <a:spcAft>
                <a:spcPts val="500"/>
              </a:spcAft>
              <a:defRPr sz="1000"/>
            </a:lvl2pPr>
            <a:lvl3pPr>
              <a:lnSpc>
                <a:spcPct val="100000"/>
              </a:lnSpc>
              <a:defRPr sz="1000"/>
            </a:lvl3pPr>
            <a:lvl4pPr>
              <a:lnSpc>
                <a:spcPct val="100000"/>
              </a:lnSpc>
              <a:defRPr sz="1000"/>
            </a:lvl4pPr>
            <a:lvl5pPr>
              <a:lnSpc>
                <a:spcPct val="100000"/>
              </a:lnSpc>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14" name="Content Placeholder 13"/>
          <p:cNvSpPr>
            <a:spLocks noGrp="1"/>
          </p:cNvSpPr>
          <p:nvPr>
            <p:ph sz="quarter" idx="13"/>
          </p:nvPr>
        </p:nvSpPr>
        <p:spPr>
          <a:xfrm>
            <a:off x="489600" y="1162799"/>
            <a:ext cx="5427013" cy="5253875"/>
          </a:xfrm>
        </p:spPr>
        <p:txBody>
          <a:bodyPr/>
          <a:lstStyle>
            <a:lvl1pPr>
              <a:lnSpc>
                <a:spcPct val="100000"/>
              </a:lnSpc>
              <a:spcAft>
                <a:spcPts val="500"/>
              </a:spcAft>
              <a:defRPr sz="1000"/>
            </a:lvl1pPr>
            <a:lvl2pPr>
              <a:lnSpc>
                <a:spcPts val="1300"/>
              </a:lnSpc>
              <a:spcAft>
                <a:spcPts val="500"/>
              </a:spcAft>
              <a:defRPr sz="1000"/>
            </a:lvl2pPr>
            <a:lvl3pPr>
              <a:lnSpc>
                <a:spcPct val="100000"/>
              </a:lnSpc>
              <a:defRPr sz="1000"/>
            </a:lvl3pPr>
            <a:lvl4pPr>
              <a:lnSpc>
                <a:spcPct val="100000"/>
              </a:lnSpc>
              <a:defRPr sz="1000"/>
            </a:lvl4pPr>
            <a:lvl5pPr>
              <a:lnSpc>
                <a:spcPct val="100000"/>
              </a:lnSpc>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78625851"/>
      </p:ext>
    </p:extLst>
  </p:cSld>
  <p:clrMapOvr>
    <a:masterClrMapping/>
  </p:clrMapOvr>
  <p:extLst>
    <p:ext uri="{DCECCB84-F9BA-43D5-87BE-67443E8EF086}">
      <p15:sldGuideLst xmlns:p15="http://schemas.microsoft.com/office/powerpoint/2012/main">
        <p15:guide id="1" orient="horz" pos="2160">
          <p15:clr>
            <a:srgbClr val="FBAE40"/>
          </p15:clr>
        </p15:guide>
        <p15:guide id="2" pos="3727">
          <p15:clr>
            <a:srgbClr val="FBAE40"/>
          </p15:clr>
        </p15:guide>
        <p15:guide id="3" pos="399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Divider_2">
    <p:spTree>
      <p:nvGrpSpPr>
        <p:cNvPr id="1" name=""/>
        <p:cNvGrpSpPr/>
        <p:nvPr/>
      </p:nvGrpSpPr>
      <p:grpSpPr>
        <a:xfrm>
          <a:off x="0" y="0"/>
          <a:ext cx="0" cy="0"/>
          <a:chOff x="0" y="0"/>
          <a:chExt cx="0" cy="0"/>
        </a:xfrm>
      </p:grpSpPr>
      <p:sp>
        <p:nvSpPr>
          <p:cNvPr id="3" name="Rectangle 2"/>
          <p:cNvSpPr/>
          <p:nvPr userDrawn="1"/>
        </p:nvSpPr>
        <p:spPr>
          <a:xfrm>
            <a:off x="0" y="3273425"/>
            <a:ext cx="12192000" cy="1327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nvGrpSpPr>
          <p:cNvPr id="4" name="Group 10"/>
          <p:cNvGrpSpPr>
            <a:grpSpLocks/>
          </p:cNvGrpSpPr>
          <p:nvPr userDrawn="1"/>
        </p:nvGrpSpPr>
        <p:grpSpPr bwMode="auto">
          <a:xfrm>
            <a:off x="0" y="3440114"/>
            <a:ext cx="12192000" cy="993775"/>
            <a:chOff x="0" y="3457344"/>
            <a:chExt cx="9144000" cy="993404"/>
          </a:xfrm>
        </p:grpSpPr>
        <p:cxnSp>
          <p:nvCxnSpPr>
            <p:cNvPr id="5" name="Straight Connector 4"/>
            <p:cNvCxnSpPr/>
            <p:nvPr/>
          </p:nvCxnSpPr>
          <p:spPr>
            <a:xfrm>
              <a:off x="0" y="3457344"/>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0" y="3533516"/>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3685859"/>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3839788"/>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3992131"/>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4144474"/>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0" y="4298405"/>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3609687"/>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0" y="3763617"/>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0" y="3915960"/>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0" y="4068303"/>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4222233"/>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4374576"/>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0" y="4450748"/>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grpSp>
      <p:pic>
        <p:nvPicPr>
          <p:cNvPr id="19" name="Picture 19" descr="Screen Shot 2014-04-15 at 11.46.54 AM.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7184" y="6235700"/>
            <a:ext cx="235161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5"/>
          <p:cNvSpPr>
            <a:spLocks noGrp="1"/>
          </p:cNvSpPr>
          <p:nvPr>
            <p:ph type="title"/>
          </p:nvPr>
        </p:nvSpPr>
        <p:spPr>
          <a:xfrm>
            <a:off x="489645" y="3572324"/>
            <a:ext cx="8105716" cy="735756"/>
          </a:xfrm>
          <a:prstGeom prst="rect">
            <a:avLst/>
          </a:prstGeom>
          <a:solidFill>
            <a:schemeClr val="tx2"/>
          </a:solidFill>
        </p:spPr>
        <p:txBody>
          <a:bodyPr wrap="square" tIns="90000" bIns="90000" anchor="ctr">
            <a:spAutoFit/>
          </a:bodyPr>
          <a:lstStyle>
            <a:lvl1pPr>
              <a:defRPr sz="3600" b="0">
                <a:latin typeface="+mj-lt"/>
              </a:defRPr>
            </a:lvl1pPr>
          </a:lstStyle>
          <a:p>
            <a:r>
              <a:rPr lang="en-US"/>
              <a:t>Click to edit Master title style</a:t>
            </a:r>
            <a:endParaRPr lang="en-GB"/>
          </a:p>
        </p:txBody>
      </p:sp>
      <p:sp>
        <p:nvSpPr>
          <p:cNvPr id="20" name="Slide Number Placeholder 5"/>
          <p:cNvSpPr>
            <a:spLocks noGrp="1"/>
          </p:cNvSpPr>
          <p:nvPr>
            <p:ph type="sldNum" sz="quarter" idx="10"/>
          </p:nvPr>
        </p:nvSpPr>
        <p:spPr>
          <a:xfrm>
            <a:off x="5867400" y="6665913"/>
            <a:ext cx="482600" cy="228600"/>
          </a:xfrm>
          <a:prstGeom prst="rect">
            <a:avLst/>
          </a:prstGeom>
        </p:spPr>
        <p:txBody>
          <a:bodyPr lIns="0" tIns="0" rIns="0" bIns="0" anchor="ctr"/>
          <a:lstStyle>
            <a:lvl1pPr algn="ctr" fontAlgn="auto">
              <a:spcBef>
                <a:spcPts val="0"/>
              </a:spcBef>
              <a:spcAft>
                <a:spcPts val="0"/>
              </a:spcAft>
              <a:defRPr sz="900">
                <a:latin typeface="+mn-lt"/>
                <a:cs typeface="+mn-cs"/>
              </a:defRPr>
            </a:lvl1pPr>
          </a:lstStyle>
          <a:p>
            <a:pPr>
              <a:defRPr/>
            </a:pPr>
            <a:fld id="{E86DE912-B2AE-4D2C-9879-EE62A7EC8917}" type="slidenum">
              <a:rPr lang="en-US"/>
              <a:pPr>
                <a:defRPr/>
              </a:pPr>
              <a:t>‹#›</a:t>
            </a:fld>
            <a:endParaRPr lang="en-US"/>
          </a:p>
        </p:txBody>
      </p:sp>
    </p:spTree>
    <p:extLst>
      <p:ext uri="{BB962C8B-B14F-4D97-AF65-F5344CB8AC3E}">
        <p14:creationId xmlns:p14="http://schemas.microsoft.com/office/powerpoint/2010/main" val="5293575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2" name="Picture 4" descr="Image result for transport focus logo">
            <a:extLst>
              <a:ext uri="{FF2B5EF4-FFF2-40B4-BE49-F238E27FC236}">
                <a16:creationId xmlns:a16="http://schemas.microsoft.com/office/drawing/2014/main" id="{8B252552-734F-4900-728B-34EDAD5342A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2411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no content">
    <p:bg>
      <p:bgPr>
        <a:solidFill>
          <a:srgbClr val="FFFFFF"/>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0" y="906463"/>
            <a:ext cx="12192000"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2" name="Picture 4" descr="Image result for transport focus logo">
            <a:extLst>
              <a:ext uri="{FF2B5EF4-FFF2-40B4-BE49-F238E27FC236}">
                <a16:creationId xmlns:a16="http://schemas.microsoft.com/office/drawing/2014/main" id="{A69DC806-C3EB-545E-F20F-0A88A4B1FBD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7364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 2 boxes">
    <p:bg>
      <p:bgPr>
        <a:solidFill>
          <a:srgbClr val="FFFFFF"/>
        </a:solidFill>
        <a:effectLst/>
      </p:bgPr>
    </p:bg>
    <p:spTree>
      <p:nvGrpSpPr>
        <p:cNvPr id="1" name=""/>
        <p:cNvGrpSpPr/>
        <p:nvPr/>
      </p:nvGrpSpPr>
      <p:grpSpPr>
        <a:xfrm>
          <a:off x="0" y="0"/>
          <a:ext cx="0" cy="0"/>
          <a:chOff x="0" y="0"/>
          <a:chExt cx="0" cy="0"/>
        </a:xfrm>
      </p:grpSpPr>
      <p:pic>
        <p:nvPicPr>
          <p:cNvPr id="2" name="Picture 4" descr="Image result for transport focus logo">
            <a:extLst>
              <a:ext uri="{FF2B5EF4-FFF2-40B4-BE49-F238E27FC236}">
                <a16:creationId xmlns:a16="http://schemas.microsoft.com/office/drawing/2014/main" id="{4121B22B-A46E-3E73-E2C2-C1038954F89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306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lain background">
    <p:bg>
      <p:bgPr>
        <a:solidFill>
          <a:srgbClr val="FFFFFF"/>
        </a:solidFill>
        <a:effectLst/>
      </p:bgPr>
    </p:bg>
    <p:spTree>
      <p:nvGrpSpPr>
        <p:cNvPr id="1" name=""/>
        <p:cNvGrpSpPr/>
        <p:nvPr/>
      </p:nvGrpSpPr>
      <p:grpSpPr>
        <a:xfrm>
          <a:off x="0" y="0"/>
          <a:ext cx="0" cy="0"/>
          <a:chOff x="0" y="0"/>
          <a:chExt cx="0" cy="0"/>
        </a:xfrm>
      </p:grpSpPr>
      <p:pic>
        <p:nvPicPr>
          <p:cNvPr id="2" name="Picture 4" descr="Image result for transport focus logo">
            <a:extLst>
              <a:ext uri="{FF2B5EF4-FFF2-40B4-BE49-F238E27FC236}">
                <a16:creationId xmlns:a16="http://schemas.microsoft.com/office/drawing/2014/main" id="{4D71C371-316F-33D8-02CE-FFA6EF33DA8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297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9602" y="1162800"/>
            <a:ext cx="3528000" cy="5253874"/>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35729" y="1162799"/>
            <a:ext cx="3528000" cy="525387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11" name="Content Placeholder 10"/>
          <p:cNvSpPr>
            <a:spLocks noGrp="1"/>
          </p:cNvSpPr>
          <p:nvPr>
            <p:ph sz="quarter" idx="13"/>
          </p:nvPr>
        </p:nvSpPr>
        <p:spPr>
          <a:xfrm>
            <a:off x="8181856" y="1162800"/>
            <a:ext cx="3528000" cy="525387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4"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1072237417"/>
      </p:ext>
    </p:extLst>
  </p:cSld>
  <p:clrMapOvr>
    <a:masterClrMapping/>
  </p:clrMapOvr>
  <p:extLst>
    <p:ext uri="{DCECCB84-F9BA-43D5-87BE-67443E8EF086}">
      <p15:sldGuideLst xmlns:p15="http://schemas.microsoft.com/office/powerpoint/2012/main">
        <p15:guide id="1" pos="5155">
          <p15:clr>
            <a:srgbClr val="FBAE40"/>
          </p15:clr>
        </p15:guide>
        <p15:guide id="2" pos="2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Unique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9601" y="1138736"/>
            <a:ext cx="4298967" cy="5253874"/>
          </a:xfrm>
        </p:spPr>
        <p:txBody>
          <a:bodyPr/>
          <a:lstStyle>
            <a:lvl1pPr>
              <a:lnSpc>
                <a:spcPts val="2000"/>
              </a:lnSpc>
              <a:spcAft>
                <a:spcPts val="0"/>
              </a:spcAft>
              <a:defRPr/>
            </a:lvl1pPr>
            <a:lvl2pPr>
              <a:lnSpc>
                <a:spcPts val="2000"/>
              </a:lnSpc>
              <a:spcAft>
                <a:spcPts val="2000"/>
              </a:spcAft>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5" name="Title 4"/>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2364210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2.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image" Target="../media/image14.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image" Target="../media/image1.png"/><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8" Type="http://schemas.openxmlformats.org/officeDocument/2006/relationships/slideLayout" Target="../slideLayouts/slideLayout47.xml"/><Relationship Id="rId3"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358815"/>
            <a:ext cx="11233150" cy="430725"/>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489014" y="1162249"/>
            <a:ext cx="11223562" cy="525442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1493856" y="6521541"/>
            <a:ext cx="216000" cy="199934"/>
          </a:xfrm>
          <a:prstGeom prst="rect">
            <a:avLst/>
          </a:prstGeom>
        </p:spPr>
        <p:txBody>
          <a:bodyPr vert="horz" lIns="0" tIns="0" rIns="0" bIns="0" rtlCol="0" anchor="ctr"/>
          <a:lstStyle>
            <a:lvl1pPr algn="r">
              <a:defRPr sz="1000">
                <a:solidFill>
                  <a:srgbClr val="685C45"/>
                </a:solidFill>
                <a:latin typeface="+mj-lt"/>
              </a:defRPr>
            </a:lvl1pPr>
          </a:lstStyle>
          <a:p>
            <a:fld id="{330EA680-D336-4FF7-8B7A-9848BB0A1C32}" type="slidenum">
              <a:rPr lang="en-US" smtClean="0"/>
              <a:t>‹#›</a:t>
            </a:fld>
            <a:endParaRPr lang="en-US"/>
          </a:p>
        </p:txBody>
      </p:sp>
      <p:pic>
        <p:nvPicPr>
          <p:cNvPr id="10" name="Picture 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755673" y="6564001"/>
            <a:ext cx="590400" cy="115013"/>
          </a:xfrm>
          <a:prstGeom prst="rect">
            <a:avLst/>
          </a:prstGeom>
        </p:spPr>
      </p:pic>
    </p:spTree>
    <p:extLst>
      <p:ext uri="{BB962C8B-B14F-4D97-AF65-F5344CB8AC3E}">
        <p14:creationId xmlns:p14="http://schemas.microsoft.com/office/powerpoint/2010/main" val="39587538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2" r:id="rId29"/>
  </p:sldLayoutIdLst>
  <p:txStyles>
    <p:titleStyle>
      <a:lvl1pPr marL="0" algn="l" defTabSz="914400" rtl="0" eaLnBrk="1" latinLnBrk="0" hangingPunct="1">
        <a:lnSpc>
          <a:spcPts val="2900"/>
        </a:lnSpc>
        <a:spcBef>
          <a:spcPct val="0"/>
        </a:spcBef>
        <a:buNone/>
        <a:defRPr lang="en-GB" sz="2600" b="0" i="0" kern="1200" spc="-50" baseline="0" dirty="0">
          <a:solidFill>
            <a:schemeClr val="accent1"/>
          </a:solidFill>
          <a:latin typeface="Calibri Light"/>
          <a:ea typeface="+mj-ea"/>
          <a:cs typeface="Calibri Light"/>
        </a:defRPr>
      </a:lvl1pPr>
    </p:titleStyle>
    <p:bodyStyle>
      <a:lvl1pPr marL="0" marR="5080" indent="0" algn="l" defTabSz="914400" rtl="0" eaLnBrk="1" latinLnBrk="0" hangingPunct="1">
        <a:lnSpc>
          <a:spcPts val="1800"/>
        </a:lnSpc>
        <a:spcBef>
          <a:spcPts val="0"/>
        </a:spcBef>
        <a:spcAft>
          <a:spcPts val="1000"/>
        </a:spcAft>
        <a:buFont typeface="Arial" panose="020B0604020202020204" pitchFamily="34" charset="0"/>
        <a:buNone/>
        <a:defRPr lang="en-US" sz="1400" b="1" kern="1200" spc="10" dirty="0" smtClean="0">
          <a:solidFill>
            <a:schemeClr val="accent1"/>
          </a:solidFill>
          <a:latin typeface="+mn-lt"/>
          <a:ea typeface="+mn-ea"/>
          <a:cs typeface="Calibri Light"/>
        </a:defRPr>
      </a:lvl1pPr>
      <a:lvl2pPr marL="0" indent="0" algn="l" defTabSz="914400" rtl="0" eaLnBrk="1" latinLnBrk="0" hangingPunct="1">
        <a:lnSpc>
          <a:spcPts val="1800"/>
        </a:lnSpc>
        <a:spcBef>
          <a:spcPts val="0"/>
        </a:spcBef>
        <a:spcAft>
          <a:spcPts val="500"/>
        </a:spcAft>
        <a:buClr>
          <a:srgbClr val="FF5200"/>
        </a:buClr>
        <a:buFont typeface="Calibri" panose="020F0502020204030204" pitchFamily="34" charset="0"/>
        <a:buNone/>
        <a:defRPr sz="1400" kern="1200">
          <a:solidFill>
            <a:schemeClr val="tx1"/>
          </a:solidFill>
          <a:latin typeface="+mj-lt"/>
          <a:ea typeface="+mn-ea"/>
          <a:cs typeface="+mn-cs"/>
        </a:defRPr>
      </a:lvl2pPr>
      <a:lvl3pPr marL="180000" indent="-180000" algn="l" defTabSz="914400" rtl="0" eaLnBrk="1" latinLnBrk="0" hangingPunct="1">
        <a:lnSpc>
          <a:spcPts val="1800"/>
        </a:lnSpc>
        <a:spcBef>
          <a:spcPts val="0"/>
        </a:spcBef>
        <a:spcAft>
          <a:spcPts val="500"/>
        </a:spcAft>
        <a:buClr>
          <a:srgbClr val="FF5200"/>
        </a:buClr>
        <a:buFont typeface="Calibri" panose="020F0502020204030204" pitchFamily="34" charset="0"/>
        <a:buChar char="–"/>
        <a:defRPr sz="1400" kern="1200">
          <a:solidFill>
            <a:schemeClr val="tx1"/>
          </a:solidFill>
          <a:latin typeface="+mj-lt"/>
          <a:ea typeface="+mn-ea"/>
          <a:cs typeface="+mn-cs"/>
        </a:defRPr>
      </a:lvl3pPr>
      <a:lvl4pPr marL="0" indent="0" algn="l" defTabSz="914400" rtl="0" eaLnBrk="1" latinLnBrk="0" hangingPunct="1">
        <a:lnSpc>
          <a:spcPts val="1600"/>
        </a:lnSpc>
        <a:spcBef>
          <a:spcPts val="400"/>
        </a:spcBef>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600"/>
        </a:lnSpc>
        <a:spcBef>
          <a:spcPts val="0"/>
        </a:spcBef>
        <a:spcAft>
          <a:spcPts val="40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42">
          <p15:clr>
            <a:srgbClr val="F26B43"/>
          </p15:clr>
        </p15:guide>
        <p15:guide id="4" orient="horz" pos="754">
          <p15:clr>
            <a:srgbClr val="F26B43"/>
          </p15:clr>
        </p15:guide>
        <p15:guide id="5" pos="302">
          <p15:clr>
            <a:srgbClr val="F26B43"/>
          </p15:clr>
        </p15:guide>
        <p15:guide id="6" pos="7378">
          <p15:clr>
            <a:srgbClr val="F26B43"/>
          </p15:clr>
        </p15:guide>
        <p15:guide id="7" orient="horz" pos="4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358815"/>
            <a:ext cx="11233150" cy="430725"/>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489014" y="1162249"/>
            <a:ext cx="11223562" cy="5254425"/>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1493856" y="6521541"/>
            <a:ext cx="216000" cy="199934"/>
          </a:xfrm>
          <a:prstGeom prst="rect">
            <a:avLst/>
          </a:prstGeom>
        </p:spPr>
        <p:txBody>
          <a:bodyPr vert="horz" lIns="0" tIns="0" rIns="0" bIns="0" rtlCol="0" anchor="ctr"/>
          <a:lstStyle>
            <a:lvl1pPr algn="r">
              <a:defRPr sz="1000">
                <a:solidFill>
                  <a:srgbClr val="685C45"/>
                </a:solidFill>
                <a:latin typeface="+mj-lt"/>
              </a:defRPr>
            </a:lvl1pPr>
          </a:lstStyle>
          <a:p>
            <a:fld id="{770F188E-274D-49B2-AB27-2F89665B2F20}" type="slidenum">
              <a:rPr lang="en-GB" smtClean="0"/>
              <a:pPr/>
              <a:t>‹#›</a:t>
            </a:fld>
            <a:endParaRPr lang="en-GB"/>
          </a:p>
        </p:txBody>
      </p:sp>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758209" y="6564001"/>
            <a:ext cx="590400" cy="115013"/>
          </a:xfrm>
          <a:prstGeom prst="rect">
            <a:avLst/>
          </a:prstGeom>
        </p:spPr>
      </p:pic>
    </p:spTree>
    <p:extLst>
      <p:ext uri="{BB962C8B-B14F-4D97-AF65-F5344CB8AC3E}">
        <p14:creationId xmlns:p14="http://schemas.microsoft.com/office/powerpoint/2010/main" val="328973286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hf hdr="0" dt="0"/>
  <p:txStyles>
    <p:titleStyle>
      <a:lvl1pPr marL="0" algn="l" defTabSz="914400" rtl="0" eaLnBrk="1" latinLnBrk="0" hangingPunct="1">
        <a:lnSpc>
          <a:spcPts val="2900"/>
        </a:lnSpc>
        <a:spcBef>
          <a:spcPct val="0"/>
        </a:spcBef>
        <a:buNone/>
        <a:defRPr lang="en-GB" sz="2600" b="0" i="0" kern="1200" spc="-50" baseline="0" dirty="0">
          <a:solidFill>
            <a:schemeClr val="accent1"/>
          </a:solidFill>
          <a:latin typeface="Calibri Light"/>
          <a:ea typeface="+mj-ea"/>
          <a:cs typeface="Calibri Light"/>
        </a:defRPr>
      </a:lvl1pPr>
    </p:titleStyle>
    <p:bodyStyle>
      <a:lvl1pPr marL="0" marR="5080" indent="0" algn="l" defTabSz="914400" rtl="0" eaLnBrk="1" latinLnBrk="0" hangingPunct="1">
        <a:lnSpc>
          <a:spcPts val="1800"/>
        </a:lnSpc>
        <a:spcBef>
          <a:spcPts val="0"/>
        </a:spcBef>
        <a:spcAft>
          <a:spcPts val="1000"/>
        </a:spcAft>
        <a:buFont typeface="Arial" panose="020B0604020202020204" pitchFamily="34" charset="0"/>
        <a:buNone/>
        <a:defRPr lang="en-US" sz="1400" b="1" kern="1200" spc="10" dirty="0" smtClean="0">
          <a:solidFill>
            <a:schemeClr val="accent1"/>
          </a:solidFill>
          <a:latin typeface="+mn-lt"/>
          <a:ea typeface="+mn-ea"/>
          <a:cs typeface="Calibri Light"/>
        </a:defRPr>
      </a:lvl1pPr>
      <a:lvl2pPr marL="0" indent="0" algn="l" defTabSz="914400" rtl="0" eaLnBrk="1" latinLnBrk="0" hangingPunct="1">
        <a:lnSpc>
          <a:spcPts val="1800"/>
        </a:lnSpc>
        <a:spcBef>
          <a:spcPts val="0"/>
        </a:spcBef>
        <a:spcAft>
          <a:spcPts val="500"/>
        </a:spcAft>
        <a:buClr>
          <a:srgbClr val="FF5200"/>
        </a:buClr>
        <a:buFont typeface="Calibri" panose="020F0502020204030204" pitchFamily="34" charset="0"/>
        <a:buNone/>
        <a:defRPr sz="1400" kern="1200">
          <a:solidFill>
            <a:schemeClr val="tx1"/>
          </a:solidFill>
          <a:latin typeface="+mj-lt"/>
          <a:ea typeface="+mn-ea"/>
          <a:cs typeface="+mn-cs"/>
        </a:defRPr>
      </a:lvl2pPr>
      <a:lvl3pPr marL="180000" indent="-180000" algn="l" defTabSz="914400" rtl="0" eaLnBrk="1" latinLnBrk="0" hangingPunct="1">
        <a:lnSpc>
          <a:spcPts val="1800"/>
        </a:lnSpc>
        <a:spcBef>
          <a:spcPts val="0"/>
        </a:spcBef>
        <a:spcAft>
          <a:spcPts val="500"/>
        </a:spcAft>
        <a:buClr>
          <a:srgbClr val="FF5200"/>
        </a:buClr>
        <a:buFont typeface="Calibri" panose="020F0502020204030204" pitchFamily="34" charset="0"/>
        <a:buChar char="–"/>
        <a:defRPr sz="1400" kern="1200">
          <a:solidFill>
            <a:schemeClr val="tx1"/>
          </a:solidFill>
          <a:latin typeface="+mj-lt"/>
          <a:ea typeface="+mn-ea"/>
          <a:cs typeface="+mn-cs"/>
        </a:defRPr>
      </a:lvl3pPr>
      <a:lvl4pPr marL="0" indent="0" algn="l" defTabSz="914400" rtl="0" eaLnBrk="1" latinLnBrk="0" hangingPunct="1">
        <a:lnSpc>
          <a:spcPts val="1600"/>
        </a:lnSpc>
        <a:spcBef>
          <a:spcPts val="400"/>
        </a:spcBef>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600"/>
        </a:lnSpc>
        <a:spcBef>
          <a:spcPts val="0"/>
        </a:spcBef>
        <a:spcAft>
          <a:spcPts val="40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orient="horz" pos="436">
          <p15:clr>
            <a:srgbClr val="F26B43"/>
          </p15:clr>
        </p15:guide>
        <p15:guide id="2" pos="3840">
          <p15:clr>
            <a:srgbClr val="F26B43"/>
          </p15:clr>
        </p15:guide>
        <p15:guide id="3" orient="horz" pos="4042">
          <p15:clr>
            <a:srgbClr val="F26B43"/>
          </p15:clr>
        </p15:guide>
        <p15:guide id="4" orient="horz" pos="754">
          <p15:clr>
            <a:srgbClr val="F26B43"/>
          </p15:clr>
        </p15:guide>
        <p15:guide id="5" pos="302">
          <p15:clr>
            <a:srgbClr val="F26B43"/>
          </p15:clr>
        </p15:guide>
        <p15:guide id="6" pos="737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358815"/>
            <a:ext cx="11233150" cy="430725"/>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489014" y="1162249"/>
            <a:ext cx="11223562" cy="525442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1493856" y="6521541"/>
            <a:ext cx="216000" cy="199934"/>
          </a:xfrm>
          <a:prstGeom prst="rect">
            <a:avLst/>
          </a:prstGeom>
        </p:spPr>
        <p:txBody>
          <a:bodyPr vert="horz" lIns="0" tIns="0" rIns="0" bIns="0" rtlCol="0" anchor="ctr"/>
          <a:lstStyle>
            <a:lvl1pPr algn="r">
              <a:defRPr sz="1000">
                <a:solidFill>
                  <a:srgbClr val="685C45"/>
                </a:solidFill>
                <a:latin typeface="+mj-lt"/>
              </a:defRPr>
            </a:lvl1pPr>
          </a:lstStyle>
          <a:p>
            <a:fld id="{770F188E-274D-49B2-AB27-2F89665B2F20}" type="slidenum">
              <a:rPr lang="en-GB" smtClean="0"/>
              <a:pPr/>
              <a:t>‹#›</a:t>
            </a:fld>
            <a:endParaRPr lang="en-GB"/>
          </a:p>
        </p:txBody>
      </p:sp>
      <p:pic>
        <p:nvPicPr>
          <p:cNvPr id="10" name="Picture 9"/>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9755673" y="6564001"/>
            <a:ext cx="590400" cy="115013"/>
          </a:xfrm>
          <a:prstGeom prst="rect">
            <a:avLst/>
          </a:prstGeom>
        </p:spPr>
      </p:pic>
      <p:pic>
        <p:nvPicPr>
          <p:cNvPr id="4" name="Picture 4" descr="Image result for transport focus logo">
            <a:extLst>
              <a:ext uri="{FF2B5EF4-FFF2-40B4-BE49-F238E27FC236}">
                <a16:creationId xmlns:a16="http://schemas.microsoft.com/office/drawing/2014/main" id="{D4EEDF4E-D770-23CF-AE80-16FB8E6EB7E4}"/>
              </a:ext>
            </a:extLst>
          </p:cNvPr>
          <p:cNvPicPr>
            <a:picLocks noChangeAspect="1" noChangeArrowheads="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09869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Lst>
  <p:hf hdr="0" dt="0"/>
  <p:txStyles>
    <p:titleStyle>
      <a:lvl1pPr marL="0" algn="l" defTabSz="914400" rtl="0" eaLnBrk="1" latinLnBrk="0" hangingPunct="1">
        <a:lnSpc>
          <a:spcPts val="2900"/>
        </a:lnSpc>
        <a:spcBef>
          <a:spcPct val="0"/>
        </a:spcBef>
        <a:buNone/>
        <a:defRPr lang="en-GB" sz="2600" b="0" i="0" kern="1200" spc="-50" baseline="0" dirty="0">
          <a:solidFill>
            <a:schemeClr val="accent1"/>
          </a:solidFill>
          <a:latin typeface="Calibri Light"/>
          <a:ea typeface="+mj-ea"/>
          <a:cs typeface="Calibri Light"/>
        </a:defRPr>
      </a:lvl1pPr>
    </p:titleStyle>
    <p:bodyStyle>
      <a:lvl1pPr marL="0" marR="5080" indent="0" algn="l" defTabSz="914400" rtl="0" eaLnBrk="1" latinLnBrk="0" hangingPunct="1">
        <a:lnSpc>
          <a:spcPts val="1800"/>
        </a:lnSpc>
        <a:spcBef>
          <a:spcPts val="0"/>
        </a:spcBef>
        <a:spcAft>
          <a:spcPts val="1000"/>
        </a:spcAft>
        <a:buFont typeface="Arial" panose="020B0604020202020204" pitchFamily="34" charset="0"/>
        <a:buNone/>
        <a:defRPr lang="en-US" sz="1400" b="1" kern="1200" spc="10" dirty="0" smtClean="0">
          <a:solidFill>
            <a:schemeClr val="accent1"/>
          </a:solidFill>
          <a:latin typeface="+mn-lt"/>
          <a:ea typeface="+mn-ea"/>
          <a:cs typeface="Calibri Light"/>
        </a:defRPr>
      </a:lvl1pPr>
      <a:lvl2pPr marL="0" indent="0" algn="l" defTabSz="914400" rtl="0" eaLnBrk="1" latinLnBrk="0" hangingPunct="1">
        <a:lnSpc>
          <a:spcPts val="1800"/>
        </a:lnSpc>
        <a:spcBef>
          <a:spcPts val="0"/>
        </a:spcBef>
        <a:spcAft>
          <a:spcPts val="500"/>
        </a:spcAft>
        <a:buClr>
          <a:srgbClr val="FF5200"/>
        </a:buClr>
        <a:buFont typeface="Calibri" panose="020F0502020204030204" pitchFamily="34" charset="0"/>
        <a:buNone/>
        <a:defRPr sz="1400" kern="1200">
          <a:solidFill>
            <a:schemeClr val="tx1"/>
          </a:solidFill>
          <a:latin typeface="+mj-lt"/>
          <a:ea typeface="+mn-ea"/>
          <a:cs typeface="+mn-cs"/>
        </a:defRPr>
      </a:lvl2pPr>
      <a:lvl3pPr marL="180000" indent="-180000" algn="l" defTabSz="914400" rtl="0" eaLnBrk="1" latinLnBrk="0" hangingPunct="1">
        <a:lnSpc>
          <a:spcPts val="1800"/>
        </a:lnSpc>
        <a:spcBef>
          <a:spcPts val="0"/>
        </a:spcBef>
        <a:spcAft>
          <a:spcPts val="500"/>
        </a:spcAft>
        <a:buClr>
          <a:srgbClr val="FF5200"/>
        </a:buClr>
        <a:buFont typeface="Calibri" panose="020F0502020204030204" pitchFamily="34" charset="0"/>
        <a:buChar char="–"/>
        <a:defRPr sz="1400" kern="1200">
          <a:solidFill>
            <a:schemeClr val="tx1"/>
          </a:solidFill>
          <a:latin typeface="+mj-lt"/>
          <a:ea typeface="+mn-ea"/>
          <a:cs typeface="+mn-cs"/>
        </a:defRPr>
      </a:lvl3pPr>
      <a:lvl4pPr marL="0" indent="0" algn="l" defTabSz="914400" rtl="0" eaLnBrk="1" latinLnBrk="0" hangingPunct="1">
        <a:lnSpc>
          <a:spcPts val="1600"/>
        </a:lnSpc>
        <a:spcBef>
          <a:spcPts val="400"/>
        </a:spcBef>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600"/>
        </a:lnSpc>
        <a:spcBef>
          <a:spcPts val="0"/>
        </a:spcBef>
        <a:spcAft>
          <a:spcPts val="40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42">
          <p15:clr>
            <a:srgbClr val="F26B43"/>
          </p15:clr>
        </p15:guide>
        <p15:guide id="4" orient="horz" pos="754">
          <p15:clr>
            <a:srgbClr val="F26B43"/>
          </p15:clr>
        </p15:guide>
        <p15:guide id="5" pos="302">
          <p15:clr>
            <a:srgbClr val="F26B43"/>
          </p15:clr>
        </p15:guide>
        <p15:guide id="6" pos="7378">
          <p15:clr>
            <a:srgbClr val="F26B43"/>
          </p15:clr>
        </p15:guide>
        <p15:guide id="7" orient="horz" pos="4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victoria.maxey@illuminas.com" TargetMode="External"/><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21.png"/><Relationship Id="rId4" Type="http://schemas.openxmlformats.org/officeDocument/2006/relationships/hyperlink" Target="mailto:john.connaughton@illumina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1.xml"/><Relationship Id="rId5" Type="http://schemas.openxmlformats.org/officeDocument/2006/relationships/hyperlink" Target="https://nationalhighways.co.uk/our-roads/east/a11-thetford-to-norwich-led-lighting-upgrade/" TargetMode="Externa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14.pn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1.xml"/><Relationship Id="rId6" Type="http://schemas.openxmlformats.org/officeDocument/2006/relationships/hyperlink" Target="https://nationalhighways.co.uk/our-roads/east-midlands/east-midlands-maintenance-schemes/"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4.png"/><Relationship Id="rId7" Type="http://schemas.openxmlformats.org/officeDocument/2006/relationships/image" Target="../media/image47.svg"/><Relationship Id="rId12"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67.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61.svg"/><Relationship Id="rId10" Type="http://schemas.openxmlformats.org/officeDocument/2006/relationships/image" Target="../media/image48.png"/><Relationship Id="rId4" Type="http://schemas.openxmlformats.org/officeDocument/2006/relationships/image" Target="../media/image60.png"/><Relationship Id="rId9" Type="http://schemas.openxmlformats.org/officeDocument/2006/relationships/image" Target="../media/image63.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nationalhighways.co.uk/our-roads/east-midlands/east-midlands-maintenance-schemes/" TargetMode="External"/><Relationship Id="rId1" Type="http://schemas.openxmlformats.org/officeDocument/2006/relationships/slideLayout" Target="../slideLayouts/slideLayout41.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4.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67.xml"/><Relationship Id="rId6" Type="http://schemas.openxmlformats.org/officeDocument/2006/relationships/image" Target="../media/image67.png"/><Relationship Id="rId11" Type="http://schemas.openxmlformats.org/officeDocument/2006/relationships/image" Target="../media/image49.svg"/><Relationship Id="rId5" Type="http://schemas.openxmlformats.org/officeDocument/2006/relationships/image" Target="../media/image61.svg"/><Relationship Id="rId10" Type="http://schemas.openxmlformats.org/officeDocument/2006/relationships/image" Target="../media/image48.png"/><Relationship Id="rId4" Type="http://schemas.openxmlformats.org/officeDocument/2006/relationships/image" Target="../media/image60.png"/><Relationship Id="rId9" Type="http://schemas.openxmlformats.org/officeDocument/2006/relationships/image" Target="../media/image70.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hyperlink" Target="https://nationalhighways.co.uk/our-roads/south-east/m25-junction-10/" TargetMode="External"/><Relationship Id="rId2" Type="http://schemas.openxmlformats.org/officeDocument/2006/relationships/image" Target="../media/image71.png"/><Relationship Id="rId1" Type="http://schemas.openxmlformats.org/officeDocument/2006/relationships/slideLayout" Target="../slideLayouts/slideLayout41.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4.png"/><Relationship Id="rId7" Type="http://schemas.openxmlformats.org/officeDocument/2006/relationships/image" Target="../media/image49.svg"/><Relationship Id="rId12" Type="http://schemas.openxmlformats.org/officeDocument/2006/relationships/image" Target="../media/image77.svg"/><Relationship Id="rId2" Type="http://schemas.openxmlformats.org/officeDocument/2006/relationships/notesSlide" Target="../notesSlides/notesSlide14.xml"/><Relationship Id="rId1" Type="http://schemas.openxmlformats.org/officeDocument/2006/relationships/slideLayout" Target="../slideLayouts/slideLayout67.xml"/><Relationship Id="rId6" Type="http://schemas.openxmlformats.org/officeDocument/2006/relationships/image" Target="../media/image48.png"/><Relationship Id="rId11" Type="http://schemas.openxmlformats.org/officeDocument/2006/relationships/image" Target="../media/image76.png"/><Relationship Id="rId5" Type="http://schemas.openxmlformats.org/officeDocument/2006/relationships/image" Target="../media/image61.svg"/><Relationship Id="rId10"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4.png"/><Relationship Id="rId7" Type="http://schemas.openxmlformats.org/officeDocument/2006/relationships/image" Target="../media/image48.png"/><Relationship Id="rId12" Type="http://schemas.openxmlformats.org/officeDocument/2006/relationships/image" Target="../media/image61.svg"/><Relationship Id="rId2" Type="http://schemas.openxmlformats.org/officeDocument/2006/relationships/notesSlide" Target="../notesSlides/notesSlide16.xml"/><Relationship Id="rId1" Type="http://schemas.openxmlformats.org/officeDocument/2006/relationships/slideLayout" Target="../slideLayouts/slideLayout67.xml"/><Relationship Id="rId6" Type="http://schemas.openxmlformats.org/officeDocument/2006/relationships/image" Target="../media/image73.png"/><Relationship Id="rId11" Type="http://schemas.openxmlformats.org/officeDocument/2006/relationships/image" Target="../media/image60.png"/><Relationship Id="rId5" Type="http://schemas.openxmlformats.org/officeDocument/2006/relationships/image" Target="../media/image67.png"/><Relationship Id="rId10" Type="http://schemas.openxmlformats.org/officeDocument/2006/relationships/image" Target="../media/image47.svg"/><Relationship Id="rId4" Type="http://schemas.openxmlformats.org/officeDocument/2006/relationships/image" Target="../media/image64.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hyperlink" Target="mailto:victoria.maxey@illuminas.com" TargetMode="External"/><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21.png"/><Relationship Id="rId4" Type="http://schemas.openxmlformats.org/officeDocument/2006/relationships/hyperlink" Target="mailto:john.connaughton@illuminas.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hyperlink" Target="https://nationalhighways.co.uk/our-roads/east/m11-junction-6-to-junction-13-maintenance-work/" TargetMode="External"/><Relationship Id="rId2" Type="http://schemas.openxmlformats.org/officeDocument/2006/relationships/image" Target="../media/image22.png"/><Relationship Id="rId1" Type="http://schemas.openxmlformats.org/officeDocument/2006/relationships/slideLayout" Target="../slideLayouts/slideLayout4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4.pn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hyperlink" Target="https://nationalhighways.co.uk/our-roads/east/a1-biggleswade-north-to-a1-m-junction-10-stotfold-resurfacing/" TargetMode="External"/><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14.png"/><Relationship Id="rId7" Type="http://schemas.openxmlformats.org/officeDocument/2006/relationships/image" Target="../media/image29.svg"/><Relationship Id="rId12"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image" Target="../media/image28.png"/><Relationship Id="rId11" Type="http://schemas.openxmlformats.org/officeDocument/2006/relationships/image" Target="../media/image40.svg"/><Relationship Id="rId5" Type="http://schemas.openxmlformats.org/officeDocument/2006/relationships/image" Target="../media/image27.svg"/><Relationship Id="rId10"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409" y="5716219"/>
            <a:ext cx="1888489" cy="717550"/>
          </a:xfrm>
          <a:prstGeom prst="rect">
            <a:avLst/>
          </a:prstGeom>
        </p:spPr>
        <p:txBody>
          <a:bodyPr vert="horz" wrap="square" lIns="0" tIns="11430" rIns="0" bIns="0" rtlCol="0">
            <a:spAutoFit/>
          </a:bodyPr>
          <a:lstStyle/>
          <a:p>
            <a:pPr marL="12700" marR="5080" lvl="0" indent="0" algn="l" defTabSz="914400" rtl="0" eaLnBrk="1" fontAlgn="auto" latinLnBrk="0" hangingPunct="1">
              <a:lnSpc>
                <a:spcPct val="137700"/>
              </a:lnSpc>
              <a:spcBef>
                <a:spcPts val="90"/>
              </a:spcBef>
              <a:spcAft>
                <a:spcPts val="0"/>
              </a:spcAft>
              <a:buClrTx/>
              <a:buSzTx/>
              <a:buFontTx/>
              <a:buNone/>
              <a:tabLst/>
              <a:defRPr/>
            </a:pPr>
            <a:r>
              <a:rPr kumimoji="0" sz="1100" b="0" i="0" u="none" strike="noStrike" kern="1200" cap="none" spc="-5" normalizeH="0" baseline="0" noProof="0">
                <a:ln>
                  <a:noFill/>
                </a:ln>
                <a:solidFill>
                  <a:srgbClr val="FFFFFF"/>
                </a:solidFill>
                <a:effectLst/>
                <a:uLnTx/>
                <a:uFillTx/>
                <a:latin typeface="Calibri"/>
                <a:ea typeface="+mn-ea"/>
                <a:cs typeface="Calibri"/>
              </a:rPr>
              <a:t>illuminas.com  linkedin.com/company/</a:t>
            </a:r>
            <a:r>
              <a:rPr kumimoji="0" sz="1100" b="0" i="0" u="none" strike="noStrike" kern="1200" cap="none" spc="-5" normalizeH="0" baseline="0" noProof="0" err="1">
                <a:ln>
                  <a:noFill/>
                </a:ln>
                <a:solidFill>
                  <a:srgbClr val="FFFFFF"/>
                </a:solidFill>
                <a:effectLst/>
                <a:uLnTx/>
                <a:uFillTx/>
                <a:latin typeface="Calibri"/>
                <a:ea typeface="+mn-ea"/>
                <a:cs typeface="Calibri"/>
              </a:rPr>
              <a:t>illuminas</a:t>
            </a:r>
            <a:r>
              <a:rPr kumimoji="0" sz="1100" b="0" i="0" u="none" strike="noStrike" kern="1200" cap="none" spc="-5" normalizeH="0" baseline="0" noProof="0">
                <a:ln>
                  <a:noFill/>
                </a:ln>
                <a:solidFill>
                  <a:srgbClr val="FFFFFF"/>
                </a:solidFill>
                <a:effectLst/>
                <a:uLnTx/>
                <a:uFillTx/>
                <a:latin typeface="Calibri"/>
                <a:ea typeface="+mn-ea"/>
                <a:cs typeface="Calibri"/>
              </a:rPr>
              <a:t>  @Illuminas</a:t>
            </a:r>
            <a:endParaRPr kumimoji="0" sz="1100" b="0" i="0" u="none" strike="noStrike" kern="1200" cap="none" spc="0" normalizeH="0" baseline="0" noProof="0">
              <a:ln>
                <a:noFill/>
              </a:ln>
              <a:solidFill>
                <a:srgbClr val="685C45"/>
              </a:solidFill>
              <a:effectLst/>
              <a:uLnTx/>
              <a:uFillTx/>
              <a:latin typeface="Calibri"/>
              <a:ea typeface="+mn-ea"/>
              <a:cs typeface="Calibri"/>
            </a:endParaRPr>
          </a:p>
        </p:txBody>
      </p:sp>
      <p:sp>
        <p:nvSpPr>
          <p:cNvPr id="8" name="object 8"/>
          <p:cNvSpPr txBox="1"/>
          <p:nvPr/>
        </p:nvSpPr>
        <p:spPr>
          <a:xfrm>
            <a:off x="8823224" y="3046518"/>
            <a:ext cx="3420000" cy="2531590"/>
          </a:xfrm>
          <a:prstGeom prst="rect">
            <a:avLst/>
          </a:prstGeom>
        </p:spPr>
        <p:txBody>
          <a:bodyPr vert="horz" wrap="square" lIns="0" tIns="12700" rIns="0" bIns="0" rtlCol="0">
            <a:spAutoFit/>
          </a:bodyPr>
          <a:lstStyle/>
          <a:p>
            <a:pPr marL="34925" marR="241300" lvl="0" indent="0" algn="l" defTabSz="914400" rtl="0" eaLnBrk="1" fontAlgn="auto" latinLnBrk="0" hangingPunct="1">
              <a:lnSpc>
                <a:spcPct val="100000"/>
              </a:lnSpc>
              <a:spcBef>
                <a:spcPts val="100"/>
              </a:spcBef>
              <a:spcAft>
                <a:spcPts val="0"/>
              </a:spcAft>
              <a:buClrTx/>
              <a:buSzTx/>
              <a:buFontTx/>
              <a:buNone/>
              <a:tabLst/>
              <a:defRPr/>
            </a:pPr>
            <a:r>
              <a:rPr kumimoji="0" lang="en-US" sz="1500" b="1" i="0" u="none" strike="noStrike" kern="1200" cap="none" spc="-5" normalizeH="0" baseline="0" noProof="0">
                <a:ln>
                  <a:noFill/>
                </a:ln>
                <a:solidFill>
                  <a:srgbClr val="FFFFFF"/>
                </a:solidFill>
                <a:effectLst/>
                <a:uLnTx/>
                <a:uFillTx/>
                <a:latin typeface="Calibri"/>
                <a:ea typeface="+mn-ea"/>
                <a:cs typeface="Calibri"/>
              </a:rPr>
              <a:t>Motorway and major ’A’ road diversions</a:t>
            </a:r>
          </a:p>
          <a:p>
            <a:pPr marL="12700" marR="0" lvl="0" indent="0" algn="l" defTabSz="914400" rtl="0" eaLnBrk="1" fontAlgn="auto" latinLnBrk="0" hangingPunct="1">
              <a:lnSpc>
                <a:spcPct val="100000"/>
              </a:lnSpc>
              <a:spcBef>
                <a:spcPts val="990"/>
              </a:spcBef>
              <a:spcAft>
                <a:spcPts val="0"/>
              </a:spcAft>
              <a:buClrTx/>
              <a:buSzTx/>
              <a:buFontTx/>
              <a:buNone/>
              <a:tabLst/>
              <a:defRPr/>
            </a:pPr>
            <a:r>
              <a:rPr kumimoji="0" lang="en-GB" sz="1200" b="1" i="0" u="none" strike="noStrike" kern="1200" cap="none" spc="-5" normalizeH="0" baseline="0" noProof="0">
                <a:ln>
                  <a:noFill/>
                </a:ln>
                <a:solidFill>
                  <a:srgbClr val="FFFFFF"/>
                </a:solidFill>
                <a:effectLst/>
                <a:uLnTx/>
                <a:uFillTx/>
                <a:latin typeface="Calibri"/>
                <a:ea typeface="+mn-ea"/>
                <a:cs typeface="Calibri"/>
              </a:rPr>
              <a:t>Research report prepared for</a:t>
            </a:r>
          </a:p>
          <a:p>
            <a:pPr marL="12700" marR="0" lvl="0" indent="0" algn="l" defTabSz="914400" rtl="0" eaLnBrk="1" fontAlgn="auto" latinLnBrk="0" hangingPunct="1">
              <a:lnSpc>
                <a:spcPct val="100000"/>
              </a:lnSpc>
              <a:spcBef>
                <a:spcPts val="990"/>
              </a:spcBef>
              <a:spcAft>
                <a:spcPts val="0"/>
              </a:spcAft>
              <a:buClrTx/>
              <a:buSzTx/>
              <a:buFontTx/>
              <a:buNone/>
              <a:tabLst/>
              <a:defRPr/>
            </a:pPr>
            <a:endParaRPr kumimoji="0" lang="en-GB" sz="1200" b="1" i="0" u="none" strike="noStrike" kern="1200" cap="none" spc="-5" normalizeH="0" baseline="0" noProof="0">
              <a:ln>
                <a:noFill/>
              </a:ln>
              <a:solidFill>
                <a:srgbClr val="FFFFFF"/>
              </a:solidFill>
              <a:effectLst/>
              <a:uLnTx/>
              <a:uFillTx/>
              <a:latin typeface="Calibri"/>
              <a:ea typeface="+mn-ea"/>
              <a:cs typeface="Calibri"/>
            </a:endParaRPr>
          </a:p>
          <a:p>
            <a:pPr marL="12700" marR="0" lvl="0" indent="0" algn="l" defTabSz="914400" rtl="0" eaLnBrk="1" fontAlgn="auto" latinLnBrk="0" hangingPunct="1">
              <a:lnSpc>
                <a:spcPct val="100000"/>
              </a:lnSpc>
              <a:spcBef>
                <a:spcPts val="990"/>
              </a:spcBef>
              <a:spcAft>
                <a:spcPts val="0"/>
              </a:spcAft>
              <a:buClrTx/>
              <a:buSzTx/>
              <a:buFontTx/>
              <a:buNone/>
              <a:tabLst/>
              <a:defRPr/>
            </a:pPr>
            <a:r>
              <a:rPr kumimoji="0" lang="en-GB" sz="200" b="0" i="0" u="none" strike="noStrike" kern="1200" cap="none" spc="0" normalizeH="0" baseline="0" noProof="0">
                <a:ln>
                  <a:noFill/>
                </a:ln>
                <a:solidFill>
                  <a:srgbClr val="685C45"/>
                </a:solidFill>
                <a:effectLst/>
                <a:uLnTx/>
                <a:uFillTx/>
                <a:latin typeface="Calibri"/>
                <a:ea typeface="+mn-ea"/>
                <a:cs typeface="Calibri"/>
              </a:rPr>
              <a:t>Proposal</a:t>
            </a:r>
          </a:p>
          <a:p>
            <a:pPr marL="12700" marR="128270" lvl="0" indent="0" algn="l" defTabSz="914400" rtl="0" eaLnBrk="1" fontAlgn="auto" latinLnBrk="0" hangingPunct="1">
              <a:lnSpc>
                <a:spcPct val="1227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Calibri"/>
            </a:endParaRPr>
          </a:p>
          <a:p>
            <a:pPr marL="12700" marR="128270" lvl="0" indent="0" algn="l" defTabSz="914400" rtl="0" eaLnBrk="1" fontAlgn="auto" latinLnBrk="0" hangingPunct="1">
              <a:lnSpc>
                <a:spcPct val="1227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Calibri"/>
            </a:endParaRPr>
          </a:p>
          <a:p>
            <a:pPr marL="12700" marR="128270" lvl="0" indent="0" algn="l" defTabSz="914400" rtl="0" eaLnBrk="1" fontAlgn="auto" latinLnBrk="0" hangingPunct="1">
              <a:lnSpc>
                <a:spcPct val="1227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Calibri"/>
              </a:rPr>
              <a:t>John Connaughton - CEO</a:t>
            </a:r>
            <a:r>
              <a:rPr kumimoji="0" lang="en-US" sz="1100" b="0" i="0" u="none" strike="noStrike" kern="1200" cap="none" spc="0" normalizeH="0" baseline="0" noProof="0">
                <a:ln>
                  <a:noFill/>
                </a:ln>
                <a:solidFill>
                  <a:srgbClr val="FFFFFF"/>
                </a:solidFill>
                <a:effectLst/>
                <a:uLnTx/>
                <a:uFillTx/>
                <a:latin typeface="Calibri"/>
                <a:ea typeface="+mn-ea"/>
                <a:cs typeface="Calibri"/>
                <a:hlinkClick r:id="rId3"/>
              </a:rPr>
              <a:t> </a:t>
            </a:r>
            <a:r>
              <a:rPr kumimoji="0" lang="en-US" sz="1100" b="0" i="0" u="none" strike="noStrike" kern="1200" cap="none" spc="-5" normalizeH="0" baseline="0" noProof="0">
                <a:ln>
                  <a:noFill/>
                </a:ln>
                <a:solidFill>
                  <a:srgbClr val="FF0000"/>
                </a:solidFill>
                <a:effectLst/>
                <a:uLnTx/>
                <a:uFillTx/>
                <a:latin typeface="Calibri"/>
                <a:ea typeface="+mn-ea"/>
                <a:cs typeface="Calibri"/>
                <a:hlinkClick r:id="rId4">
                  <a:extLst>
                    <a:ext uri="{A12FA001-AC4F-418D-AE19-62706E023703}">
                      <ahyp:hlinkClr xmlns:ahyp="http://schemas.microsoft.com/office/drawing/2018/hyperlinkcolor" val="tx"/>
                    </a:ext>
                  </a:extLst>
                </a:hlinkClick>
              </a:rPr>
              <a:t>john.connaughton@illuminas.com</a:t>
            </a:r>
            <a:endParaRPr kumimoji="0" lang="en-US" sz="1100" b="0" i="0" u="none" strike="noStrike" kern="1200" cap="none" spc="-5" normalizeH="0" baseline="0" noProof="0">
              <a:ln>
                <a:noFill/>
              </a:ln>
              <a:solidFill>
                <a:srgbClr val="FF0000"/>
              </a:solidFill>
              <a:effectLst/>
              <a:uLnTx/>
              <a:uFillTx/>
              <a:latin typeface="Calibri"/>
              <a:ea typeface="+mn-ea"/>
              <a:cs typeface="Calibri"/>
            </a:endParaRPr>
          </a:p>
          <a:p>
            <a:pPr marL="12700" marR="128270" lvl="0" indent="0" algn="l" defTabSz="914400" rtl="0" eaLnBrk="1" fontAlgn="auto" latinLnBrk="0" hangingPunct="1">
              <a:lnSpc>
                <a:spcPct val="122700"/>
              </a:lnSpc>
              <a:spcBef>
                <a:spcPts val="0"/>
              </a:spcBef>
              <a:spcAft>
                <a:spcPts val="0"/>
              </a:spcAft>
              <a:buClrTx/>
              <a:buSzTx/>
              <a:buFontTx/>
              <a:buNone/>
              <a:tabLst/>
              <a:defRPr/>
            </a:pPr>
            <a:endParaRPr kumimoji="0" lang="en-GB" sz="200" b="0" i="0" u="none" strike="noStrike" kern="1200" cap="none" spc="-5" normalizeH="0" baseline="0" noProof="0">
              <a:ln>
                <a:noFill/>
              </a:ln>
              <a:solidFill>
                <a:srgbClr val="FFFFFF"/>
              </a:solidFill>
              <a:effectLst/>
              <a:uLnTx/>
              <a:uFillTx/>
              <a:latin typeface="Calibri"/>
              <a:ea typeface="+mn-ea"/>
              <a:cs typeface="Calibri"/>
            </a:endParaRPr>
          </a:p>
          <a:p>
            <a:pPr marL="12700" marR="128270" lvl="0" indent="0" algn="l" defTabSz="914400" rtl="0" eaLnBrk="1" fontAlgn="auto" latinLnBrk="0" hangingPunct="1">
              <a:lnSpc>
                <a:spcPct val="122700"/>
              </a:lnSpc>
              <a:spcBef>
                <a:spcPts val="0"/>
              </a:spcBef>
              <a:spcAft>
                <a:spcPts val="0"/>
              </a:spcAft>
              <a:buClrTx/>
              <a:buSzTx/>
              <a:buFontTx/>
              <a:buNone/>
              <a:tabLst/>
              <a:defRPr/>
            </a:pPr>
            <a:r>
              <a:rPr kumimoji="0" lang="en-GB" sz="1100" b="0" i="0" u="none" strike="noStrike" kern="1200" cap="none" spc="-5" normalizeH="0" baseline="0" noProof="0">
                <a:ln>
                  <a:noFill/>
                </a:ln>
                <a:solidFill>
                  <a:srgbClr val="FFFFFF"/>
                </a:solidFill>
                <a:effectLst/>
                <a:uLnTx/>
                <a:uFillTx/>
                <a:latin typeface="Calibri"/>
                <a:ea typeface="+mn-ea"/>
                <a:cs typeface="Calibri"/>
              </a:rPr>
              <a:t>Andy Glazier, Director</a:t>
            </a:r>
          </a:p>
          <a:p>
            <a:pPr marL="12700" marR="128270" lvl="0" indent="0" algn="l" defTabSz="914400" rtl="0" eaLnBrk="1" fontAlgn="auto" latinLnBrk="0" hangingPunct="1">
              <a:lnSpc>
                <a:spcPct val="122700"/>
              </a:lnSpc>
              <a:spcBef>
                <a:spcPts val="0"/>
              </a:spcBef>
              <a:spcAft>
                <a:spcPts val="0"/>
              </a:spcAft>
              <a:buClrTx/>
              <a:buSzTx/>
              <a:buFontTx/>
              <a:buNone/>
              <a:tabLst/>
              <a:defRPr/>
            </a:pPr>
            <a:r>
              <a:rPr kumimoji="0" lang="en-GB" sz="1100" b="0" i="0" u="sng" strike="noStrike" kern="1200" cap="none" spc="-5" normalizeH="0" baseline="0" noProof="0">
                <a:ln>
                  <a:noFill/>
                </a:ln>
                <a:solidFill>
                  <a:srgbClr val="FF0000"/>
                </a:solidFill>
                <a:effectLst/>
                <a:uLnTx/>
                <a:uFillTx/>
                <a:latin typeface="Calibri"/>
                <a:ea typeface="+mn-ea"/>
                <a:cs typeface="Calibri"/>
              </a:rPr>
              <a:t>Andy.glazier@illuminas.com</a:t>
            </a:r>
            <a:endParaRPr kumimoji="0" sz="1100" b="0" i="0" u="sng" strike="noStrike" kern="1200" cap="none" spc="0" normalizeH="0" baseline="0" noProof="0">
              <a:ln>
                <a:noFill/>
              </a:ln>
              <a:solidFill>
                <a:srgbClr val="FF0000"/>
              </a:solidFill>
              <a:effectLst/>
              <a:uLnTx/>
              <a:uFillTx/>
              <a:latin typeface="Calibri"/>
              <a:ea typeface="+mn-ea"/>
              <a:cs typeface="Calibri"/>
            </a:endParaRPr>
          </a:p>
        </p:txBody>
      </p:sp>
      <p:sp>
        <p:nvSpPr>
          <p:cNvPr id="11" name="object 8">
            <a:extLst>
              <a:ext uri="{FF2B5EF4-FFF2-40B4-BE49-F238E27FC236}">
                <a16:creationId xmlns:a16="http://schemas.microsoft.com/office/drawing/2014/main" id="{686D9DE9-0FF8-6A37-9615-C455A78D8658}"/>
              </a:ext>
            </a:extLst>
          </p:cNvPr>
          <p:cNvSpPr txBox="1"/>
          <p:nvPr/>
        </p:nvSpPr>
        <p:spPr>
          <a:xfrm>
            <a:off x="8834665" y="4145174"/>
            <a:ext cx="1152000" cy="182101"/>
          </a:xfrm>
          <a:prstGeom prst="rect">
            <a:avLst/>
          </a:prstGeom>
        </p:spPr>
        <p:txBody>
          <a:bodyPr vert="horz" wrap="square" lIns="0" tIns="12700" rIns="0" bIns="0" rtlCol="0">
            <a:spAutoFit/>
          </a:bodyPr>
          <a:lstStyle/>
          <a:p>
            <a:pPr marL="34925" marR="241300" lvl="0" indent="0" algn="l" defTabSz="914400" rtl="0" eaLnBrk="1" fontAlgn="auto" latinLnBrk="0" hangingPunct="1">
              <a:lnSpc>
                <a:spcPct val="100000"/>
              </a:lnSpc>
              <a:spcBef>
                <a:spcPts val="100"/>
              </a:spcBef>
              <a:spcAft>
                <a:spcPts val="0"/>
              </a:spcAft>
              <a:buClrTx/>
              <a:buSzTx/>
              <a:buFontTx/>
              <a:buNone/>
              <a:tabLst/>
              <a:defRPr/>
            </a:pPr>
            <a:r>
              <a:rPr lang="en-US" sz="1100" b="1" spc="-5">
                <a:solidFill>
                  <a:srgbClr val="FFFFFF"/>
                </a:solidFill>
                <a:latin typeface="Calibri"/>
                <a:cs typeface="Calibri"/>
              </a:rPr>
              <a:t>March</a:t>
            </a:r>
            <a:r>
              <a:rPr kumimoji="0" lang="en-US" sz="1100" b="1" i="0" u="none" strike="noStrike" kern="1200" cap="none" spc="-5" normalizeH="0" baseline="0" noProof="0">
                <a:ln>
                  <a:noFill/>
                </a:ln>
                <a:solidFill>
                  <a:srgbClr val="FFFFFF"/>
                </a:solidFill>
                <a:effectLst/>
                <a:uLnTx/>
                <a:uFillTx/>
                <a:latin typeface="Calibri"/>
                <a:ea typeface="+mn-ea"/>
                <a:cs typeface="Calibri"/>
              </a:rPr>
              <a:t> 2024</a:t>
            </a:r>
            <a:endParaRPr kumimoji="0" sz="1100" b="0" i="0" u="sng" strike="noStrike" kern="1200" cap="none" spc="0" normalizeH="0" baseline="0" noProof="0">
              <a:ln>
                <a:noFill/>
              </a:ln>
              <a:solidFill>
                <a:srgbClr val="FF0000"/>
              </a:solidFill>
              <a:effectLst/>
              <a:uLnTx/>
              <a:uFillTx/>
              <a:latin typeface="Calibri"/>
              <a:ea typeface="+mn-ea"/>
              <a:cs typeface="Calibri"/>
            </a:endParaRPr>
          </a:p>
        </p:txBody>
      </p:sp>
      <p:pic>
        <p:nvPicPr>
          <p:cNvPr id="4" name="Picture 3">
            <a:extLst>
              <a:ext uri="{FF2B5EF4-FFF2-40B4-BE49-F238E27FC236}">
                <a16:creationId xmlns:a16="http://schemas.microsoft.com/office/drawing/2014/main" id="{BD6D7AD1-9B35-70FA-D016-0D95193D75BE}"/>
              </a:ext>
            </a:extLst>
          </p:cNvPr>
          <p:cNvPicPr>
            <a:picLocks noChangeAspect="1"/>
          </p:cNvPicPr>
          <p:nvPr/>
        </p:nvPicPr>
        <p:blipFill>
          <a:blip r:embed="rId5"/>
          <a:stretch>
            <a:fillRect/>
          </a:stretch>
        </p:blipFill>
        <p:spPr>
          <a:xfrm>
            <a:off x="8860509" y="3691832"/>
            <a:ext cx="1200000" cy="360000"/>
          </a:xfrm>
          <a:prstGeom prst="rect">
            <a:avLst/>
          </a:prstGeom>
        </p:spPr>
      </p:pic>
      <p:cxnSp>
        <p:nvCxnSpPr>
          <p:cNvPr id="5" name="Straight Connector 4">
            <a:extLst>
              <a:ext uri="{FF2B5EF4-FFF2-40B4-BE49-F238E27FC236}">
                <a16:creationId xmlns:a16="http://schemas.microsoft.com/office/drawing/2014/main" id="{8BE55DBA-6FF8-075C-ED76-60C0540C1CAE}"/>
              </a:ext>
            </a:extLst>
          </p:cNvPr>
          <p:cNvCxnSpPr>
            <a:cxnSpLocks/>
          </p:cNvCxnSpPr>
          <p:nvPr/>
        </p:nvCxnSpPr>
        <p:spPr>
          <a:xfrm>
            <a:off x="8842317" y="3032532"/>
            <a:ext cx="334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DCE53F0-7700-7016-8037-D181A68A7C3C}"/>
              </a:ext>
            </a:extLst>
          </p:cNvPr>
          <p:cNvCxnSpPr>
            <a:cxnSpLocks/>
          </p:cNvCxnSpPr>
          <p:nvPr/>
        </p:nvCxnSpPr>
        <p:spPr>
          <a:xfrm>
            <a:off x="8842317" y="4396438"/>
            <a:ext cx="334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4816CA-CA01-9AF4-5435-2FFEDBC5C384}"/>
              </a:ext>
            </a:extLst>
          </p:cNvPr>
          <p:cNvCxnSpPr>
            <a:cxnSpLocks/>
          </p:cNvCxnSpPr>
          <p:nvPr/>
        </p:nvCxnSpPr>
        <p:spPr>
          <a:xfrm>
            <a:off x="8841304" y="5521732"/>
            <a:ext cx="334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8B68E-4DC7-3C97-0BBF-A8B3B7ED6A6B}"/>
              </a:ext>
            </a:extLst>
          </p:cNvPr>
          <p:cNvSpPr>
            <a:spLocks noGrp="1"/>
          </p:cNvSpPr>
          <p:nvPr>
            <p:ph type="title"/>
          </p:nvPr>
        </p:nvSpPr>
        <p:spPr>
          <a:xfrm>
            <a:off x="479423" y="276307"/>
            <a:ext cx="11233150" cy="430725"/>
          </a:xfrm>
        </p:spPr>
        <p:txBody>
          <a:bodyPr/>
          <a:lstStyle/>
          <a:p>
            <a:r>
              <a:rPr lang="en-US"/>
              <a:t>Overview of diversion:</a:t>
            </a:r>
            <a:endParaRPr lang="en-GB"/>
          </a:p>
        </p:txBody>
      </p:sp>
      <p:sp>
        <p:nvSpPr>
          <p:cNvPr id="2" name="Slide Number Placeholder 1">
            <a:extLst>
              <a:ext uri="{FF2B5EF4-FFF2-40B4-BE49-F238E27FC236}">
                <a16:creationId xmlns:a16="http://schemas.microsoft.com/office/drawing/2014/main" id="{939C5E36-5EA3-49C8-6C3B-EF4EB0BDE4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8A816B"/>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srgbClr val="8A816B"/>
              </a:solidFill>
              <a:effectLst/>
              <a:uLnTx/>
              <a:uFillTx/>
              <a:latin typeface="Calibri Light"/>
              <a:ea typeface="+mn-ea"/>
              <a:cs typeface="+mn-cs"/>
            </a:endParaRPr>
          </a:p>
        </p:txBody>
      </p:sp>
      <p:sp>
        <p:nvSpPr>
          <p:cNvPr id="11" name="TextBox 10">
            <a:extLst>
              <a:ext uri="{FF2B5EF4-FFF2-40B4-BE49-F238E27FC236}">
                <a16:creationId xmlns:a16="http://schemas.microsoft.com/office/drawing/2014/main" id="{2CF64184-3673-B030-64ED-AE0B5D6F406A}"/>
              </a:ext>
            </a:extLst>
          </p:cNvPr>
          <p:cNvSpPr txBox="1"/>
          <p:nvPr/>
        </p:nvSpPr>
        <p:spPr>
          <a:xfrm>
            <a:off x="479424" y="1163423"/>
            <a:ext cx="11014431" cy="2453951"/>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GB" sz="1400" b="0" i="0" u="none" strike="noStrike" kern="1200" cap="none" spc="0" normalizeH="0" baseline="0" noProof="0">
              <a:ln>
                <a:noFill/>
              </a:ln>
              <a:solidFill>
                <a:srgbClr val="8A816B"/>
              </a:solidFill>
              <a:effectLst/>
              <a:uLnTx/>
              <a:uFillTx/>
              <a:latin typeface="Calibri"/>
              <a:ea typeface="+mn-ea"/>
              <a:cs typeface="+mn-cs"/>
            </a:endParaRPr>
          </a:p>
        </p:txBody>
      </p:sp>
      <p:sp>
        <p:nvSpPr>
          <p:cNvPr id="5" name="TextBox 4">
            <a:extLst>
              <a:ext uri="{FF2B5EF4-FFF2-40B4-BE49-F238E27FC236}">
                <a16:creationId xmlns:a16="http://schemas.microsoft.com/office/drawing/2014/main" id="{966F4C6F-BA25-EB6F-3241-240BBCDBFD83}"/>
              </a:ext>
            </a:extLst>
          </p:cNvPr>
          <p:cNvSpPr txBox="1"/>
          <p:nvPr/>
        </p:nvSpPr>
        <p:spPr>
          <a:xfrm>
            <a:off x="658761" y="1163423"/>
            <a:ext cx="5093110" cy="215988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685C45"/>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561C1E58-7F48-723C-F978-53DBC9309F94}"/>
              </a:ext>
            </a:extLst>
          </p:cNvPr>
          <p:cNvSpPr/>
          <p:nvPr/>
        </p:nvSpPr>
        <p:spPr>
          <a:xfrm>
            <a:off x="479423" y="875578"/>
            <a:ext cx="5616575" cy="195535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85C45"/>
                </a:solidFill>
                <a:effectLst/>
                <a:uLnTx/>
                <a:uFillTx/>
                <a:latin typeface="Calibri Light"/>
                <a:ea typeface="+mn-ea"/>
                <a:cs typeface="+mn-cs"/>
              </a:rPr>
              <a:t>Description of works: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85C45"/>
                </a:solidFill>
                <a:effectLst/>
                <a:uLnTx/>
                <a:uFillTx/>
                <a:latin typeface="Calibri Light"/>
                <a:ea typeface="+mn-ea"/>
                <a:cs typeface="+mn-cs"/>
              </a:rPr>
              <a:t>“We are starting work on replacing the street lights at the junctions of </a:t>
            </a:r>
            <a:r>
              <a:rPr kumimoji="0" lang="en-US" sz="1400" b="0" i="0" u="none" strike="noStrike" kern="1200" cap="none" spc="0" normalizeH="0" baseline="0" noProof="0" err="1">
                <a:ln>
                  <a:noFill/>
                </a:ln>
                <a:solidFill>
                  <a:srgbClr val="685C45"/>
                </a:solidFill>
                <a:effectLst/>
                <a:uLnTx/>
                <a:uFillTx/>
                <a:latin typeface="Calibri Light"/>
                <a:ea typeface="+mn-ea"/>
                <a:cs typeface="+mn-cs"/>
              </a:rPr>
              <a:t>Tuttles</a:t>
            </a:r>
            <a:r>
              <a:rPr kumimoji="0" lang="en-US" sz="1400" b="0" i="0" u="none" strike="noStrike" kern="1200" cap="none" spc="0" normalizeH="0" baseline="0" noProof="0">
                <a:ln>
                  <a:noFill/>
                </a:ln>
                <a:solidFill>
                  <a:srgbClr val="685C45"/>
                </a:solidFill>
                <a:effectLst/>
                <a:uLnTx/>
                <a:uFillTx/>
                <a:latin typeface="Calibri Light"/>
                <a:ea typeface="+mn-ea"/>
                <a:cs typeface="+mn-cs"/>
              </a:rPr>
              <a:t> Lane, </a:t>
            </a:r>
            <a:r>
              <a:rPr kumimoji="0" lang="en-US" sz="1400" b="0" i="0" u="none" strike="noStrike" kern="1200" cap="none" spc="0" normalizeH="0" baseline="0" noProof="0" err="1">
                <a:ln>
                  <a:noFill/>
                </a:ln>
                <a:solidFill>
                  <a:srgbClr val="685C45"/>
                </a:solidFill>
                <a:effectLst/>
                <a:uLnTx/>
                <a:uFillTx/>
                <a:latin typeface="Calibri Light"/>
                <a:ea typeface="+mn-ea"/>
                <a:cs typeface="+mn-cs"/>
              </a:rPr>
              <a:t>Browick</a:t>
            </a:r>
            <a:r>
              <a:rPr kumimoji="0" lang="en-US" sz="1400" b="0" i="0" u="none" strike="noStrike" kern="1200" cap="none" spc="0" normalizeH="0" baseline="0" noProof="0">
                <a:ln>
                  <a:noFill/>
                </a:ln>
                <a:solidFill>
                  <a:srgbClr val="685C45"/>
                </a:solidFill>
                <a:effectLst/>
                <a:uLnTx/>
                <a:uFillTx/>
                <a:latin typeface="Calibri Light"/>
                <a:ea typeface="+mn-ea"/>
                <a:cs typeface="+mn-cs"/>
              </a:rPr>
              <a:t> Road and Spooner Row Interchanges. We're changing the lights to LED ones which are more efficient and greener.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85C45"/>
                </a:solidFill>
                <a:effectLst/>
                <a:uLnTx/>
                <a:uFillTx/>
                <a:latin typeface="Calibri Light"/>
                <a:ea typeface="+mn-ea"/>
                <a:cs typeface="+mn-cs"/>
              </a:rPr>
              <a:t>The work will take around six weeks, starting on Monday 19 February. We will be working overnight between 8pm and 6am, weather permitting.”</a:t>
            </a:r>
            <a:endParaRPr kumimoji="0" lang="en-GB" sz="1400" b="0" i="0" u="none" strike="noStrike" kern="1200" cap="none" spc="0" normalizeH="0" baseline="0" noProof="0">
              <a:ln>
                <a:noFill/>
              </a:ln>
              <a:solidFill>
                <a:srgbClr val="685C45"/>
              </a:solidFill>
              <a:effectLst/>
              <a:uLnTx/>
              <a:uFillTx/>
              <a:latin typeface="Calibri Light"/>
              <a:ea typeface="+mn-ea"/>
              <a:cs typeface="+mn-cs"/>
            </a:endParaRPr>
          </a:p>
        </p:txBody>
      </p:sp>
      <p:pic>
        <p:nvPicPr>
          <p:cNvPr id="3" name="Picture 2" descr="A map with a blue line&#10;&#10;Description automatically generated">
            <a:extLst>
              <a:ext uri="{FF2B5EF4-FFF2-40B4-BE49-F238E27FC236}">
                <a16:creationId xmlns:a16="http://schemas.microsoft.com/office/drawing/2014/main" id="{9F33960B-C941-0B20-33AD-1A2E9BDD2FE5}"/>
              </a:ext>
            </a:extLst>
          </p:cNvPr>
          <p:cNvPicPr>
            <a:picLocks noChangeAspect="1"/>
          </p:cNvPicPr>
          <p:nvPr/>
        </p:nvPicPr>
        <p:blipFill>
          <a:blip r:embed="rId2"/>
          <a:stretch>
            <a:fillRect/>
          </a:stretch>
        </p:blipFill>
        <p:spPr>
          <a:xfrm>
            <a:off x="722311" y="3299551"/>
            <a:ext cx="5130800" cy="3221990"/>
          </a:xfrm>
          <a:prstGeom prst="rect">
            <a:avLst/>
          </a:prstGeom>
        </p:spPr>
      </p:pic>
      <p:sp>
        <p:nvSpPr>
          <p:cNvPr id="10" name="TextBox 9">
            <a:extLst>
              <a:ext uri="{FF2B5EF4-FFF2-40B4-BE49-F238E27FC236}">
                <a16:creationId xmlns:a16="http://schemas.microsoft.com/office/drawing/2014/main" id="{974BD23C-C1B0-ACE7-3D24-BD6049F5BE61}"/>
              </a:ext>
            </a:extLst>
          </p:cNvPr>
          <p:cNvSpPr txBox="1"/>
          <p:nvPr/>
        </p:nvSpPr>
        <p:spPr>
          <a:xfrm>
            <a:off x="7344252" y="290023"/>
            <a:ext cx="3432345" cy="239191"/>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85C45"/>
                </a:solidFill>
                <a:effectLst/>
                <a:uLnTx/>
                <a:uFillTx/>
                <a:latin typeface="Calibri Light"/>
                <a:ea typeface="+mn-ea"/>
                <a:cs typeface="+mn-cs"/>
              </a:rPr>
              <a:t>Official diversion routes:</a:t>
            </a:r>
            <a:endParaRPr kumimoji="0" lang="en-GB" sz="1800" b="1" i="0" u="none" strike="noStrike" kern="1200" cap="none" spc="0" normalizeH="0" baseline="0" noProof="0">
              <a:ln>
                <a:noFill/>
              </a:ln>
              <a:solidFill>
                <a:srgbClr val="685C45"/>
              </a:solidFill>
              <a:effectLst/>
              <a:uLnTx/>
              <a:uFillTx/>
              <a:latin typeface="Calibri Light"/>
              <a:ea typeface="+mn-ea"/>
              <a:cs typeface="+mn-cs"/>
            </a:endParaRPr>
          </a:p>
        </p:txBody>
      </p:sp>
      <p:pic>
        <p:nvPicPr>
          <p:cNvPr id="13" name="Picture 12">
            <a:extLst>
              <a:ext uri="{FF2B5EF4-FFF2-40B4-BE49-F238E27FC236}">
                <a16:creationId xmlns:a16="http://schemas.microsoft.com/office/drawing/2014/main" id="{251E2166-2B41-ECB5-44A0-6B078C92C12E}"/>
              </a:ext>
            </a:extLst>
          </p:cNvPr>
          <p:cNvPicPr>
            <a:picLocks noChangeAspect="1"/>
          </p:cNvPicPr>
          <p:nvPr/>
        </p:nvPicPr>
        <p:blipFill>
          <a:blip r:embed="rId3"/>
          <a:stretch>
            <a:fillRect/>
          </a:stretch>
        </p:blipFill>
        <p:spPr>
          <a:xfrm>
            <a:off x="6338885" y="583699"/>
            <a:ext cx="3605057" cy="3319327"/>
          </a:xfrm>
          <a:prstGeom prst="rect">
            <a:avLst/>
          </a:prstGeom>
        </p:spPr>
      </p:pic>
      <p:pic>
        <p:nvPicPr>
          <p:cNvPr id="15" name="Picture 14">
            <a:extLst>
              <a:ext uri="{FF2B5EF4-FFF2-40B4-BE49-F238E27FC236}">
                <a16:creationId xmlns:a16="http://schemas.microsoft.com/office/drawing/2014/main" id="{8BE99B17-C324-11F6-0BFB-DC64B9B922F4}"/>
              </a:ext>
            </a:extLst>
          </p:cNvPr>
          <p:cNvPicPr>
            <a:picLocks noChangeAspect="1"/>
          </p:cNvPicPr>
          <p:nvPr/>
        </p:nvPicPr>
        <p:blipFill>
          <a:blip r:embed="rId4"/>
          <a:stretch>
            <a:fillRect/>
          </a:stretch>
        </p:blipFill>
        <p:spPr>
          <a:xfrm>
            <a:off x="8456806" y="3039973"/>
            <a:ext cx="3598467" cy="3319327"/>
          </a:xfrm>
          <a:prstGeom prst="rect">
            <a:avLst/>
          </a:prstGeom>
        </p:spPr>
      </p:pic>
      <p:sp>
        <p:nvSpPr>
          <p:cNvPr id="16" name="TextBox 15">
            <a:extLst>
              <a:ext uri="{FF2B5EF4-FFF2-40B4-BE49-F238E27FC236}">
                <a16:creationId xmlns:a16="http://schemas.microsoft.com/office/drawing/2014/main" id="{A018A2DF-FE29-BC1E-D1A7-044015934435}"/>
              </a:ext>
            </a:extLst>
          </p:cNvPr>
          <p:cNvSpPr txBox="1"/>
          <p:nvPr/>
        </p:nvSpPr>
        <p:spPr>
          <a:xfrm>
            <a:off x="60226" y="6686318"/>
            <a:ext cx="8690484" cy="199934"/>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85C45"/>
                </a:solidFill>
                <a:effectLst/>
                <a:uLnTx/>
                <a:uFillTx/>
                <a:latin typeface="Calibri Light"/>
                <a:ea typeface="+mn-ea"/>
                <a:cs typeface="+mn-cs"/>
              </a:rPr>
              <a:t>Description of works and diversion route provided by National Highways: </a:t>
            </a:r>
            <a:r>
              <a:rPr kumimoji="0" lang="en-US" sz="1000" b="0" i="0" u="none" strike="noStrike" kern="1200" cap="none" spc="0" normalizeH="0" baseline="0" noProof="0">
                <a:ln>
                  <a:noFill/>
                </a:ln>
                <a:solidFill>
                  <a:srgbClr val="685C45"/>
                </a:solidFill>
                <a:effectLst/>
                <a:uLnTx/>
                <a:uFillTx/>
                <a:latin typeface="Calibri"/>
                <a:ea typeface="+mn-ea"/>
                <a:cs typeface="+mn-cs"/>
                <a:hlinkClick r:id="rId5"/>
              </a:rPr>
              <a:t>A11 Thetford to Norwich maintenance and LED lighting upgrade - National Highways</a:t>
            </a:r>
            <a:endParaRPr kumimoji="0" lang="en-GB" sz="1000" b="0" i="0" u="none" strike="noStrike" kern="1200" cap="none" spc="0" normalizeH="0" baseline="0" noProof="0" err="1">
              <a:ln>
                <a:noFill/>
              </a:ln>
              <a:solidFill>
                <a:srgbClr val="685C45"/>
              </a:solidFill>
              <a:effectLst/>
              <a:uLnTx/>
              <a:uFillTx/>
              <a:latin typeface="Calibri Light"/>
              <a:ea typeface="+mn-ea"/>
              <a:cs typeface="+mn-cs"/>
            </a:endParaRPr>
          </a:p>
        </p:txBody>
      </p:sp>
      <p:sp>
        <p:nvSpPr>
          <p:cNvPr id="6" name="TextBox 5">
            <a:extLst>
              <a:ext uri="{FF2B5EF4-FFF2-40B4-BE49-F238E27FC236}">
                <a16:creationId xmlns:a16="http://schemas.microsoft.com/office/drawing/2014/main" id="{ED04FCFE-2CDB-3129-50FA-08EC988C545A}"/>
              </a:ext>
            </a:extLst>
          </p:cNvPr>
          <p:cNvSpPr txBox="1"/>
          <p:nvPr/>
        </p:nvSpPr>
        <p:spPr>
          <a:xfrm>
            <a:off x="1613042" y="3002174"/>
            <a:ext cx="3550523" cy="191707"/>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685C45"/>
                </a:solidFill>
                <a:latin typeface="Calibri Light"/>
              </a:rPr>
              <a:t>Journey we asked</a:t>
            </a:r>
            <a:r>
              <a:rPr kumimoji="0" lang="en-US" sz="1800" b="1" i="0" u="none" strike="noStrike" kern="1200" cap="none" spc="0" normalizeH="0" baseline="0" noProof="0">
                <a:ln>
                  <a:noFill/>
                </a:ln>
                <a:solidFill>
                  <a:srgbClr val="685C45"/>
                </a:solidFill>
                <a:effectLst/>
                <a:uLnTx/>
                <a:uFillTx/>
                <a:latin typeface="Calibri Light"/>
                <a:ea typeface="+mn-ea"/>
                <a:cs typeface="+mn-cs"/>
              </a:rPr>
              <a:t> participants to make:</a:t>
            </a:r>
            <a:endParaRPr kumimoji="0" lang="en-GB" sz="1800" b="1" i="0" u="none" strike="noStrike" kern="1200" cap="none" spc="0" normalizeH="0" baseline="0" noProof="0">
              <a:ln>
                <a:noFill/>
              </a:ln>
              <a:solidFill>
                <a:srgbClr val="685C45"/>
              </a:solidFill>
              <a:effectLst/>
              <a:uLnTx/>
              <a:uFillTx/>
              <a:latin typeface="Calibri Light"/>
              <a:ea typeface="+mn-ea"/>
              <a:cs typeface="+mn-cs"/>
            </a:endParaRPr>
          </a:p>
        </p:txBody>
      </p:sp>
    </p:spTree>
    <p:extLst>
      <p:ext uri="{BB962C8B-B14F-4D97-AF65-F5344CB8AC3E}">
        <p14:creationId xmlns:p14="http://schemas.microsoft.com/office/powerpoint/2010/main" val="1758579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object 4">
            <a:extLst>
              <a:ext uri="{FF2B5EF4-FFF2-40B4-BE49-F238E27FC236}">
                <a16:creationId xmlns:a16="http://schemas.microsoft.com/office/drawing/2014/main" id="{38518B91-0A31-29B1-AC66-5D83E72DE48F}"/>
              </a:ext>
            </a:extLst>
          </p:cNvPr>
          <p:cNvSpPr txBox="1"/>
          <p:nvPr/>
        </p:nvSpPr>
        <p:spPr>
          <a:xfrm>
            <a:off x="11647931" y="6571106"/>
            <a:ext cx="219604"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dirty="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rPr>
              <a:t>11</a:t>
            </a:r>
            <a:endParaRPr kumimoji="0" sz="1000" b="0" i="0" u="none" strike="noStrike" kern="1200" cap="none" spc="0" normalizeH="0" baseline="0" noProof="0" dirty="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Picture 4" descr="Image result for transport focus logo">
            <a:extLst>
              <a:ext uri="{FF2B5EF4-FFF2-40B4-BE49-F238E27FC236}">
                <a16:creationId xmlns:a16="http://schemas.microsoft.com/office/drawing/2014/main" id="{B254260D-E8B0-2746-DC6B-8708D88FAB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4FAB81F-8B44-375C-9EEA-54EC41EDB7E1}"/>
              </a:ext>
            </a:extLst>
          </p:cNvPr>
          <p:cNvSpPr/>
          <p:nvPr/>
        </p:nvSpPr>
        <p:spPr>
          <a:xfrm>
            <a:off x="1039982" y="2437287"/>
            <a:ext cx="4741696" cy="337104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85C45"/>
                </a:solidFill>
                <a:effectLst/>
                <a:uLnTx/>
                <a:uFillTx/>
                <a:latin typeface="Calibri Light"/>
                <a:ea typeface="+mn-ea"/>
                <a:cs typeface="+mn-cs"/>
              </a:rPr>
              <a:t>Positives: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Conveniently placed diversion route</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Well lit diversion route</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685C45"/>
              </a:solidFill>
              <a:effectLst/>
              <a:uLnTx/>
              <a:uFillTx/>
              <a:latin typeface="Calibri Light"/>
              <a:ea typeface="+mn-ea"/>
              <a:cs typeface="+mn-cs"/>
            </a:endParaRPr>
          </a:p>
        </p:txBody>
      </p:sp>
      <p:sp>
        <p:nvSpPr>
          <p:cNvPr id="14" name="Rectangle 13">
            <a:extLst>
              <a:ext uri="{FF2B5EF4-FFF2-40B4-BE49-F238E27FC236}">
                <a16:creationId xmlns:a16="http://schemas.microsoft.com/office/drawing/2014/main" id="{EB5D7FCB-22CE-9509-8173-9D0C6508ECF3}"/>
              </a:ext>
            </a:extLst>
          </p:cNvPr>
          <p:cNvSpPr/>
          <p:nvPr/>
        </p:nvSpPr>
        <p:spPr>
          <a:xfrm>
            <a:off x="1042219" y="830490"/>
            <a:ext cx="10107562" cy="1291777"/>
          </a:xfrm>
          <a:prstGeom prst="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a:solidFill>
                  <a:schemeClr val="tx1"/>
                </a:solidFill>
                <a:latin typeface="+mj-lt"/>
              </a:rPr>
              <a:t>Unfortunately, two of our three drivers completed their drive before the diversion route was fully set up despite starting the drive over an hour after the National Highway website stated the diversion would be in place. The one driver that did encounter the diversion had a difficult time of it—driving for over two hours and getting lost multiple times. While signs were frequently placed on the route itself, they were often insufficiently in advance of the diversion route, causing the driver to nearly miss turns. Our driver, who entered the route heading south only saw directions leading them to re-enter the A11 on the opposite side to drive north. This led our driver to drive in continuous circles. </a:t>
            </a:r>
          </a:p>
        </p:txBody>
      </p:sp>
      <p:sp>
        <p:nvSpPr>
          <p:cNvPr id="2" name="Title 16">
            <a:extLst>
              <a:ext uri="{FF2B5EF4-FFF2-40B4-BE49-F238E27FC236}">
                <a16:creationId xmlns:a16="http://schemas.microsoft.com/office/drawing/2014/main" id="{11478CBD-DECD-97F4-C507-BAA59706F6BB}"/>
              </a:ext>
            </a:extLst>
          </p:cNvPr>
          <p:cNvSpPr txBox="1">
            <a:spLocks/>
          </p:cNvSpPr>
          <p:nvPr/>
        </p:nvSpPr>
        <p:spPr>
          <a:xfrm>
            <a:off x="479425" y="358815"/>
            <a:ext cx="11233150" cy="430725"/>
          </a:xfrm>
          <a:prstGeom prst="rect">
            <a:avLst/>
          </a:prstGeom>
        </p:spPr>
        <p:txBody>
          <a:bodyPr/>
          <a:lstStyle>
            <a:lvl1pPr marL="0" algn="l" defTabSz="914400" rtl="0" eaLnBrk="1" latinLnBrk="0" hangingPunct="1">
              <a:lnSpc>
                <a:spcPts val="2900"/>
              </a:lnSpc>
              <a:spcBef>
                <a:spcPct val="0"/>
              </a:spcBef>
              <a:buNone/>
              <a:defRPr lang="en-GB" sz="2600" b="0" i="0" kern="1200" spc="-50" baseline="0" dirty="0">
                <a:solidFill>
                  <a:schemeClr val="accent1"/>
                </a:solidFill>
                <a:latin typeface="Calibri Light"/>
                <a:ea typeface="+mj-ea"/>
                <a:cs typeface="Calibri Light"/>
              </a:defRPr>
            </a:lvl1pPr>
          </a:lstStyle>
          <a:p>
            <a:pPr marL="0" marR="0" lvl="0" indent="0" algn="ctr" defTabSz="914400" rtl="0" eaLnBrk="1" fontAlgn="auto" latinLnBrk="0" hangingPunct="1">
              <a:lnSpc>
                <a:spcPts val="2900"/>
              </a:lnSpc>
              <a:spcBef>
                <a:spcPct val="0"/>
              </a:spcBef>
              <a:spcAft>
                <a:spcPts val="0"/>
              </a:spcAft>
              <a:buClrTx/>
              <a:buSzTx/>
              <a:buFontTx/>
              <a:buNone/>
              <a:tabLst/>
              <a:defRPr/>
            </a:pPr>
            <a:r>
              <a:rPr kumimoji="0" lang="en-US" sz="2600" b="0" i="0" u="none" strike="noStrike" kern="1200" cap="none" spc="-50" normalizeH="0" baseline="0" noProof="0">
                <a:ln>
                  <a:noFill/>
                </a:ln>
                <a:solidFill>
                  <a:srgbClr val="FF5200"/>
                </a:solidFill>
                <a:effectLst/>
                <a:uLnTx/>
                <a:uFillTx/>
                <a:latin typeface="Calibri Light"/>
                <a:ea typeface="+mj-ea"/>
                <a:cs typeface="Calibri Light"/>
              </a:rPr>
              <a:t>A11 diversion: a late setup with obscured and confusing signs</a:t>
            </a:r>
          </a:p>
        </p:txBody>
      </p:sp>
      <p:sp>
        <p:nvSpPr>
          <p:cNvPr id="5" name="Rectangle 4">
            <a:extLst>
              <a:ext uri="{FF2B5EF4-FFF2-40B4-BE49-F238E27FC236}">
                <a16:creationId xmlns:a16="http://schemas.microsoft.com/office/drawing/2014/main" id="{38F78A16-C913-115F-7A22-00BD0A979F3D}"/>
              </a:ext>
            </a:extLst>
          </p:cNvPr>
          <p:cNvSpPr/>
          <p:nvPr/>
        </p:nvSpPr>
        <p:spPr>
          <a:xfrm>
            <a:off x="6405849" y="2437287"/>
            <a:ext cx="4741695" cy="337104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85C45"/>
                </a:solidFill>
                <a:effectLst/>
                <a:uLnTx/>
                <a:uFillTx/>
                <a:latin typeface="Calibri Light"/>
                <a:ea typeface="+mn-ea"/>
                <a:cs typeface="+mn-cs"/>
              </a:rPr>
              <a:t>Negatives: </a:t>
            </a:r>
            <a:endParaRPr kumimoji="0" lang="en-US" sz="9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Signs seemed to redirect drivers to the 	incorrect direction</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Signs were small and easily missed including  	</a:t>
            </a:r>
            <a:r>
              <a:rPr lang="en-US" sz="1600">
                <a:solidFill>
                  <a:srgbClr val="685C45"/>
                </a:solidFill>
                <a:latin typeface="Calibri Light"/>
              </a:rPr>
              <a:t>one hidden </a:t>
            </a:r>
            <a:r>
              <a:rPr kumimoji="0" lang="en-US" sz="1600" b="0" i="0" u="none" strike="noStrike" kern="1200" cap="none" spc="0" normalizeH="0" baseline="0" noProof="0">
                <a:ln>
                  <a:noFill/>
                </a:ln>
                <a:solidFill>
                  <a:srgbClr val="685C45"/>
                </a:solidFill>
                <a:effectLst/>
                <a:uLnTx/>
                <a:uFillTx/>
                <a:latin typeface="Calibri Light"/>
                <a:ea typeface="+mn-ea"/>
                <a:cs typeface="+mn-cs"/>
              </a:rPr>
              <a:t>behind a larger sign</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 lack of signs in advance of the diversion 	(southern side)</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 lack of signs stating where the route 	would bring them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685C45"/>
              </a:solidFill>
              <a:effectLst/>
              <a:uLnTx/>
              <a:uFillTx/>
              <a:latin typeface="Calibri Light"/>
              <a:ea typeface="+mn-ea"/>
              <a:cs typeface="+mn-cs"/>
            </a:endParaRPr>
          </a:p>
        </p:txBody>
      </p:sp>
      <p:pic>
        <p:nvPicPr>
          <p:cNvPr id="15" name="Graphic 14" descr="Streetlight outline">
            <a:extLst>
              <a:ext uri="{FF2B5EF4-FFF2-40B4-BE49-F238E27FC236}">
                <a16:creationId xmlns:a16="http://schemas.microsoft.com/office/drawing/2014/main" id="{9F9FBB27-EC62-012E-94A5-D9F3F96633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9194" y="4381332"/>
            <a:ext cx="571257" cy="571257"/>
          </a:xfrm>
          <a:prstGeom prst="rect">
            <a:avLst/>
          </a:prstGeom>
        </p:spPr>
      </p:pic>
      <p:pic>
        <p:nvPicPr>
          <p:cNvPr id="29" name="Graphic 28" descr="Sign outline">
            <a:extLst>
              <a:ext uri="{FF2B5EF4-FFF2-40B4-BE49-F238E27FC236}">
                <a16:creationId xmlns:a16="http://schemas.microsoft.com/office/drawing/2014/main" id="{FAE6FCDF-8E20-803B-56D8-E269ED1324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2129" y="4381332"/>
            <a:ext cx="571257" cy="571257"/>
          </a:xfrm>
          <a:prstGeom prst="rect">
            <a:avLst/>
          </a:prstGeom>
        </p:spPr>
      </p:pic>
      <p:pic>
        <p:nvPicPr>
          <p:cNvPr id="8" name="Picture 7">
            <a:extLst>
              <a:ext uri="{FF2B5EF4-FFF2-40B4-BE49-F238E27FC236}">
                <a16:creationId xmlns:a16="http://schemas.microsoft.com/office/drawing/2014/main" id="{BE6DC98D-9B24-4D80-7473-5787B427711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550" t="33428" r="53998" b="48761"/>
          <a:stretch/>
        </p:blipFill>
        <p:spPr>
          <a:xfrm>
            <a:off x="6573399" y="3648756"/>
            <a:ext cx="708721" cy="527778"/>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descr="Fork In Road outline">
            <a:extLst>
              <a:ext uri="{FF2B5EF4-FFF2-40B4-BE49-F238E27FC236}">
                <a16:creationId xmlns:a16="http://schemas.microsoft.com/office/drawing/2014/main" id="{8258B032-FF53-97A4-F7E5-21C26C8CB8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99194" y="3394694"/>
            <a:ext cx="571257" cy="571257"/>
          </a:xfrm>
          <a:prstGeom prst="rect">
            <a:avLst/>
          </a:prstGeom>
        </p:spPr>
      </p:pic>
      <p:pic>
        <p:nvPicPr>
          <p:cNvPr id="16" name="Picture 15" descr="A road with a sign on it&#10;&#10;Description automatically generated">
            <a:extLst>
              <a:ext uri="{FF2B5EF4-FFF2-40B4-BE49-F238E27FC236}">
                <a16:creationId xmlns:a16="http://schemas.microsoft.com/office/drawing/2014/main" id="{E3B2219C-28B5-67EE-1C33-0634F511BF7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8961" t="39558" r="68219" b="42706"/>
          <a:stretch/>
        </p:blipFill>
        <p:spPr>
          <a:xfrm>
            <a:off x="6573398" y="5112258"/>
            <a:ext cx="708721" cy="551490"/>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Graphic 6" descr="Compass outline">
            <a:extLst>
              <a:ext uri="{FF2B5EF4-FFF2-40B4-BE49-F238E27FC236}">
                <a16:creationId xmlns:a16="http://schemas.microsoft.com/office/drawing/2014/main" id="{6C24A2A8-D92A-AC8A-5B47-6D2FD9E8CAC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85607" y="2964060"/>
            <a:ext cx="527779" cy="527779"/>
          </a:xfrm>
          <a:prstGeom prst="rect">
            <a:avLst/>
          </a:prstGeom>
        </p:spPr>
      </p:pic>
    </p:spTree>
    <p:extLst>
      <p:ext uri="{BB962C8B-B14F-4D97-AF65-F5344CB8AC3E}">
        <p14:creationId xmlns:p14="http://schemas.microsoft.com/office/powerpoint/2010/main" val="3995865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8A816B"/>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000" b="0" i="0" u="none" strike="noStrike" kern="1200" cap="none" spc="0" normalizeH="0" baseline="0" noProof="0">
              <a:ln>
                <a:noFill/>
              </a:ln>
              <a:solidFill>
                <a:srgbClr val="8A816B"/>
              </a:solidFill>
              <a:effectLst/>
              <a:uLnTx/>
              <a:uFillTx/>
              <a:latin typeface="Calibri Light"/>
              <a:ea typeface="+mn-ea"/>
              <a:cs typeface="+mn-cs"/>
            </a:endParaRPr>
          </a:p>
        </p:txBody>
      </p:sp>
      <p:sp>
        <p:nvSpPr>
          <p:cNvPr id="8" name="Title 7"/>
          <p:cNvSpPr>
            <a:spLocks noGrp="1"/>
          </p:cNvSpPr>
          <p:nvPr>
            <p:ph type="title"/>
          </p:nvPr>
        </p:nvSpPr>
        <p:spPr>
          <a:xfrm>
            <a:off x="8339216" y="1836618"/>
            <a:ext cx="2887200" cy="2261578"/>
          </a:xfrm>
        </p:spPr>
        <p:txBody>
          <a:bodyPr/>
          <a:lstStyle/>
          <a:p>
            <a:r>
              <a:rPr lang="en-US"/>
              <a:t>A5 diversion near Hinckley</a:t>
            </a:r>
            <a:endParaRPr lang="en-GB"/>
          </a:p>
        </p:txBody>
      </p:sp>
    </p:spTree>
    <p:extLst>
      <p:ext uri="{BB962C8B-B14F-4D97-AF65-F5344CB8AC3E}">
        <p14:creationId xmlns:p14="http://schemas.microsoft.com/office/powerpoint/2010/main" val="3472812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8B68E-4DC7-3C97-0BBF-A8B3B7ED6A6B}"/>
              </a:ext>
            </a:extLst>
          </p:cNvPr>
          <p:cNvSpPr>
            <a:spLocks noGrp="1"/>
          </p:cNvSpPr>
          <p:nvPr>
            <p:ph type="title"/>
          </p:nvPr>
        </p:nvSpPr>
        <p:spPr>
          <a:xfrm>
            <a:off x="476706" y="171682"/>
            <a:ext cx="11233150" cy="430725"/>
          </a:xfrm>
        </p:spPr>
        <p:txBody>
          <a:bodyPr/>
          <a:lstStyle/>
          <a:p>
            <a:r>
              <a:rPr lang="en-US"/>
              <a:t>Overview of diversion:</a:t>
            </a:r>
            <a:endParaRPr lang="en-GB"/>
          </a:p>
        </p:txBody>
      </p:sp>
      <p:sp>
        <p:nvSpPr>
          <p:cNvPr id="2" name="Slide Number Placeholder 1">
            <a:extLst>
              <a:ext uri="{FF2B5EF4-FFF2-40B4-BE49-F238E27FC236}">
                <a16:creationId xmlns:a16="http://schemas.microsoft.com/office/drawing/2014/main" id="{939C5E36-5EA3-49C8-6C3B-EF4EB0BDE4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8A816B"/>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srgbClr val="8A816B"/>
              </a:solidFill>
              <a:effectLst/>
              <a:uLnTx/>
              <a:uFillTx/>
              <a:latin typeface="Calibri Light"/>
              <a:ea typeface="+mn-ea"/>
              <a:cs typeface="+mn-cs"/>
            </a:endParaRPr>
          </a:p>
        </p:txBody>
      </p:sp>
      <p:sp>
        <p:nvSpPr>
          <p:cNvPr id="5" name="TextBox 4">
            <a:extLst>
              <a:ext uri="{FF2B5EF4-FFF2-40B4-BE49-F238E27FC236}">
                <a16:creationId xmlns:a16="http://schemas.microsoft.com/office/drawing/2014/main" id="{966F4C6F-BA25-EB6F-3241-240BBCDBFD83}"/>
              </a:ext>
            </a:extLst>
          </p:cNvPr>
          <p:cNvSpPr txBox="1"/>
          <p:nvPr/>
        </p:nvSpPr>
        <p:spPr>
          <a:xfrm>
            <a:off x="658761" y="1163423"/>
            <a:ext cx="5093110" cy="215988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685C45"/>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561C1E58-7F48-723C-F978-53DBC9309F94}"/>
              </a:ext>
            </a:extLst>
          </p:cNvPr>
          <p:cNvSpPr/>
          <p:nvPr/>
        </p:nvSpPr>
        <p:spPr>
          <a:xfrm>
            <a:off x="471411" y="696791"/>
            <a:ext cx="4140515" cy="2837907"/>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85C45"/>
                </a:solidFill>
                <a:effectLst/>
                <a:uLnTx/>
                <a:uFillTx/>
                <a:latin typeface="Calibri Light"/>
                <a:ea typeface="+mn-ea"/>
                <a:cs typeface="+mn-cs"/>
              </a:rPr>
              <a:t>Description of works: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85C45"/>
                </a:solidFill>
                <a:effectLst/>
                <a:uLnTx/>
                <a:uFillTx/>
                <a:latin typeface="Calibri Light"/>
                <a:ea typeface="+mn-ea"/>
                <a:cs typeface="+mn-cs"/>
              </a:rPr>
              <a:t>“We'll be carrying out essential maintenance works to A5/M69 Burbage Island and associated slip roads and approaches. During our scheme of work, we'll: </a:t>
            </a:r>
          </a:p>
          <a:p>
            <a:pPr marL="285750" marR="0" lvl="0" indent="-285750" algn="l" defTabSz="914400" rtl="0" eaLnBrk="1" fontAlgn="auto" latinLnBrk="0" hangingPunct="1">
              <a:lnSpc>
                <a:spcPct val="100000"/>
              </a:lnSpc>
              <a:spcBef>
                <a:spcPts val="0"/>
              </a:spcBef>
              <a:spcAft>
                <a:spcPts val="0"/>
              </a:spcAft>
              <a:buClr>
                <a:srgbClr val="FF5200"/>
              </a:buClr>
              <a:buSzTx/>
              <a:buFont typeface="Wingdings" panose="05000000000000000000" pitchFamily="2" charset="2"/>
              <a:buChar char="§"/>
              <a:tabLst/>
              <a:defRPr/>
            </a:pPr>
            <a:r>
              <a:rPr kumimoji="0" lang="en-US" sz="1400" b="0" i="0" u="none" strike="noStrike" kern="1200" cap="none" spc="0" normalizeH="0" baseline="0" noProof="0">
                <a:ln>
                  <a:noFill/>
                </a:ln>
                <a:solidFill>
                  <a:srgbClr val="685C45"/>
                </a:solidFill>
                <a:effectLst/>
                <a:uLnTx/>
                <a:uFillTx/>
                <a:latin typeface="Calibri Light"/>
                <a:ea typeface="+mn-ea"/>
                <a:cs typeface="+mn-cs"/>
              </a:rPr>
              <a:t>renew traffic signal equipment</a:t>
            </a:r>
          </a:p>
          <a:p>
            <a:pPr marL="285750" marR="0" lvl="0" indent="-285750" algn="l" defTabSz="914400" rtl="0" eaLnBrk="1" fontAlgn="auto" latinLnBrk="0" hangingPunct="1">
              <a:lnSpc>
                <a:spcPct val="100000"/>
              </a:lnSpc>
              <a:spcBef>
                <a:spcPts val="0"/>
              </a:spcBef>
              <a:spcAft>
                <a:spcPts val="0"/>
              </a:spcAft>
              <a:buClr>
                <a:srgbClr val="FF5200"/>
              </a:buClr>
              <a:buSzTx/>
              <a:buFont typeface="Wingdings" panose="05000000000000000000" pitchFamily="2" charset="2"/>
              <a:buChar char="§"/>
              <a:tabLst/>
              <a:defRPr/>
            </a:pPr>
            <a:r>
              <a:rPr kumimoji="0" lang="en-US" sz="1400" b="0" i="0" u="none" strike="noStrike" kern="1200" cap="none" spc="0" normalizeH="0" baseline="0" noProof="0">
                <a:ln>
                  <a:noFill/>
                </a:ln>
                <a:solidFill>
                  <a:srgbClr val="685C45"/>
                </a:solidFill>
                <a:effectLst/>
                <a:uLnTx/>
                <a:uFillTx/>
                <a:latin typeface="Calibri Light"/>
                <a:ea typeface="+mn-ea"/>
                <a:cs typeface="+mn-cs"/>
              </a:rPr>
              <a:t>renew the safety barrier on the roundabout and beneath the M69 overbridges</a:t>
            </a:r>
          </a:p>
          <a:p>
            <a:pPr marL="285750" marR="0" lvl="0" indent="-285750" algn="l" defTabSz="914400" rtl="0" eaLnBrk="1" fontAlgn="auto" latinLnBrk="0" hangingPunct="1">
              <a:lnSpc>
                <a:spcPct val="100000"/>
              </a:lnSpc>
              <a:spcBef>
                <a:spcPts val="0"/>
              </a:spcBef>
              <a:spcAft>
                <a:spcPts val="0"/>
              </a:spcAft>
              <a:buClr>
                <a:srgbClr val="FF5200"/>
              </a:buClr>
              <a:buSzTx/>
              <a:buFont typeface="Wingdings" panose="05000000000000000000" pitchFamily="2" charset="2"/>
              <a:buChar char="§"/>
              <a:tabLst/>
              <a:defRPr/>
            </a:pPr>
            <a:r>
              <a:rPr kumimoji="0" lang="en-US" sz="1400" b="0" i="0" u="none" strike="noStrike" kern="1200" cap="none" spc="0" normalizeH="0" baseline="0" noProof="0">
                <a:ln>
                  <a:noFill/>
                </a:ln>
                <a:solidFill>
                  <a:srgbClr val="685C45"/>
                </a:solidFill>
                <a:effectLst/>
                <a:uLnTx/>
                <a:uFillTx/>
                <a:latin typeface="Calibri Light"/>
                <a:ea typeface="+mn-ea"/>
                <a:cs typeface="+mn-cs"/>
              </a:rPr>
              <a:t>remove vegetation to reduce sign obstruction and to allow future maintenance access</a:t>
            </a:r>
          </a:p>
          <a:p>
            <a:pPr marL="285750" marR="0" lvl="0" indent="-285750" algn="l" defTabSz="914400" rtl="0" eaLnBrk="1" fontAlgn="auto" latinLnBrk="0" hangingPunct="1">
              <a:lnSpc>
                <a:spcPct val="100000"/>
              </a:lnSpc>
              <a:spcBef>
                <a:spcPts val="0"/>
              </a:spcBef>
              <a:spcAft>
                <a:spcPts val="0"/>
              </a:spcAft>
              <a:buClr>
                <a:srgbClr val="FF5200"/>
              </a:buClr>
              <a:buSzTx/>
              <a:buFont typeface="Wingdings" panose="05000000000000000000" pitchFamily="2" charset="2"/>
              <a:buChar char="§"/>
              <a:tabLst/>
              <a:defRPr/>
            </a:pPr>
            <a:r>
              <a:rPr kumimoji="0" lang="en-US" sz="1400" b="0" i="0" u="none" strike="noStrike" kern="1200" cap="none" spc="0" normalizeH="0" baseline="0" noProof="0">
                <a:ln>
                  <a:noFill/>
                </a:ln>
                <a:solidFill>
                  <a:srgbClr val="685C45"/>
                </a:solidFill>
                <a:effectLst/>
                <a:uLnTx/>
                <a:uFillTx/>
                <a:latin typeface="Calibri Light"/>
                <a:ea typeface="+mn-ea"/>
                <a:cs typeface="+mn-cs"/>
              </a:rPr>
              <a:t>resurface the carriageway including associated road markings and road studs in various locations”</a:t>
            </a:r>
          </a:p>
        </p:txBody>
      </p:sp>
      <p:pic>
        <p:nvPicPr>
          <p:cNvPr id="3" name="Picture 2" descr="A map with a blue line&#10;&#10;Description automatically generated">
            <a:extLst>
              <a:ext uri="{FF2B5EF4-FFF2-40B4-BE49-F238E27FC236}">
                <a16:creationId xmlns:a16="http://schemas.microsoft.com/office/drawing/2014/main" id="{CADF74DC-509E-EF0C-1C32-F1C1D92A5E28}"/>
              </a:ext>
            </a:extLst>
          </p:cNvPr>
          <p:cNvPicPr>
            <a:picLocks noChangeAspect="1"/>
          </p:cNvPicPr>
          <p:nvPr/>
        </p:nvPicPr>
        <p:blipFill>
          <a:blip r:embed="rId2"/>
          <a:stretch>
            <a:fillRect/>
          </a:stretch>
        </p:blipFill>
        <p:spPr>
          <a:xfrm>
            <a:off x="717068" y="3856565"/>
            <a:ext cx="3649200" cy="2664976"/>
          </a:xfrm>
          <a:prstGeom prst="rect">
            <a:avLst/>
          </a:prstGeom>
        </p:spPr>
      </p:pic>
      <p:sp>
        <p:nvSpPr>
          <p:cNvPr id="10" name="TextBox 9">
            <a:extLst>
              <a:ext uri="{FF2B5EF4-FFF2-40B4-BE49-F238E27FC236}">
                <a16:creationId xmlns:a16="http://schemas.microsoft.com/office/drawing/2014/main" id="{1F958B60-F8D9-FEEF-8CA9-493040A775D9}"/>
              </a:ext>
            </a:extLst>
          </p:cNvPr>
          <p:cNvSpPr txBox="1"/>
          <p:nvPr/>
        </p:nvSpPr>
        <p:spPr>
          <a:xfrm>
            <a:off x="6777299" y="171682"/>
            <a:ext cx="3432345" cy="239191"/>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85C45"/>
                </a:solidFill>
                <a:effectLst/>
                <a:uLnTx/>
                <a:uFillTx/>
                <a:latin typeface="Calibri Light"/>
                <a:ea typeface="+mn-ea"/>
                <a:cs typeface="+mn-cs"/>
              </a:rPr>
              <a:t>Official diversion routes:</a:t>
            </a:r>
            <a:endParaRPr kumimoji="0" lang="en-GB" sz="1800" b="1" i="0" u="none" strike="noStrike" kern="1200" cap="none" spc="0" normalizeH="0" baseline="0" noProof="0">
              <a:ln>
                <a:noFill/>
              </a:ln>
              <a:solidFill>
                <a:srgbClr val="685C45"/>
              </a:solidFill>
              <a:effectLst/>
              <a:uLnTx/>
              <a:uFillTx/>
              <a:latin typeface="Calibri Light"/>
              <a:ea typeface="+mn-ea"/>
              <a:cs typeface="+mn-cs"/>
            </a:endParaRPr>
          </a:p>
        </p:txBody>
      </p:sp>
      <p:pic>
        <p:nvPicPr>
          <p:cNvPr id="13" name="Picture 12">
            <a:extLst>
              <a:ext uri="{FF2B5EF4-FFF2-40B4-BE49-F238E27FC236}">
                <a16:creationId xmlns:a16="http://schemas.microsoft.com/office/drawing/2014/main" id="{F295D1AB-53F4-9575-E66E-9B8F695FEBDA}"/>
              </a:ext>
            </a:extLst>
          </p:cNvPr>
          <p:cNvPicPr>
            <a:picLocks noChangeAspect="1"/>
          </p:cNvPicPr>
          <p:nvPr/>
        </p:nvPicPr>
        <p:blipFill>
          <a:blip r:embed="rId3"/>
          <a:stretch>
            <a:fillRect/>
          </a:stretch>
        </p:blipFill>
        <p:spPr>
          <a:xfrm>
            <a:off x="4962883" y="474082"/>
            <a:ext cx="3332935" cy="3060616"/>
          </a:xfrm>
          <a:prstGeom prst="rect">
            <a:avLst/>
          </a:prstGeom>
        </p:spPr>
      </p:pic>
      <p:pic>
        <p:nvPicPr>
          <p:cNvPr id="15" name="Picture 14">
            <a:extLst>
              <a:ext uri="{FF2B5EF4-FFF2-40B4-BE49-F238E27FC236}">
                <a16:creationId xmlns:a16="http://schemas.microsoft.com/office/drawing/2014/main" id="{D63D6670-D06E-74A7-EFCD-19C097398AC0}"/>
              </a:ext>
            </a:extLst>
          </p:cNvPr>
          <p:cNvPicPr>
            <a:picLocks noChangeAspect="1"/>
          </p:cNvPicPr>
          <p:nvPr/>
        </p:nvPicPr>
        <p:blipFill>
          <a:blip r:embed="rId4"/>
          <a:stretch>
            <a:fillRect/>
          </a:stretch>
        </p:blipFill>
        <p:spPr>
          <a:xfrm>
            <a:off x="8769520" y="474082"/>
            <a:ext cx="2880248" cy="3060616"/>
          </a:xfrm>
          <a:prstGeom prst="rect">
            <a:avLst/>
          </a:prstGeom>
        </p:spPr>
      </p:pic>
      <p:pic>
        <p:nvPicPr>
          <p:cNvPr id="17" name="Picture 16">
            <a:extLst>
              <a:ext uri="{FF2B5EF4-FFF2-40B4-BE49-F238E27FC236}">
                <a16:creationId xmlns:a16="http://schemas.microsoft.com/office/drawing/2014/main" id="{5F787822-8AE8-0129-F84F-DC88793193A3}"/>
              </a:ext>
            </a:extLst>
          </p:cNvPr>
          <p:cNvPicPr>
            <a:picLocks noChangeAspect="1"/>
          </p:cNvPicPr>
          <p:nvPr/>
        </p:nvPicPr>
        <p:blipFill>
          <a:blip r:embed="rId5"/>
          <a:stretch>
            <a:fillRect/>
          </a:stretch>
        </p:blipFill>
        <p:spPr>
          <a:xfrm>
            <a:off x="6567669" y="3264131"/>
            <a:ext cx="3216102" cy="3257410"/>
          </a:xfrm>
          <a:prstGeom prst="rect">
            <a:avLst/>
          </a:prstGeom>
        </p:spPr>
      </p:pic>
      <p:sp>
        <p:nvSpPr>
          <p:cNvPr id="18" name="TextBox 17">
            <a:extLst>
              <a:ext uri="{FF2B5EF4-FFF2-40B4-BE49-F238E27FC236}">
                <a16:creationId xmlns:a16="http://schemas.microsoft.com/office/drawing/2014/main" id="{3C169C9E-E665-0D08-7410-95EA40A546A6}"/>
              </a:ext>
            </a:extLst>
          </p:cNvPr>
          <p:cNvSpPr txBox="1"/>
          <p:nvPr/>
        </p:nvSpPr>
        <p:spPr>
          <a:xfrm>
            <a:off x="60226" y="6686318"/>
            <a:ext cx="6960006" cy="199934"/>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85C45"/>
                </a:solidFill>
                <a:effectLst/>
                <a:uLnTx/>
                <a:uFillTx/>
                <a:latin typeface="Calibri Light"/>
                <a:ea typeface="+mn-ea"/>
                <a:cs typeface="+mn-cs"/>
              </a:rPr>
              <a:t>Description of works and diversion route provided by National Highways: </a:t>
            </a:r>
            <a:r>
              <a:rPr kumimoji="0" lang="en-US" sz="1000" b="0" i="0" u="none" strike="noStrike" kern="1200" cap="none" spc="0" normalizeH="0" baseline="0" noProof="0">
                <a:ln>
                  <a:noFill/>
                </a:ln>
                <a:solidFill>
                  <a:srgbClr val="685C45"/>
                </a:solidFill>
                <a:effectLst/>
                <a:uLnTx/>
                <a:uFillTx/>
                <a:latin typeface="Calibri Light"/>
                <a:ea typeface="+mn-ea"/>
                <a:cs typeface="+mn-cs"/>
                <a:hlinkClick r:id="rId6"/>
              </a:rPr>
              <a:t>East Midlands - Maintenance schemes - National Highways</a:t>
            </a:r>
            <a:endParaRPr kumimoji="0" lang="en-GB" sz="1000" b="0" i="0" u="none" strike="noStrike" kern="1200" cap="none" spc="0" normalizeH="0" baseline="0" noProof="0" err="1">
              <a:ln>
                <a:noFill/>
              </a:ln>
              <a:solidFill>
                <a:srgbClr val="685C45"/>
              </a:solidFill>
              <a:effectLst/>
              <a:uLnTx/>
              <a:uFillTx/>
              <a:latin typeface="Calibri Light"/>
              <a:ea typeface="+mn-ea"/>
              <a:cs typeface="+mn-cs"/>
            </a:endParaRPr>
          </a:p>
        </p:txBody>
      </p:sp>
      <p:sp>
        <p:nvSpPr>
          <p:cNvPr id="6" name="TextBox 5">
            <a:extLst>
              <a:ext uri="{FF2B5EF4-FFF2-40B4-BE49-F238E27FC236}">
                <a16:creationId xmlns:a16="http://schemas.microsoft.com/office/drawing/2014/main" id="{2F3666F2-69F4-5A27-75C1-9B5C5B1EA69E}"/>
              </a:ext>
            </a:extLst>
          </p:cNvPr>
          <p:cNvSpPr txBox="1"/>
          <p:nvPr/>
        </p:nvSpPr>
        <p:spPr>
          <a:xfrm>
            <a:off x="766406" y="3582469"/>
            <a:ext cx="3550523" cy="191707"/>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685C45"/>
                </a:solidFill>
                <a:latin typeface="Calibri Light"/>
              </a:rPr>
              <a:t>Journey we asked</a:t>
            </a:r>
            <a:r>
              <a:rPr kumimoji="0" lang="en-US" sz="1800" b="1" i="0" u="none" strike="noStrike" kern="1200" cap="none" spc="0" normalizeH="0" baseline="0" noProof="0">
                <a:ln>
                  <a:noFill/>
                </a:ln>
                <a:solidFill>
                  <a:srgbClr val="685C45"/>
                </a:solidFill>
                <a:effectLst/>
                <a:uLnTx/>
                <a:uFillTx/>
                <a:latin typeface="Calibri Light"/>
                <a:ea typeface="+mn-ea"/>
                <a:cs typeface="+mn-cs"/>
              </a:rPr>
              <a:t> participants to make:</a:t>
            </a:r>
            <a:endParaRPr kumimoji="0" lang="en-GB" sz="1800" b="1" i="0" u="none" strike="noStrike" kern="1200" cap="none" spc="0" normalizeH="0" baseline="0" noProof="0">
              <a:ln>
                <a:noFill/>
              </a:ln>
              <a:solidFill>
                <a:srgbClr val="685C45"/>
              </a:solidFill>
              <a:effectLst/>
              <a:uLnTx/>
              <a:uFillTx/>
              <a:latin typeface="Calibri Light"/>
              <a:ea typeface="+mn-ea"/>
              <a:cs typeface="+mn-cs"/>
            </a:endParaRPr>
          </a:p>
        </p:txBody>
      </p:sp>
    </p:spTree>
    <p:extLst>
      <p:ext uri="{BB962C8B-B14F-4D97-AF65-F5344CB8AC3E}">
        <p14:creationId xmlns:p14="http://schemas.microsoft.com/office/powerpoint/2010/main" val="1433079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object 4">
            <a:extLst>
              <a:ext uri="{FF2B5EF4-FFF2-40B4-BE49-F238E27FC236}">
                <a16:creationId xmlns:a16="http://schemas.microsoft.com/office/drawing/2014/main" id="{38518B91-0A31-29B1-AC66-5D83E72DE48F}"/>
              </a:ext>
            </a:extLst>
          </p:cNvPr>
          <p:cNvSpPr txBox="1"/>
          <p:nvPr/>
        </p:nvSpPr>
        <p:spPr>
          <a:xfrm>
            <a:off x="11647931" y="6571106"/>
            <a:ext cx="239269"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dirty="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rPr>
              <a:t>14</a:t>
            </a:r>
            <a:endParaRPr kumimoji="0" sz="1000" b="0" i="0" u="none" strike="noStrike" kern="1200" cap="none" spc="0" normalizeH="0" baseline="0" noProof="0" dirty="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Picture 4" descr="Image result for transport focus logo">
            <a:extLst>
              <a:ext uri="{FF2B5EF4-FFF2-40B4-BE49-F238E27FC236}">
                <a16:creationId xmlns:a16="http://schemas.microsoft.com/office/drawing/2014/main" id="{B254260D-E8B0-2746-DC6B-8708D88FAB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4FAB81F-8B44-375C-9EEA-54EC41EDB7E1}"/>
              </a:ext>
            </a:extLst>
          </p:cNvPr>
          <p:cNvSpPr/>
          <p:nvPr/>
        </p:nvSpPr>
        <p:spPr>
          <a:xfrm>
            <a:off x="1039982" y="2437287"/>
            <a:ext cx="4741696" cy="337104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85C45"/>
                </a:solidFill>
                <a:effectLst/>
                <a:uLnTx/>
                <a:uFillTx/>
                <a:latin typeface="Calibri Light"/>
                <a:ea typeface="+mn-ea"/>
                <a:cs typeface="+mn-cs"/>
              </a:rPr>
              <a:t>Positives: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4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4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Access to petrol stations along the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diversion route</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The diversion route did not take too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much extra time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685C45"/>
              </a:solidFill>
              <a:effectLst/>
              <a:uLnTx/>
              <a:uFillTx/>
              <a:latin typeface="Calibri Light"/>
              <a:ea typeface="+mn-ea"/>
              <a:cs typeface="+mn-cs"/>
            </a:endParaRPr>
          </a:p>
        </p:txBody>
      </p:sp>
      <p:sp>
        <p:nvSpPr>
          <p:cNvPr id="14" name="Rectangle 13">
            <a:extLst>
              <a:ext uri="{FF2B5EF4-FFF2-40B4-BE49-F238E27FC236}">
                <a16:creationId xmlns:a16="http://schemas.microsoft.com/office/drawing/2014/main" id="{EB5D7FCB-22CE-9509-8173-9D0C6508ECF3}"/>
              </a:ext>
            </a:extLst>
          </p:cNvPr>
          <p:cNvSpPr/>
          <p:nvPr/>
        </p:nvSpPr>
        <p:spPr>
          <a:xfrm>
            <a:off x="1042219" y="900171"/>
            <a:ext cx="10107562" cy="1382444"/>
          </a:xfrm>
          <a:prstGeom prst="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685C45"/>
                </a:solidFill>
                <a:effectLst/>
                <a:uLnTx/>
                <a:uFillTx/>
                <a:latin typeface="Calibri Light"/>
                <a:ea typeface="+mn-ea"/>
                <a:cs typeface="+mn-cs"/>
              </a:rPr>
              <a:t>While the diversion route was not a difficult one, both of our drivers felt there was a lack of signs to reassure them they were going in the right direction. This uncertainty was compounded by the darkness of the route, which seemed to travel along quiet, rural roads. </a:t>
            </a:r>
            <a:r>
              <a:rPr lang="en-US">
                <a:solidFill>
                  <a:srgbClr val="685C45"/>
                </a:solidFill>
                <a:latin typeface="Calibri Light"/>
              </a:rPr>
              <a:t>Once our drivers reached the Burbage Island roundabout, they were met with multiple converging diversions, heavy traffic, and lots of construction which was quite overwhelming and unexpected. </a:t>
            </a:r>
            <a:endParaRPr kumimoji="0" lang="en-GB" b="0" i="0" u="none" strike="noStrike" kern="1200" cap="none" spc="0" normalizeH="0" baseline="0" noProof="0">
              <a:ln>
                <a:noFill/>
              </a:ln>
              <a:solidFill>
                <a:srgbClr val="685C45"/>
              </a:solidFill>
              <a:effectLst/>
              <a:uLnTx/>
              <a:uFillTx/>
              <a:latin typeface="Calibri Light"/>
              <a:ea typeface="+mn-ea"/>
              <a:cs typeface="+mn-cs"/>
            </a:endParaRPr>
          </a:p>
        </p:txBody>
      </p:sp>
      <p:sp>
        <p:nvSpPr>
          <p:cNvPr id="2" name="Title 16">
            <a:extLst>
              <a:ext uri="{FF2B5EF4-FFF2-40B4-BE49-F238E27FC236}">
                <a16:creationId xmlns:a16="http://schemas.microsoft.com/office/drawing/2014/main" id="{11478CBD-DECD-97F4-C507-BAA59706F6BB}"/>
              </a:ext>
            </a:extLst>
          </p:cNvPr>
          <p:cNvSpPr txBox="1">
            <a:spLocks/>
          </p:cNvSpPr>
          <p:nvPr/>
        </p:nvSpPr>
        <p:spPr>
          <a:xfrm>
            <a:off x="479425" y="358815"/>
            <a:ext cx="11233150" cy="430725"/>
          </a:xfrm>
          <a:prstGeom prst="rect">
            <a:avLst/>
          </a:prstGeom>
        </p:spPr>
        <p:txBody>
          <a:bodyPr/>
          <a:lstStyle>
            <a:lvl1pPr marL="0" algn="l" defTabSz="914400" rtl="0" eaLnBrk="1" latinLnBrk="0" hangingPunct="1">
              <a:lnSpc>
                <a:spcPts val="2900"/>
              </a:lnSpc>
              <a:spcBef>
                <a:spcPct val="0"/>
              </a:spcBef>
              <a:buNone/>
              <a:defRPr lang="en-GB" sz="2600" b="0" i="0" kern="1200" spc="-50" baseline="0" dirty="0">
                <a:solidFill>
                  <a:schemeClr val="accent1"/>
                </a:solidFill>
                <a:latin typeface="Calibri Light"/>
                <a:ea typeface="+mj-ea"/>
                <a:cs typeface="Calibri Light"/>
              </a:defRPr>
            </a:lvl1pPr>
          </a:lstStyle>
          <a:p>
            <a:pPr marL="0" marR="0" lvl="0" indent="0" algn="ctr" defTabSz="914400" rtl="0" eaLnBrk="1" fontAlgn="auto" latinLnBrk="0" hangingPunct="1">
              <a:lnSpc>
                <a:spcPts val="2900"/>
              </a:lnSpc>
              <a:spcBef>
                <a:spcPct val="0"/>
              </a:spcBef>
              <a:spcAft>
                <a:spcPts val="0"/>
              </a:spcAft>
              <a:buClrTx/>
              <a:buSzTx/>
              <a:buFontTx/>
              <a:buNone/>
              <a:tabLst/>
              <a:defRPr/>
            </a:pPr>
            <a:r>
              <a:rPr kumimoji="0" lang="en-US" sz="2600" b="0" i="0" u="none" strike="noStrike" kern="1200" cap="none" spc="-50" normalizeH="0" baseline="0" noProof="0">
                <a:ln>
                  <a:noFill/>
                </a:ln>
                <a:solidFill>
                  <a:srgbClr val="FF5200"/>
                </a:solidFill>
                <a:effectLst/>
                <a:uLnTx/>
                <a:uFillTx/>
                <a:latin typeface="Calibri Light"/>
                <a:ea typeface="+mj-ea"/>
                <a:cs typeface="Calibri Light"/>
              </a:rPr>
              <a:t>A5 diversion: a dark route with few signs leading to a busy roundabout</a:t>
            </a:r>
          </a:p>
        </p:txBody>
      </p:sp>
      <p:sp>
        <p:nvSpPr>
          <p:cNvPr id="5" name="Rectangle 4">
            <a:extLst>
              <a:ext uri="{FF2B5EF4-FFF2-40B4-BE49-F238E27FC236}">
                <a16:creationId xmlns:a16="http://schemas.microsoft.com/office/drawing/2014/main" id="{38F78A16-C913-115F-7A22-00BD0A979F3D}"/>
              </a:ext>
            </a:extLst>
          </p:cNvPr>
          <p:cNvSpPr/>
          <p:nvPr/>
        </p:nvSpPr>
        <p:spPr>
          <a:xfrm>
            <a:off x="6405849" y="2437287"/>
            <a:ext cx="4741695" cy="337104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85C45"/>
                </a:solidFill>
                <a:effectLst/>
                <a:uLnTx/>
                <a:uFillTx/>
                <a:latin typeface="Calibri Light"/>
                <a:ea typeface="+mn-ea"/>
                <a:cs typeface="+mn-cs"/>
              </a:rPr>
              <a:t>Negatives: </a:t>
            </a:r>
            <a:endParaRPr kumimoji="0" lang="en-US" sz="9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Multiple diversions going through the same 	roundabout, causing confusion about which 	route to follow</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lang="en-US" sz="1600">
              <a:solidFill>
                <a:srgbClr val="685C45"/>
              </a:solidFill>
              <a:latin typeface="Calibri Light"/>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lang="en-US" sz="1100">
              <a:solidFill>
                <a:srgbClr val="685C45"/>
              </a:solidFill>
              <a:latin typeface="Calibri Light"/>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Poor lighting along the diversion route</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lang="en-US" sz="700">
              <a:solidFill>
                <a:srgbClr val="685C45"/>
              </a:solidFill>
              <a:latin typeface="Calibri Light"/>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lang="en-US" sz="1400">
              <a:solidFill>
                <a:srgbClr val="685C45"/>
              </a:solidFill>
              <a:latin typeface="Calibri Light"/>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Lack of signs along the diversion route</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t>
            </a:r>
            <a:endParaRPr kumimoji="0" lang="en-US" sz="2000" b="1" i="0" u="none" strike="noStrike" kern="1200" cap="none" spc="0" normalizeH="0" baseline="0" noProof="0">
              <a:ln>
                <a:noFill/>
              </a:ln>
              <a:solidFill>
                <a:srgbClr val="685C45"/>
              </a:solidFill>
              <a:effectLst/>
              <a:uLnTx/>
              <a:uFillTx/>
              <a:latin typeface="Calibri Light"/>
              <a:ea typeface="+mn-ea"/>
              <a:cs typeface="+mn-cs"/>
            </a:endParaRPr>
          </a:p>
        </p:txBody>
      </p:sp>
      <p:pic>
        <p:nvPicPr>
          <p:cNvPr id="12" name="Graphic 11" descr="Fuel outline">
            <a:extLst>
              <a:ext uri="{FF2B5EF4-FFF2-40B4-BE49-F238E27FC236}">
                <a16:creationId xmlns:a16="http://schemas.microsoft.com/office/drawing/2014/main" id="{0C838EDE-2E4B-7144-E66D-10611F6C27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9195" y="3250675"/>
            <a:ext cx="571257" cy="571257"/>
          </a:xfrm>
          <a:prstGeom prst="rect">
            <a:avLst/>
          </a:prstGeom>
        </p:spPr>
      </p:pic>
      <p:pic>
        <p:nvPicPr>
          <p:cNvPr id="15" name="Graphic 14" descr="Streetlight outline">
            <a:extLst>
              <a:ext uri="{FF2B5EF4-FFF2-40B4-BE49-F238E27FC236}">
                <a16:creationId xmlns:a16="http://schemas.microsoft.com/office/drawing/2014/main" id="{9F9FBB27-EC62-012E-94A5-D9F3F96633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2131" y="4000048"/>
            <a:ext cx="571257" cy="571257"/>
          </a:xfrm>
          <a:prstGeom prst="rect">
            <a:avLst/>
          </a:prstGeom>
        </p:spPr>
      </p:pic>
      <p:pic>
        <p:nvPicPr>
          <p:cNvPr id="19" name="Graphic 18" descr="Stopwatch outline">
            <a:extLst>
              <a:ext uri="{FF2B5EF4-FFF2-40B4-BE49-F238E27FC236}">
                <a16:creationId xmlns:a16="http://schemas.microsoft.com/office/drawing/2014/main" id="{7460DF89-F673-2A76-0598-85E3F0EF33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99195" y="4243876"/>
            <a:ext cx="571257" cy="571257"/>
          </a:xfrm>
          <a:prstGeom prst="rect">
            <a:avLst/>
          </a:prstGeom>
        </p:spPr>
      </p:pic>
      <p:pic>
        <p:nvPicPr>
          <p:cNvPr id="29" name="Graphic 28" descr="Sign outline">
            <a:extLst>
              <a:ext uri="{FF2B5EF4-FFF2-40B4-BE49-F238E27FC236}">
                <a16:creationId xmlns:a16="http://schemas.microsoft.com/office/drawing/2014/main" id="{FAE6FCDF-8E20-803B-56D8-E269ED13249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42131" y="4815133"/>
            <a:ext cx="571257" cy="571257"/>
          </a:xfrm>
          <a:prstGeom prst="rect">
            <a:avLst/>
          </a:prstGeom>
        </p:spPr>
      </p:pic>
      <p:pic>
        <p:nvPicPr>
          <p:cNvPr id="7" name="Picture 6">
            <a:extLst>
              <a:ext uri="{FF2B5EF4-FFF2-40B4-BE49-F238E27FC236}">
                <a16:creationId xmlns:a16="http://schemas.microsoft.com/office/drawing/2014/main" id="{2006B639-587A-2A8B-3A50-B8A0AAB0BA54}"/>
              </a:ext>
            </a:extLst>
          </p:cNvPr>
          <p:cNvPicPr>
            <a:picLocks noChangeAspect="1"/>
          </p:cNvPicPr>
          <p:nvPr/>
        </p:nvPicPr>
        <p:blipFill>
          <a:blip r:embed="rId12"/>
          <a:stretch>
            <a:fillRect/>
          </a:stretch>
        </p:blipFill>
        <p:spPr>
          <a:xfrm>
            <a:off x="6542073" y="3120589"/>
            <a:ext cx="771372" cy="608978"/>
          </a:xfrm>
          <a:prstGeom prst="roundRect">
            <a:avLst/>
          </a:prstGeom>
        </p:spPr>
      </p:pic>
    </p:spTree>
    <p:extLst>
      <p:ext uri="{BB962C8B-B14F-4D97-AF65-F5344CB8AC3E}">
        <p14:creationId xmlns:p14="http://schemas.microsoft.com/office/powerpoint/2010/main" val="3725224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8A816B"/>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a:ln>
                <a:noFill/>
              </a:ln>
              <a:solidFill>
                <a:srgbClr val="8A816B"/>
              </a:solidFill>
              <a:effectLst/>
              <a:uLnTx/>
              <a:uFillTx/>
              <a:latin typeface="Calibri Light"/>
              <a:ea typeface="+mn-ea"/>
              <a:cs typeface="+mn-cs"/>
            </a:endParaRPr>
          </a:p>
        </p:txBody>
      </p:sp>
      <p:sp>
        <p:nvSpPr>
          <p:cNvPr id="8" name="Title 7"/>
          <p:cNvSpPr>
            <a:spLocks noGrp="1"/>
          </p:cNvSpPr>
          <p:nvPr>
            <p:ph type="title"/>
          </p:nvPr>
        </p:nvSpPr>
        <p:spPr>
          <a:xfrm>
            <a:off x="8339216" y="1836618"/>
            <a:ext cx="2887200" cy="2261578"/>
          </a:xfrm>
        </p:spPr>
        <p:txBody>
          <a:bodyPr/>
          <a:lstStyle/>
          <a:p>
            <a:r>
              <a:rPr lang="en-US"/>
              <a:t>A52 diversion near Nottingham</a:t>
            </a:r>
            <a:endParaRPr lang="en-GB"/>
          </a:p>
        </p:txBody>
      </p:sp>
    </p:spTree>
    <p:extLst>
      <p:ext uri="{BB962C8B-B14F-4D97-AF65-F5344CB8AC3E}">
        <p14:creationId xmlns:p14="http://schemas.microsoft.com/office/powerpoint/2010/main" val="983461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8B68E-4DC7-3C97-0BBF-A8B3B7ED6A6B}"/>
              </a:ext>
            </a:extLst>
          </p:cNvPr>
          <p:cNvSpPr>
            <a:spLocks noGrp="1"/>
          </p:cNvSpPr>
          <p:nvPr>
            <p:ph type="title"/>
          </p:nvPr>
        </p:nvSpPr>
        <p:spPr/>
        <p:txBody>
          <a:bodyPr/>
          <a:lstStyle/>
          <a:p>
            <a:r>
              <a:rPr lang="en-US"/>
              <a:t>Overview of diversion:</a:t>
            </a:r>
            <a:endParaRPr lang="en-GB"/>
          </a:p>
        </p:txBody>
      </p:sp>
      <p:sp>
        <p:nvSpPr>
          <p:cNvPr id="2" name="Slide Number Placeholder 1">
            <a:extLst>
              <a:ext uri="{FF2B5EF4-FFF2-40B4-BE49-F238E27FC236}">
                <a16:creationId xmlns:a16="http://schemas.microsoft.com/office/drawing/2014/main" id="{939C5E36-5EA3-49C8-6C3B-EF4EB0BDE4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8A816B"/>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a:ln>
                <a:noFill/>
              </a:ln>
              <a:solidFill>
                <a:srgbClr val="8A816B"/>
              </a:solidFill>
              <a:effectLst/>
              <a:uLnTx/>
              <a:uFillTx/>
              <a:latin typeface="Calibri Light"/>
              <a:ea typeface="+mn-ea"/>
              <a:cs typeface="+mn-cs"/>
            </a:endParaRPr>
          </a:p>
        </p:txBody>
      </p:sp>
      <p:sp>
        <p:nvSpPr>
          <p:cNvPr id="11" name="TextBox 10">
            <a:extLst>
              <a:ext uri="{FF2B5EF4-FFF2-40B4-BE49-F238E27FC236}">
                <a16:creationId xmlns:a16="http://schemas.microsoft.com/office/drawing/2014/main" id="{2CF64184-3673-B030-64ED-AE0B5D6F406A}"/>
              </a:ext>
            </a:extLst>
          </p:cNvPr>
          <p:cNvSpPr txBox="1"/>
          <p:nvPr/>
        </p:nvSpPr>
        <p:spPr>
          <a:xfrm>
            <a:off x="479424" y="1163423"/>
            <a:ext cx="11014431" cy="2453951"/>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GB" sz="1400" b="0" i="0" u="none" strike="noStrike" kern="1200" cap="none" spc="0" normalizeH="0" baseline="0" noProof="0">
              <a:ln>
                <a:noFill/>
              </a:ln>
              <a:solidFill>
                <a:srgbClr val="8A816B"/>
              </a:solidFill>
              <a:effectLst/>
              <a:uLnTx/>
              <a:uFillTx/>
              <a:latin typeface="Calibri"/>
              <a:ea typeface="+mn-ea"/>
              <a:cs typeface="+mn-cs"/>
            </a:endParaRPr>
          </a:p>
        </p:txBody>
      </p:sp>
      <p:sp>
        <p:nvSpPr>
          <p:cNvPr id="5" name="TextBox 4">
            <a:extLst>
              <a:ext uri="{FF2B5EF4-FFF2-40B4-BE49-F238E27FC236}">
                <a16:creationId xmlns:a16="http://schemas.microsoft.com/office/drawing/2014/main" id="{966F4C6F-BA25-EB6F-3241-240BBCDBFD83}"/>
              </a:ext>
            </a:extLst>
          </p:cNvPr>
          <p:cNvSpPr txBox="1"/>
          <p:nvPr/>
        </p:nvSpPr>
        <p:spPr>
          <a:xfrm>
            <a:off x="658761" y="1163423"/>
            <a:ext cx="5093110" cy="215988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685C45"/>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561C1E58-7F48-723C-F978-53DBC9309F94}"/>
              </a:ext>
            </a:extLst>
          </p:cNvPr>
          <p:cNvSpPr/>
          <p:nvPr/>
        </p:nvSpPr>
        <p:spPr>
          <a:xfrm>
            <a:off x="648929" y="1015239"/>
            <a:ext cx="6122670" cy="2453950"/>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85C45"/>
                </a:solidFill>
                <a:effectLst/>
                <a:uLnTx/>
                <a:uFillTx/>
                <a:latin typeface="Calibri Light"/>
                <a:ea typeface="+mn-ea"/>
                <a:cs typeface="+mn-cs"/>
              </a:rPr>
              <a:t>Description of works: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85C45"/>
                </a:solidFill>
                <a:effectLst/>
                <a:uLnTx/>
                <a:uFillTx/>
                <a:latin typeface="Calibri Light"/>
                <a:ea typeface="+mn-ea"/>
                <a:cs typeface="+mn-cs"/>
              </a:rPr>
              <a:t>“We'll be undertaking some essential maintenance works including resurfacing, drainage and safety barrier works on the A52 between </a:t>
            </a:r>
            <a:r>
              <a:rPr kumimoji="0" lang="en-US" sz="1400" b="0" i="0" u="none" strike="noStrike" kern="1200" cap="none" spc="0" normalizeH="0" baseline="0" noProof="0" err="1">
                <a:ln>
                  <a:noFill/>
                </a:ln>
                <a:solidFill>
                  <a:srgbClr val="685C45"/>
                </a:solidFill>
                <a:effectLst/>
                <a:uLnTx/>
                <a:uFillTx/>
                <a:latin typeface="Calibri Light"/>
                <a:ea typeface="+mn-ea"/>
                <a:cs typeface="+mn-cs"/>
              </a:rPr>
              <a:t>Gamston</a:t>
            </a:r>
            <a:r>
              <a:rPr kumimoji="0" lang="en-US" sz="1400" b="0" i="0" u="none" strike="noStrike" kern="1200" cap="none" spc="0" normalizeH="0" baseline="0" noProof="0">
                <a:ln>
                  <a:noFill/>
                </a:ln>
                <a:solidFill>
                  <a:srgbClr val="685C45"/>
                </a:solidFill>
                <a:effectLst/>
                <a:uLnTx/>
                <a:uFillTx/>
                <a:latin typeface="Calibri Light"/>
                <a:ea typeface="+mn-ea"/>
                <a:cs typeface="+mn-cs"/>
              </a:rPr>
              <a:t> roundabout to Cropwell Road.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85C45"/>
                </a:solidFill>
                <a:effectLst/>
                <a:uLnTx/>
                <a:uFillTx/>
                <a:latin typeface="Calibri Light"/>
                <a:ea typeface="+mn-ea"/>
                <a:cs typeface="+mn-cs"/>
              </a:rPr>
              <a:t>In order to carry out this work safely, we’ll install a full closure in both directions from </a:t>
            </a:r>
            <a:r>
              <a:rPr kumimoji="0" lang="en-US" sz="1400" b="0" i="0" u="none" strike="noStrike" kern="1200" cap="none" spc="0" normalizeH="0" baseline="0" noProof="0" err="1">
                <a:ln>
                  <a:noFill/>
                </a:ln>
                <a:solidFill>
                  <a:srgbClr val="685C45"/>
                </a:solidFill>
                <a:effectLst/>
                <a:uLnTx/>
                <a:uFillTx/>
                <a:latin typeface="Calibri Light"/>
                <a:ea typeface="+mn-ea"/>
                <a:cs typeface="+mn-cs"/>
              </a:rPr>
              <a:t>Gamston</a:t>
            </a:r>
            <a:r>
              <a:rPr kumimoji="0" lang="en-US" sz="1400" b="0" i="0" u="none" strike="noStrike" kern="1200" cap="none" spc="0" normalizeH="0" baseline="0" noProof="0">
                <a:ln>
                  <a:noFill/>
                </a:ln>
                <a:solidFill>
                  <a:srgbClr val="685C45"/>
                </a:solidFill>
                <a:effectLst/>
                <a:uLnTx/>
                <a:uFillTx/>
                <a:latin typeface="Calibri Light"/>
                <a:ea typeface="+mn-ea"/>
                <a:cs typeface="+mn-cs"/>
              </a:rPr>
              <a:t> roundabout to Cropwell road. There will be local access between A46 and Cropwell Road, however, </a:t>
            </a:r>
            <a:r>
              <a:rPr kumimoji="0" lang="en-US" sz="1400" b="0" i="0" u="none" strike="noStrike" kern="1200" cap="none" spc="0" normalizeH="0" baseline="0" noProof="0" err="1">
                <a:ln>
                  <a:noFill/>
                </a:ln>
                <a:solidFill>
                  <a:srgbClr val="685C45"/>
                </a:solidFill>
                <a:effectLst/>
                <a:uLnTx/>
                <a:uFillTx/>
                <a:latin typeface="Calibri Light"/>
                <a:ea typeface="+mn-ea"/>
                <a:cs typeface="+mn-cs"/>
              </a:rPr>
              <a:t>Bassingfield</a:t>
            </a:r>
            <a:r>
              <a:rPr kumimoji="0" lang="en-US" sz="1400" b="0" i="0" u="none" strike="noStrike" kern="1200" cap="none" spc="0" normalizeH="0" baseline="0" noProof="0">
                <a:ln>
                  <a:noFill/>
                </a:ln>
                <a:solidFill>
                  <a:srgbClr val="685C45"/>
                </a:solidFill>
                <a:effectLst/>
                <a:uLnTx/>
                <a:uFillTx/>
                <a:latin typeface="Calibri Light"/>
                <a:ea typeface="+mn-ea"/>
                <a:cs typeface="+mn-cs"/>
              </a:rPr>
              <a:t> Lane and </a:t>
            </a:r>
            <a:r>
              <a:rPr kumimoji="0" lang="en-US" sz="1400" b="0" i="0" u="none" strike="noStrike" kern="1200" cap="none" spc="0" normalizeH="0" baseline="0" noProof="0" err="1">
                <a:ln>
                  <a:noFill/>
                </a:ln>
                <a:solidFill>
                  <a:srgbClr val="685C45"/>
                </a:solidFill>
                <a:effectLst/>
                <a:uLnTx/>
                <a:uFillTx/>
                <a:latin typeface="Calibri Light"/>
                <a:ea typeface="+mn-ea"/>
                <a:cs typeface="+mn-cs"/>
              </a:rPr>
              <a:t>Stragglethorpe</a:t>
            </a:r>
            <a:r>
              <a:rPr kumimoji="0" lang="en-US" sz="1400" b="0" i="0" u="none" strike="noStrike" kern="1200" cap="none" spc="0" normalizeH="0" baseline="0" noProof="0">
                <a:ln>
                  <a:noFill/>
                </a:ln>
                <a:solidFill>
                  <a:srgbClr val="685C45"/>
                </a:solidFill>
                <a:effectLst/>
                <a:uLnTx/>
                <a:uFillTx/>
                <a:latin typeface="Calibri Light"/>
                <a:ea typeface="+mn-ea"/>
                <a:cs typeface="+mn-cs"/>
              </a:rPr>
              <a:t> road junctions with the A52 will be closed during these works.”</a:t>
            </a:r>
            <a:endParaRPr kumimoji="0" lang="en-GB" sz="1400" b="0" i="0" u="none" strike="noStrike" kern="1200" cap="none" spc="0" normalizeH="0" baseline="0" noProof="0">
              <a:ln>
                <a:noFill/>
              </a:ln>
              <a:solidFill>
                <a:srgbClr val="685C45"/>
              </a:solidFill>
              <a:effectLst/>
              <a:uLnTx/>
              <a:uFillTx/>
              <a:latin typeface="Calibri Light"/>
              <a:ea typeface="+mn-ea"/>
              <a:cs typeface="+mn-cs"/>
            </a:endParaRPr>
          </a:p>
        </p:txBody>
      </p:sp>
      <p:sp>
        <p:nvSpPr>
          <p:cNvPr id="3" name="TextBox 2">
            <a:extLst>
              <a:ext uri="{FF2B5EF4-FFF2-40B4-BE49-F238E27FC236}">
                <a16:creationId xmlns:a16="http://schemas.microsoft.com/office/drawing/2014/main" id="{3DC10D40-B847-5BF0-6548-13EA2091C302}"/>
              </a:ext>
            </a:extLst>
          </p:cNvPr>
          <p:cNvSpPr txBox="1"/>
          <p:nvPr/>
        </p:nvSpPr>
        <p:spPr>
          <a:xfrm>
            <a:off x="60226" y="6686318"/>
            <a:ext cx="8090716" cy="171682"/>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85C45"/>
                </a:solidFill>
                <a:effectLst/>
                <a:uLnTx/>
                <a:uFillTx/>
                <a:latin typeface="Calibri Light"/>
                <a:ea typeface="+mn-ea"/>
                <a:cs typeface="+mn-cs"/>
              </a:rPr>
              <a:t>Description of works and diversion route provided by National Highways: </a:t>
            </a:r>
            <a:r>
              <a:rPr kumimoji="0" lang="en-US" sz="1000" b="0" i="0" u="none" strike="noStrike" kern="1200" cap="none" spc="0" normalizeH="0" baseline="0" noProof="0">
                <a:ln>
                  <a:noFill/>
                </a:ln>
                <a:solidFill>
                  <a:srgbClr val="685C45"/>
                </a:solidFill>
                <a:effectLst/>
                <a:uLnTx/>
                <a:uFillTx/>
                <a:latin typeface="Calibri"/>
                <a:ea typeface="+mn-ea"/>
                <a:cs typeface="+mn-cs"/>
                <a:hlinkClick r:id="rId2"/>
              </a:rPr>
              <a:t>East Midlands - Maintenance schemes - National Highways</a:t>
            </a:r>
            <a:endParaRPr kumimoji="0" lang="en-GB" sz="1000" b="0" i="0" u="none" strike="noStrike" kern="1200" cap="none" spc="0" normalizeH="0" baseline="0" noProof="0" err="1">
              <a:ln>
                <a:noFill/>
              </a:ln>
              <a:solidFill>
                <a:srgbClr val="685C45"/>
              </a:solidFill>
              <a:effectLst/>
              <a:uLnTx/>
              <a:uFillTx/>
              <a:latin typeface="Calibri Light"/>
              <a:ea typeface="+mn-ea"/>
              <a:cs typeface="+mn-cs"/>
            </a:endParaRPr>
          </a:p>
        </p:txBody>
      </p:sp>
      <p:pic>
        <p:nvPicPr>
          <p:cNvPr id="10" name="Picture 9" descr="A map with a blue line&#10;&#10;Description automatically generated">
            <a:extLst>
              <a:ext uri="{FF2B5EF4-FFF2-40B4-BE49-F238E27FC236}">
                <a16:creationId xmlns:a16="http://schemas.microsoft.com/office/drawing/2014/main" id="{A96FC64E-580F-FDB8-7FF2-0D9717043736}"/>
              </a:ext>
            </a:extLst>
          </p:cNvPr>
          <p:cNvPicPr>
            <a:picLocks noChangeAspect="1"/>
          </p:cNvPicPr>
          <p:nvPr/>
        </p:nvPicPr>
        <p:blipFill>
          <a:blip r:embed="rId3"/>
          <a:stretch>
            <a:fillRect/>
          </a:stretch>
        </p:blipFill>
        <p:spPr>
          <a:xfrm>
            <a:off x="658761" y="4020593"/>
            <a:ext cx="6122670" cy="2262505"/>
          </a:xfrm>
          <a:prstGeom prst="rect">
            <a:avLst/>
          </a:prstGeom>
        </p:spPr>
      </p:pic>
      <p:pic>
        <p:nvPicPr>
          <p:cNvPr id="13" name="Picture 12">
            <a:extLst>
              <a:ext uri="{FF2B5EF4-FFF2-40B4-BE49-F238E27FC236}">
                <a16:creationId xmlns:a16="http://schemas.microsoft.com/office/drawing/2014/main" id="{BB80ABBD-A15B-9D37-5938-3C953708D193}"/>
              </a:ext>
            </a:extLst>
          </p:cNvPr>
          <p:cNvPicPr>
            <a:picLocks noChangeAspect="1"/>
          </p:cNvPicPr>
          <p:nvPr/>
        </p:nvPicPr>
        <p:blipFill>
          <a:blip r:embed="rId4"/>
          <a:stretch>
            <a:fillRect/>
          </a:stretch>
        </p:blipFill>
        <p:spPr>
          <a:xfrm>
            <a:off x="7448728" y="1607853"/>
            <a:ext cx="4176122" cy="3779848"/>
          </a:xfrm>
          <a:prstGeom prst="rect">
            <a:avLst/>
          </a:prstGeom>
        </p:spPr>
      </p:pic>
      <p:sp>
        <p:nvSpPr>
          <p:cNvPr id="14" name="TextBox 13">
            <a:extLst>
              <a:ext uri="{FF2B5EF4-FFF2-40B4-BE49-F238E27FC236}">
                <a16:creationId xmlns:a16="http://schemas.microsoft.com/office/drawing/2014/main" id="{69D86DE8-1057-DCDA-93C3-C23089D70E07}"/>
              </a:ext>
            </a:extLst>
          </p:cNvPr>
          <p:cNvSpPr txBox="1"/>
          <p:nvPr/>
        </p:nvSpPr>
        <p:spPr>
          <a:xfrm>
            <a:off x="7820616" y="1181720"/>
            <a:ext cx="3432345" cy="239191"/>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85C45"/>
                </a:solidFill>
                <a:effectLst/>
                <a:uLnTx/>
                <a:uFillTx/>
                <a:latin typeface="Calibri Light"/>
                <a:ea typeface="+mn-ea"/>
                <a:cs typeface="+mn-cs"/>
              </a:rPr>
              <a:t>Official diversion route:</a:t>
            </a:r>
            <a:endParaRPr kumimoji="0" lang="en-GB" sz="1800" b="1" i="0" u="none" strike="noStrike" kern="1200" cap="none" spc="0" normalizeH="0" baseline="0" noProof="0">
              <a:ln>
                <a:noFill/>
              </a:ln>
              <a:solidFill>
                <a:srgbClr val="685C45"/>
              </a:solidFill>
              <a:effectLst/>
              <a:uLnTx/>
              <a:uFillTx/>
              <a:latin typeface="Calibri Light"/>
              <a:ea typeface="+mn-ea"/>
              <a:cs typeface="+mn-cs"/>
            </a:endParaRPr>
          </a:p>
        </p:txBody>
      </p:sp>
      <p:sp>
        <p:nvSpPr>
          <p:cNvPr id="6" name="TextBox 5">
            <a:extLst>
              <a:ext uri="{FF2B5EF4-FFF2-40B4-BE49-F238E27FC236}">
                <a16:creationId xmlns:a16="http://schemas.microsoft.com/office/drawing/2014/main" id="{E631950E-3A5A-5936-0B39-3E4F1A75A999}"/>
              </a:ext>
            </a:extLst>
          </p:cNvPr>
          <p:cNvSpPr txBox="1"/>
          <p:nvPr/>
        </p:nvSpPr>
        <p:spPr>
          <a:xfrm>
            <a:off x="2024009" y="3694888"/>
            <a:ext cx="3550523" cy="191707"/>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685C45"/>
                </a:solidFill>
                <a:latin typeface="Calibri Light"/>
              </a:rPr>
              <a:t>Journey we asked</a:t>
            </a:r>
            <a:r>
              <a:rPr kumimoji="0" lang="en-US" sz="1800" b="1" i="0" u="none" strike="noStrike" kern="1200" cap="none" spc="0" normalizeH="0" baseline="0" noProof="0">
                <a:ln>
                  <a:noFill/>
                </a:ln>
                <a:solidFill>
                  <a:srgbClr val="685C45"/>
                </a:solidFill>
                <a:effectLst/>
                <a:uLnTx/>
                <a:uFillTx/>
                <a:latin typeface="Calibri Light"/>
                <a:ea typeface="+mn-ea"/>
                <a:cs typeface="+mn-cs"/>
              </a:rPr>
              <a:t> participants to make:</a:t>
            </a:r>
            <a:endParaRPr kumimoji="0" lang="en-GB" sz="1800" b="1" i="0" u="none" strike="noStrike" kern="1200" cap="none" spc="0" normalizeH="0" baseline="0" noProof="0">
              <a:ln>
                <a:noFill/>
              </a:ln>
              <a:solidFill>
                <a:srgbClr val="685C45"/>
              </a:solidFill>
              <a:effectLst/>
              <a:uLnTx/>
              <a:uFillTx/>
              <a:latin typeface="Calibri Light"/>
              <a:ea typeface="+mn-ea"/>
              <a:cs typeface="+mn-cs"/>
            </a:endParaRPr>
          </a:p>
        </p:txBody>
      </p:sp>
    </p:spTree>
    <p:extLst>
      <p:ext uri="{BB962C8B-B14F-4D97-AF65-F5344CB8AC3E}">
        <p14:creationId xmlns:p14="http://schemas.microsoft.com/office/powerpoint/2010/main" val="1840468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object 4">
            <a:extLst>
              <a:ext uri="{FF2B5EF4-FFF2-40B4-BE49-F238E27FC236}">
                <a16:creationId xmlns:a16="http://schemas.microsoft.com/office/drawing/2014/main" id="{38518B91-0A31-29B1-AC66-5D83E72DE48F}"/>
              </a:ext>
            </a:extLst>
          </p:cNvPr>
          <p:cNvSpPr txBox="1"/>
          <p:nvPr/>
        </p:nvSpPr>
        <p:spPr>
          <a:xfrm>
            <a:off x="11647931" y="6571106"/>
            <a:ext cx="190108"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dirty="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rPr>
              <a:t>17</a:t>
            </a:r>
            <a:endParaRPr kumimoji="0" sz="1000" b="0" i="0" u="none" strike="noStrike" kern="1200" cap="none" spc="0" normalizeH="0" baseline="0" noProof="0" dirty="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Picture 4" descr="Image result for transport focus logo">
            <a:extLst>
              <a:ext uri="{FF2B5EF4-FFF2-40B4-BE49-F238E27FC236}">
                <a16:creationId xmlns:a16="http://schemas.microsoft.com/office/drawing/2014/main" id="{B254260D-E8B0-2746-DC6B-8708D88FAB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4FAB81F-8B44-375C-9EEA-54EC41EDB7E1}"/>
              </a:ext>
            </a:extLst>
          </p:cNvPr>
          <p:cNvSpPr/>
          <p:nvPr/>
        </p:nvSpPr>
        <p:spPr>
          <a:xfrm>
            <a:off x="1042219" y="2699523"/>
            <a:ext cx="4741696" cy="337104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85C45"/>
                </a:solidFill>
                <a:effectLst/>
                <a:uLnTx/>
                <a:uFillTx/>
                <a:latin typeface="Calibri Light"/>
                <a:ea typeface="+mn-ea"/>
                <a:cs typeface="+mn-cs"/>
              </a:rPr>
              <a:t>Positives: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Access to petrol stations along the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diversion route</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685C45"/>
              </a:solidFill>
              <a:effectLst/>
              <a:uLnTx/>
              <a:uFillTx/>
              <a:latin typeface="Calibri Light"/>
              <a:ea typeface="+mn-ea"/>
              <a:cs typeface="+mn-cs"/>
            </a:endParaRPr>
          </a:p>
        </p:txBody>
      </p:sp>
      <p:sp>
        <p:nvSpPr>
          <p:cNvPr id="14" name="Rectangle 13">
            <a:extLst>
              <a:ext uri="{FF2B5EF4-FFF2-40B4-BE49-F238E27FC236}">
                <a16:creationId xmlns:a16="http://schemas.microsoft.com/office/drawing/2014/main" id="{EB5D7FCB-22CE-9509-8173-9D0C6508ECF3}"/>
              </a:ext>
            </a:extLst>
          </p:cNvPr>
          <p:cNvSpPr/>
          <p:nvPr/>
        </p:nvSpPr>
        <p:spPr>
          <a:xfrm>
            <a:off x="1042219" y="839690"/>
            <a:ext cx="10107562" cy="1750506"/>
          </a:xfrm>
          <a:prstGeom prst="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685C45"/>
                </a:solidFill>
                <a:latin typeface="Calibri Light"/>
              </a:rPr>
              <a:t>Situated</a:t>
            </a:r>
            <a:r>
              <a:rPr kumimoji="0" lang="en-US" b="0" i="0" u="none" strike="noStrike" kern="1200" cap="none" spc="0" normalizeH="0" baseline="0" noProof="0">
                <a:ln>
                  <a:noFill/>
                </a:ln>
                <a:solidFill>
                  <a:srgbClr val="685C45"/>
                </a:solidFill>
                <a:effectLst/>
                <a:uLnTx/>
                <a:uFillTx/>
                <a:latin typeface="Calibri Light"/>
                <a:ea typeface="+mn-ea"/>
                <a:cs typeface="+mn-cs"/>
              </a:rPr>
              <a:t> in a busy and populated area, the beginning of the A52 diversion route seemed to cross with multiple other diversions causing confusion for both of our drivers. While the first stretch of the diversion was placed along well lit, main roads, with access to petrol stations, the route quickly became dark and uncertain as our drivers left Nottingham. Along these more rural roads there were long stretches without signs, some of which were obscured by trees. One of our drivers commented that if he was on his motorcycle the potholes on the diversion route road would have surely thrown him off. </a:t>
            </a:r>
            <a:endParaRPr kumimoji="0" lang="en-GB" b="0" i="0" u="none" strike="noStrike" kern="1200" cap="none" spc="0" normalizeH="0" baseline="0" noProof="0">
              <a:ln>
                <a:noFill/>
              </a:ln>
              <a:solidFill>
                <a:srgbClr val="685C45"/>
              </a:solidFill>
              <a:effectLst/>
              <a:uLnTx/>
              <a:uFillTx/>
              <a:latin typeface="Calibri Light"/>
              <a:ea typeface="+mn-ea"/>
              <a:cs typeface="+mn-cs"/>
            </a:endParaRPr>
          </a:p>
        </p:txBody>
      </p:sp>
      <p:sp>
        <p:nvSpPr>
          <p:cNvPr id="2" name="Title 16">
            <a:extLst>
              <a:ext uri="{FF2B5EF4-FFF2-40B4-BE49-F238E27FC236}">
                <a16:creationId xmlns:a16="http://schemas.microsoft.com/office/drawing/2014/main" id="{11478CBD-DECD-97F4-C507-BAA59706F6BB}"/>
              </a:ext>
            </a:extLst>
          </p:cNvPr>
          <p:cNvSpPr txBox="1">
            <a:spLocks/>
          </p:cNvSpPr>
          <p:nvPr/>
        </p:nvSpPr>
        <p:spPr>
          <a:xfrm>
            <a:off x="479425" y="358815"/>
            <a:ext cx="11233150" cy="430725"/>
          </a:xfrm>
          <a:prstGeom prst="rect">
            <a:avLst/>
          </a:prstGeom>
        </p:spPr>
        <p:txBody>
          <a:bodyPr/>
          <a:lstStyle>
            <a:lvl1pPr marL="0" algn="l" defTabSz="914400" rtl="0" eaLnBrk="1" latinLnBrk="0" hangingPunct="1">
              <a:lnSpc>
                <a:spcPts val="2900"/>
              </a:lnSpc>
              <a:spcBef>
                <a:spcPct val="0"/>
              </a:spcBef>
              <a:buNone/>
              <a:defRPr lang="en-GB" sz="2600" b="0" i="0" kern="1200" spc="-50" baseline="0" dirty="0">
                <a:solidFill>
                  <a:schemeClr val="accent1"/>
                </a:solidFill>
                <a:latin typeface="Calibri Light"/>
                <a:ea typeface="+mj-ea"/>
                <a:cs typeface="Calibri Light"/>
              </a:defRPr>
            </a:lvl1pPr>
          </a:lstStyle>
          <a:p>
            <a:pPr marL="0" marR="0" lvl="0" indent="0" algn="ctr" defTabSz="914400" rtl="0" eaLnBrk="1" fontAlgn="auto" latinLnBrk="0" hangingPunct="1">
              <a:lnSpc>
                <a:spcPts val="2900"/>
              </a:lnSpc>
              <a:spcBef>
                <a:spcPct val="0"/>
              </a:spcBef>
              <a:spcAft>
                <a:spcPts val="0"/>
              </a:spcAft>
              <a:buClrTx/>
              <a:buSzTx/>
              <a:buFontTx/>
              <a:buNone/>
              <a:tabLst/>
              <a:defRPr/>
            </a:pPr>
            <a:r>
              <a:rPr kumimoji="0" lang="en-US" sz="2600" b="0" i="0" u="none" strike="noStrike" kern="1200" cap="none" spc="-50" normalizeH="0" baseline="0" noProof="0">
                <a:ln>
                  <a:noFill/>
                </a:ln>
                <a:solidFill>
                  <a:srgbClr val="FF5200"/>
                </a:solidFill>
                <a:effectLst/>
                <a:uLnTx/>
                <a:uFillTx/>
                <a:latin typeface="Calibri Light"/>
                <a:ea typeface="+mj-ea"/>
                <a:cs typeface="Calibri Light"/>
              </a:rPr>
              <a:t>A52 diversion: a confusing start, an uncertain route, and a potentially dangerous road </a:t>
            </a:r>
          </a:p>
        </p:txBody>
      </p:sp>
      <p:sp>
        <p:nvSpPr>
          <p:cNvPr id="5" name="Rectangle 4">
            <a:extLst>
              <a:ext uri="{FF2B5EF4-FFF2-40B4-BE49-F238E27FC236}">
                <a16:creationId xmlns:a16="http://schemas.microsoft.com/office/drawing/2014/main" id="{38F78A16-C913-115F-7A22-00BD0A979F3D}"/>
              </a:ext>
            </a:extLst>
          </p:cNvPr>
          <p:cNvSpPr/>
          <p:nvPr/>
        </p:nvSpPr>
        <p:spPr>
          <a:xfrm>
            <a:off x="6408086" y="2699523"/>
            <a:ext cx="4741695" cy="337104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85C45"/>
                </a:solidFill>
                <a:effectLst/>
                <a:uLnTx/>
                <a:uFillTx/>
                <a:latin typeface="Calibri Light"/>
                <a:ea typeface="+mn-ea"/>
                <a:cs typeface="+mn-cs"/>
              </a:rPr>
              <a:t>Negatives: </a:t>
            </a:r>
            <a:endParaRPr kumimoji="0" lang="en-US" sz="9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Obscured diversion signs</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t>
            </a:r>
            <a:r>
              <a:rPr lang="en-US" sz="1600">
                <a:solidFill>
                  <a:srgbClr val="685C45"/>
                </a:solidFill>
                <a:latin typeface="Calibri Light"/>
              </a:rPr>
              <a:t>Diversion route had lots of potholes and was 	quite dark – dangerous for motorcycles </a:t>
            </a: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Multiple diversions without indication of 	which one to take</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05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4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 lack of signs along the diversion route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685C45"/>
              </a:solidFill>
              <a:effectLst/>
              <a:uLnTx/>
              <a:uFillTx/>
              <a:latin typeface="Calibri Light"/>
              <a:ea typeface="+mn-ea"/>
              <a:cs typeface="+mn-cs"/>
            </a:endParaRPr>
          </a:p>
        </p:txBody>
      </p:sp>
      <p:pic>
        <p:nvPicPr>
          <p:cNvPr id="12" name="Graphic 11" descr="Fuel outline">
            <a:extLst>
              <a:ext uri="{FF2B5EF4-FFF2-40B4-BE49-F238E27FC236}">
                <a16:creationId xmlns:a16="http://schemas.microsoft.com/office/drawing/2014/main" id="{0C838EDE-2E4B-7144-E66D-10611F6C27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3550" y="3940304"/>
            <a:ext cx="571257" cy="571257"/>
          </a:xfrm>
          <a:prstGeom prst="rect">
            <a:avLst/>
          </a:prstGeom>
        </p:spPr>
      </p:pic>
      <p:pic>
        <p:nvPicPr>
          <p:cNvPr id="7" name="Picture 6">
            <a:extLst>
              <a:ext uri="{FF2B5EF4-FFF2-40B4-BE49-F238E27FC236}">
                <a16:creationId xmlns:a16="http://schemas.microsoft.com/office/drawing/2014/main" id="{2120370B-50D6-E416-0A31-D0FD15FAEE7A}"/>
              </a:ext>
            </a:extLst>
          </p:cNvPr>
          <p:cNvPicPr>
            <a:picLocks noChangeAspect="1"/>
          </p:cNvPicPr>
          <p:nvPr/>
        </p:nvPicPr>
        <p:blipFill>
          <a:blip r:embed="rId6"/>
          <a:stretch>
            <a:fillRect/>
          </a:stretch>
        </p:blipFill>
        <p:spPr>
          <a:xfrm>
            <a:off x="6658970" y="3139672"/>
            <a:ext cx="600992" cy="573518"/>
          </a:xfrm>
          <a:prstGeom prst="roundRect">
            <a:avLst/>
          </a:prstGeom>
        </p:spPr>
      </p:pic>
      <p:pic>
        <p:nvPicPr>
          <p:cNvPr id="8" name="Picture 7">
            <a:extLst>
              <a:ext uri="{FF2B5EF4-FFF2-40B4-BE49-F238E27FC236}">
                <a16:creationId xmlns:a16="http://schemas.microsoft.com/office/drawing/2014/main" id="{9ABEE679-1A9B-D958-081F-7171773820B8}"/>
              </a:ext>
            </a:extLst>
          </p:cNvPr>
          <p:cNvPicPr>
            <a:picLocks noChangeAspect="1"/>
          </p:cNvPicPr>
          <p:nvPr/>
        </p:nvPicPr>
        <p:blipFill>
          <a:blip r:embed="rId7"/>
          <a:stretch>
            <a:fillRect/>
          </a:stretch>
        </p:blipFill>
        <p:spPr>
          <a:xfrm>
            <a:off x="6658970" y="4511561"/>
            <a:ext cx="600991" cy="552179"/>
          </a:xfrm>
          <a:prstGeom prst="roundRect">
            <a:avLst/>
          </a:prstGeom>
        </p:spPr>
      </p:pic>
      <p:pic>
        <p:nvPicPr>
          <p:cNvPr id="13" name="Graphic 12" descr="Scooter outline">
            <a:extLst>
              <a:ext uri="{FF2B5EF4-FFF2-40B4-BE49-F238E27FC236}">
                <a16:creationId xmlns:a16="http://schemas.microsoft.com/office/drawing/2014/main" id="{C573D9F1-5161-5D81-0B41-E264BBD918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42330" y="3758086"/>
            <a:ext cx="573519" cy="573519"/>
          </a:xfrm>
          <a:prstGeom prst="rect">
            <a:avLst/>
          </a:prstGeom>
        </p:spPr>
      </p:pic>
      <p:pic>
        <p:nvPicPr>
          <p:cNvPr id="16" name="Graphic 15" descr="Sign outline">
            <a:extLst>
              <a:ext uri="{FF2B5EF4-FFF2-40B4-BE49-F238E27FC236}">
                <a16:creationId xmlns:a16="http://schemas.microsoft.com/office/drawing/2014/main" id="{78797B3F-4154-D7B2-1C40-1405730C61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42330" y="5229067"/>
            <a:ext cx="571257" cy="571257"/>
          </a:xfrm>
          <a:prstGeom prst="rect">
            <a:avLst/>
          </a:prstGeom>
        </p:spPr>
      </p:pic>
    </p:spTree>
    <p:extLst>
      <p:ext uri="{BB962C8B-B14F-4D97-AF65-F5344CB8AC3E}">
        <p14:creationId xmlns:p14="http://schemas.microsoft.com/office/powerpoint/2010/main" val="3351906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8A816B"/>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000" b="0" i="0" u="none" strike="noStrike" kern="1200" cap="none" spc="0" normalizeH="0" baseline="0" noProof="0">
              <a:ln>
                <a:noFill/>
              </a:ln>
              <a:solidFill>
                <a:srgbClr val="8A816B"/>
              </a:solidFill>
              <a:effectLst/>
              <a:uLnTx/>
              <a:uFillTx/>
              <a:latin typeface="Calibri Light"/>
              <a:ea typeface="+mn-ea"/>
              <a:cs typeface="+mn-cs"/>
            </a:endParaRPr>
          </a:p>
        </p:txBody>
      </p:sp>
      <p:sp>
        <p:nvSpPr>
          <p:cNvPr id="8" name="Title 7"/>
          <p:cNvSpPr>
            <a:spLocks noGrp="1"/>
          </p:cNvSpPr>
          <p:nvPr>
            <p:ph type="title"/>
          </p:nvPr>
        </p:nvSpPr>
        <p:spPr>
          <a:xfrm>
            <a:off x="8339216" y="1836618"/>
            <a:ext cx="2887200" cy="2261578"/>
          </a:xfrm>
        </p:spPr>
        <p:txBody>
          <a:bodyPr/>
          <a:lstStyle/>
          <a:p>
            <a:r>
              <a:rPr lang="en-US"/>
              <a:t>M25 diversion near Woking</a:t>
            </a:r>
            <a:endParaRPr lang="en-GB"/>
          </a:p>
        </p:txBody>
      </p:sp>
    </p:spTree>
    <p:extLst>
      <p:ext uri="{BB962C8B-B14F-4D97-AF65-F5344CB8AC3E}">
        <p14:creationId xmlns:p14="http://schemas.microsoft.com/office/powerpoint/2010/main" val="877840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8B68E-4DC7-3C97-0BBF-A8B3B7ED6A6B}"/>
              </a:ext>
            </a:extLst>
          </p:cNvPr>
          <p:cNvSpPr>
            <a:spLocks noGrp="1"/>
          </p:cNvSpPr>
          <p:nvPr>
            <p:ph type="title"/>
          </p:nvPr>
        </p:nvSpPr>
        <p:spPr>
          <a:xfrm>
            <a:off x="476706" y="187868"/>
            <a:ext cx="11233150" cy="430725"/>
          </a:xfrm>
        </p:spPr>
        <p:txBody>
          <a:bodyPr/>
          <a:lstStyle/>
          <a:p>
            <a:r>
              <a:rPr lang="en-US"/>
              <a:t>Overview of diversion:</a:t>
            </a:r>
            <a:endParaRPr lang="en-GB"/>
          </a:p>
        </p:txBody>
      </p:sp>
      <p:sp>
        <p:nvSpPr>
          <p:cNvPr id="2" name="Slide Number Placeholder 1">
            <a:extLst>
              <a:ext uri="{FF2B5EF4-FFF2-40B4-BE49-F238E27FC236}">
                <a16:creationId xmlns:a16="http://schemas.microsoft.com/office/drawing/2014/main" id="{939C5E36-5EA3-49C8-6C3B-EF4EB0BDE4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8A816B"/>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000" b="0" i="0" u="none" strike="noStrike" kern="1200" cap="none" spc="0" normalizeH="0" baseline="0" noProof="0">
              <a:ln>
                <a:noFill/>
              </a:ln>
              <a:solidFill>
                <a:srgbClr val="8A816B"/>
              </a:solidFill>
              <a:effectLst/>
              <a:uLnTx/>
              <a:uFillTx/>
              <a:latin typeface="Calibri Light"/>
              <a:ea typeface="+mn-ea"/>
              <a:cs typeface="+mn-cs"/>
            </a:endParaRPr>
          </a:p>
        </p:txBody>
      </p:sp>
      <p:sp>
        <p:nvSpPr>
          <p:cNvPr id="11" name="TextBox 10">
            <a:extLst>
              <a:ext uri="{FF2B5EF4-FFF2-40B4-BE49-F238E27FC236}">
                <a16:creationId xmlns:a16="http://schemas.microsoft.com/office/drawing/2014/main" id="{2CF64184-3673-B030-64ED-AE0B5D6F406A}"/>
              </a:ext>
            </a:extLst>
          </p:cNvPr>
          <p:cNvSpPr txBox="1"/>
          <p:nvPr/>
        </p:nvSpPr>
        <p:spPr>
          <a:xfrm>
            <a:off x="479424" y="1163423"/>
            <a:ext cx="11014431" cy="2453951"/>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GB" sz="1400" b="0" i="0" u="none" strike="noStrike" kern="1200" cap="none" spc="0" normalizeH="0" baseline="0" noProof="0">
              <a:ln>
                <a:noFill/>
              </a:ln>
              <a:solidFill>
                <a:srgbClr val="8A816B"/>
              </a:solidFill>
              <a:effectLst/>
              <a:uLnTx/>
              <a:uFillTx/>
              <a:latin typeface="Calibri"/>
              <a:ea typeface="+mn-ea"/>
              <a:cs typeface="+mn-cs"/>
            </a:endParaRPr>
          </a:p>
        </p:txBody>
      </p:sp>
      <p:sp>
        <p:nvSpPr>
          <p:cNvPr id="5" name="TextBox 4">
            <a:extLst>
              <a:ext uri="{FF2B5EF4-FFF2-40B4-BE49-F238E27FC236}">
                <a16:creationId xmlns:a16="http://schemas.microsoft.com/office/drawing/2014/main" id="{966F4C6F-BA25-EB6F-3241-240BBCDBFD83}"/>
              </a:ext>
            </a:extLst>
          </p:cNvPr>
          <p:cNvSpPr txBox="1"/>
          <p:nvPr/>
        </p:nvSpPr>
        <p:spPr>
          <a:xfrm>
            <a:off x="658761" y="1163423"/>
            <a:ext cx="5093110" cy="215988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685C45"/>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561C1E58-7F48-723C-F978-53DBC9309F94}"/>
              </a:ext>
            </a:extLst>
          </p:cNvPr>
          <p:cNvSpPr/>
          <p:nvPr/>
        </p:nvSpPr>
        <p:spPr>
          <a:xfrm>
            <a:off x="479422" y="803370"/>
            <a:ext cx="5140399" cy="2439935"/>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85C45"/>
                </a:solidFill>
                <a:effectLst/>
                <a:uLnTx/>
                <a:uFillTx/>
                <a:latin typeface="Calibri Light"/>
                <a:ea typeface="+mn-ea"/>
                <a:cs typeface="+mn-cs"/>
              </a:rPr>
              <a:t>Description of works: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85C45"/>
                </a:solidFill>
                <a:effectLst/>
                <a:uLnTx/>
                <a:uFillTx/>
                <a:latin typeface="Calibri Light"/>
                <a:ea typeface="+mn-ea"/>
                <a:cs typeface="+mn-cs"/>
              </a:rPr>
              <a:t>“National Highways will shut the M25 in both directions between junctions 10 (A3 </a:t>
            </a:r>
            <a:r>
              <a:rPr kumimoji="0" lang="en-US" sz="1400" b="0" i="0" u="none" strike="noStrike" kern="1200" cap="none" spc="0" normalizeH="0" baseline="0" noProof="0" err="1">
                <a:ln>
                  <a:noFill/>
                </a:ln>
                <a:solidFill>
                  <a:srgbClr val="685C45"/>
                </a:solidFill>
                <a:effectLst/>
                <a:uLnTx/>
                <a:uFillTx/>
                <a:latin typeface="Calibri Light"/>
                <a:ea typeface="+mn-ea"/>
                <a:cs typeface="+mn-cs"/>
              </a:rPr>
              <a:t>Wisley</a:t>
            </a:r>
            <a:r>
              <a:rPr kumimoji="0" lang="en-US" sz="1400" b="0" i="0" u="none" strike="noStrike" kern="1200" cap="none" spc="0" normalizeH="0" baseline="0" noProof="0">
                <a:ln>
                  <a:noFill/>
                </a:ln>
                <a:solidFill>
                  <a:srgbClr val="685C45"/>
                </a:solidFill>
                <a:effectLst/>
                <a:uLnTx/>
                <a:uFillTx/>
                <a:latin typeface="Calibri Light"/>
                <a:ea typeface="+mn-ea"/>
                <a:cs typeface="+mn-cs"/>
              </a:rPr>
              <a:t>) and 11 (A320 Chertsey Interchange) from 9pm Friday 15 March to 6am Monday 18 March 2024 to demolish the </a:t>
            </a:r>
            <a:r>
              <a:rPr kumimoji="0" lang="en-US" sz="1400" b="0" i="0" u="none" strike="noStrike" kern="1200" cap="none" spc="0" normalizeH="0" baseline="0" noProof="0" err="1">
                <a:ln>
                  <a:noFill/>
                </a:ln>
                <a:solidFill>
                  <a:srgbClr val="685C45"/>
                </a:solidFill>
                <a:effectLst/>
                <a:uLnTx/>
                <a:uFillTx/>
                <a:latin typeface="Calibri Light"/>
                <a:ea typeface="+mn-ea"/>
                <a:cs typeface="+mn-cs"/>
              </a:rPr>
              <a:t>Clearmount</a:t>
            </a:r>
            <a:r>
              <a:rPr kumimoji="0" lang="en-US" sz="1400" b="0" i="0" u="none" strike="noStrike" kern="1200" cap="none" spc="0" normalizeH="0" baseline="0" noProof="0">
                <a:ln>
                  <a:noFill/>
                </a:ln>
                <a:solidFill>
                  <a:srgbClr val="685C45"/>
                </a:solidFill>
                <a:effectLst/>
                <a:uLnTx/>
                <a:uFillTx/>
                <a:latin typeface="Calibri Light"/>
                <a:ea typeface="+mn-ea"/>
                <a:cs typeface="+mn-cs"/>
              </a:rPr>
              <a:t> bridleway bridge and install a very large gantry.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85C45"/>
                </a:solidFill>
                <a:effectLst/>
                <a:uLnTx/>
                <a:uFillTx/>
                <a:latin typeface="Calibri Light"/>
                <a:ea typeface="+mn-ea"/>
                <a:cs typeface="+mn-cs"/>
              </a:rPr>
              <a:t>The Junction 10 improvement scheme will see an increase in the number of lanes to make journeys safer and improve traffic flow. It will also make it easier and safer to enter and exit the M25, provide safer entry roads for </a:t>
            </a:r>
            <a:r>
              <a:rPr kumimoji="0" lang="en-US" sz="1400" b="0" i="0" u="none" strike="noStrike" kern="1200" cap="none" spc="0" normalizeH="0" baseline="0" noProof="0" err="1">
                <a:ln>
                  <a:noFill/>
                </a:ln>
                <a:solidFill>
                  <a:srgbClr val="685C45"/>
                </a:solidFill>
                <a:effectLst/>
                <a:uLnTx/>
                <a:uFillTx/>
                <a:latin typeface="Calibri Light"/>
                <a:ea typeface="+mn-ea"/>
                <a:cs typeface="+mn-cs"/>
              </a:rPr>
              <a:t>Wisley</a:t>
            </a:r>
            <a:r>
              <a:rPr kumimoji="0" lang="en-US" sz="1400" b="0" i="0" u="none" strike="noStrike" kern="1200" cap="none" spc="0" normalizeH="0" baseline="0" noProof="0">
                <a:ln>
                  <a:noFill/>
                </a:ln>
                <a:solidFill>
                  <a:srgbClr val="685C45"/>
                </a:solidFill>
                <a:effectLst/>
                <a:uLnTx/>
                <a:uFillTx/>
                <a:latin typeface="Calibri Light"/>
                <a:ea typeface="+mn-ea"/>
                <a:cs typeface="+mn-cs"/>
              </a:rPr>
              <a:t>, </a:t>
            </a:r>
            <a:r>
              <a:rPr kumimoji="0" lang="en-US" sz="1400" b="0" i="0" u="none" strike="noStrike" kern="1200" cap="none" spc="0" normalizeH="0" baseline="0" noProof="0" err="1">
                <a:ln>
                  <a:noFill/>
                </a:ln>
                <a:solidFill>
                  <a:srgbClr val="685C45"/>
                </a:solidFill>
                <a:effectLst/>
                <a:uLnTx/>
                <a:uFillTx/>
                <a:latin typeface="Calibri Light"/>
                <a:ea typeface="+mn-ea"/>
                <a:cs typeface="+mn-cs"/>
              </a:rPr>
              <a:t>Pyrford</a:t>
            </a:r>
            <a:r>
              <a:rPr kumimoji="0" lang="en-US" sz="1400" b="0" i="0" u="none" strike="noStrike" kern="1200" cap="none" spc="0" normalizeH="0" baseline="0" noProof="0">
                <a:ln>
                  <a:noFill/>
                </a:ln>
                <a:solidFill>
                  <a:srgbClr val="685C45"/>
                </a:solidFill>
                <a:effectLst/>
                <a:uLnTx/>
                <a:uFillTx/>
                <a:latin typeface="Calibri Light"/>
                <a:ea typeface="+mn-ea"/>
                <a:cs typeface="+mn-cs"/>
              </a:rPr>
              <a:t>, Old </a:t>
            </a:r>
            <a:r>
              <a:rPr kumimoji="0" lang="en-US" sz="1400" b="0" i="0" u="none" strike="noStrike" kern="1200" cap="none" spc="0" normalizeH="0" baseline="0" noProof="0" err="1">
                <a:ln>
                  <a:noFill/>
                </a:ln>
                <a:solidFill>
                  <a:srgbClr val="685C45"/>
                </a:solidFill>
                <a:effectLst/>
                <a:uLnTx/>
                <a:uFillTx/>
                <a:latin typeface="Calibri Light"/>
                <a:ea typeface="+mn-ea"/>
                <a:cs typeface="+mn-cs"/>
              </a:rPr>
              <a:t>Byfleet</a:t>
            </a:r>
            <a:r>
              <a:rPr kumimoji="0" lang="en-US" sz="1400" b="0" i="0" u="none" strike="noStrike" kern="1200" cap="none" spc="0" normalizeH="0" baseline="0" noProof="0">
                <a:ln>
                  <a:noFill/>
                </a:ln>
                <a:solidFill>
                  <a:srgbClr val="685C45"/>
                </a:solidFill>
                <a:effectLst/>
                <a:uLnTx/>
                <a:uFillTx/>
                <a:latin typeface="Calibri Light"/>
                <a:ea typeface="+mn-ea"/>
                <a:cs typeface="+mn-cs"/>
              </a:rPr>
              <a:t> and RHS </a:t>
            </a:r>
            <a:r>
              <a:rPr kumimoji="0" lang="en-US" sz="1400" b="0" i="0" u="none" strike="noStrike" kern="1200" cap="none" spc="0" normalizeH="0" baseline="0" noProof="0" err="1">
                <a:ln>
                  <a:noFill/>
                </a:ln>
                <a:solidFill>
                  <a:srgbClr val="685C45"/>
                </a:solidFill>
                <a:effectLst/>
                <a:uLnTx/>
                <a:uFillTx/>
                <a:latin typeface="Calibri Light"/>
                <a:ea typeface="+mn-ea"/>
                <a:cs typeface="+mn-cs"/>
              </a:rPr>
              <a:t>Wisley</a:t>
            </a:r>
            <a:r>
              <a:rPr kumimoji="0" lang="en-US" sz="1400" b="0" i="0" u="none" strike="noStrike" kern="1200" cap="none" spc="0" normalizeH="0" baseline="0" noProof="0">
                <a:ln>
                  <a:noFill/>
                </a:ln>
                <a:solidFill>
                  <a:srgbClr val="685C45"/>
                </a:solidFill>
                <a:effectLst/>
                <a:uLnTx/>
                <a:uFillTx/>
                <a:latin typeface="Calibri Light"/>
                <a:ea typeface="+mn-ea"/>
                <a:cs typeface="+mn-cs"/>
              </a:rPr>
              <a:t>.” </a:t>
            </a:r>
            <a:endParaRPr kumimoji="0" lang="en-GB" sz="1400" b="0" i="0" u="none" strike="noStrike" kern="1200" cap="none" spc="0" normalizeH="0" baseline="0" noProof="0">
              <a:ln>
                <a:noFill/>
              </a:ln>
              <a:solidFill>
                <a:srgbClr val="685C45"/>
              </a:solidFill>
              <a:effectLst/>
              <a:uLnTx/>
              <a:uFillTx/>
              <a:latin typeface="Calibri Light"/>
              <a:ea typeface="+mn-ea"/>
              <a:cs typeface="+mn-cs"/>
            </a:endParaRPr>
          </a:p>
        </p:txBody>
      </p:sp>
      <p:pic>
        <p:nvPicPr>
          <p:cNvPr id="3" name="Picture 2" descr="A map with a blue line&#10;&#10;Description automatically generated">
            <a:extLst>
              <a:ext uri="{FF2B5EF4-FFF2-40B4-BE49-F238E27FC236}">
                <a16:creationId xmlns:a16="http://schemas.microsoft.com/office/drawing/2014/main" id="{013BF320-B104-4F01-699D-7D21869E4E15}"/>
              </a:ext>
            </a:extLst>
          </p:cNvPr>
          <p:cNvPicPr>
            <a:picLocks noChangeAspect="1"/>
          </p:cNvPicPr>
          <p:nvPr/>
        </p:nvPicPr>
        <p:blipFill>
          <a:blip r:embed="rId2"/>
          <a:stretch>
            <a:fillRect/>
          </a:stretch>
        </p:blipFill>
        <p:spPr>
          <a:xfrm>
            <a:off x="944340" y="3634554"/>
            <a:ext cx="4210564" cy="2866987"/>
          </a:xfrm>
          <a:prstGeom prst="rect">
            <a:avLst/>
          </a:prstGeom>
        </p:spPr>
      </p:pic>
      <p:sp>
        <p:nvSpPr>
          <p:cNvPr id="10" name="TextBox 9">
            <a:extLst>
              <a:ext uri="{FF2B5EF4-FFF2-40B4-BE49-F238E27FC236}">
                <a16:creationId xmlns:a16="http://schemas.microsoft.com/office/drawing/2014/main" id="{CFFEE2B0-80BC-532C-908A-358B0A702A80}"/>
              </a:ext>
            </a:extLst>
          </p:cNvPr>
          <p:cNvSpPr txBox="1"/>
          <p:nvPr/>
        </p:nvSpPr>
        <p:spPr>
          <a:xfrm>
            <a:off x="60226" y="6686318"/>
            <a:ext cx="6212755" cy="171682"/>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85C45"/>
                </a:solidFill>
                <a:effectLst/>
                <a:uLnTx/>
                <a:uFillTx/>
                <a:latin typeface="Calibri Light"/>
                <a:ea typeface="+mn-ea"/>
                <a:cs typeface="+mn-cs"/>
              </a:rPr>
              <a:t>Description of works and diversion route provided by National Highways: </a:t>
            </a:r>
            <a:r>
              <a:rPr kumimoji="0" lang="en-US" sz="1000" b="0" i="0" u="none" strike="noStrike" kern="1200" cap="none" spc="0" normalizeH="0" baseline="0" noProof="0">
                <a:ln>
                  <a:noFill/>
                </a:ln>
                <a:solidFill>
                  <a:srgbClr val="685C45"/>
                </a:solidFill>
                <a:effectLst/>
                <a:uLnTx/>
                <a:uFillTx/>
                <a:latin typeface="Calibri"/>
                <a:ea typeface="+mn-ea"/>
                <a:cs typeface="+mn-cs"/>
                <a:hlinkClick r:id="rId3"/>
              </a:rPr>
              <a:t>M25 junction 10 - National Highways</a:t>
            </a:r>
            <a:endParaRPr kumimoji="0" lang="en-GB" sz="1000" b="0" i="0" u="none" strike="noStrike" kern="1200" cap="none" spc="0" normalizeH="0" baseline="0" noProof="0" err="1">
              <a:ln>
                <a:noFill/>
              </a:ln>
              <a:solidFill>
                <a:srgbClr val="685C45"/>
              </a:solidFill>
              <a:effectLst/>
              <a:uLnTx/>
              <a:uFillTx/>
              <a:latin typeface="Calibri Light"/>
              <a:ea typeface="+mn-ea"/>
              <a:cs typeface="+mn-cs"/>
            </a:endParaRPr>
          </a:p>
        </p:txBody>
      </p:sp>
      <p:pic>
        <p:nvPicPr>
          <p:cNvPr id="1026" name="Picture 2" descr="The diversion route for the M25 this weekend\u200b">
            <a:extLst>
              <a:ext uri="{FF2B5EF4-FFF2-40B4-BE49-F238E27FC236}">
                <a16:creationId xmlns:a16="http://schemas.microsoft.com/office/drawing/2014/main" id="{74F98D05-3B1A-4F04-8AF9-80F90A8A3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910" y="1628412"/>
            <a:ext cx="5538919" cy="39655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E443B0-05EA-5CB5-BC97-F1F4FFF3AB32}"/>
              </a:ext>
            </a:extLst>
          </p:cNvPr>
          <p:cNvSpPr txBox="1"/>
          <p:nvPr/>
        </p:nvSpPr>
        <p:spPr>
          <a:xfrm>
            <a:off x="7179196" y="1264064"/>
            <a:ext cx="3432345" cy="239191"/>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85C45"/>
                </a:solidFill>
                <a:effectLst/>
                <a:uLnTx/>
                <a:uFillTx/>
                <a:latin typeface="Calibri Light"/>
                <a:ea typeface="+mn-ea"/>
                <a:cs typeface="+mn-cs"/>
              </a:rPr>
              <a:t>Official diversion route:</a:t>
            </a:r>
            <a:endParaRPr kumimoji="0" lang="en-GB" sz="1800" b="1" i="0" u="none" strike="noStrike" kern="1200" cap="none" spc="0" normalizeH="0" baseline="0" noProof="0">
              <a:ln>
                <a:noFill/>
              </a:ln>
              <a:solidFill>
                <a:srgbClr val="685C45"/>
              </a:solidFill>
              <a:effectLst/>
              <a:uLnTx/>
              <a:uFillTx/>
              <a:latin typeface="Calibri Light"/>
              <a:ea typeface="+mn-ea"/>
              <a:cs typeface="+mn-cs"/>
            </a:endParaRPr>
          </a:p>
        </p:txBody>
      </p:sp>
      <p:sp>
        <p:nvSpPr>
          <p:cNvPr id="6" name="TextBox 5">
            <a:extLst>
              <a:ext uri="{FF2B5EF4-FFF2-40B4-BE49-F238E27FC236}">
                <a16:creationId xmlns:a16="http://schemas.microsoft.com/office/drawing/2014/main" id="{EC1A5200-D825-944B-DB88-29FBA06A93DF}"/>
              </a:ext>
            </a:extLst>
          </p:cNvPr>
          <p:cNvSpPr txBox="1"/>
          <p:nvPr/>
        </p:nvSpPr>
        <p:spPr>
          <a:xfrm>
            <a:off x="1274359" y="3356364"/>
            <a:ext cx="3550523" cy="191707"/>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685C45"/>
                </a:solidFill>
                <a:latin typeface="Calibri Light"/>
              </a:rPr>
              <a:t>Journey we asked</a:t>
            </a:r>
            <a:r>
              <a:rPr kumimoji="0" lang="en-US" sz="1800" b="1" i="0" u="none" strike="noStrike" kern="1200" cap="none" spc="0" normalizeH="0" baseline="0" noProof="0">
                <a:ln>
                  <a:noFill/>
                </a:ln>
                <a:solidFill>
                  <a:srgbClr val="685C45"/>
                </a:solidFill>
                <a:effectLst/>
                <a:uLnTx/>
                <a:uFillTx/>
                <a:latin typeface="Calibri Light"/>
                <a:ea typeface="+mn-ea"/>
                <a:cs typeface="+mn-cs"/>
              </a:rPr>
              <a:t> participants to make:</a:t>
            </a:r>
            <a:endParaRPr kumimoji="0" lang="en-GB" sz="1800" b="1" i="0" u="none" strike="noStrike" kern="1200" cap="none" spc="0" normalizeH="0" baseline="0" noProof="0">
              <a:ln>
                <a:noFill/>
              </a:ln>
              <a:solidFill>
                <a:srgbClr val="685C45"/>
              </a:solidFill>
              <a:effectLst/>
              <a:uLnTx/>
              <a:uFillTx/>
              <a:latin typeface="Calibri Light"/>
              <a:ea typeface="+mn-ea"/>
              <a:cs typeface="+mn-cs"/>
            </a:endParaRPr>
          </a:p>
        </p:txBody>
      </p:sp>
    </p:spTree>
    <p:extLst>
      <p:ext uri="{BB962C8B-B14F-4D97-AF65-F5344CB8AC3E}">
        <p14:creationId xmlns:p14="http://schemas.microsoft.com/office/powerpoint/2010/main" val="2219807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object 2">
            <a:extLst>
              <a:ext uri="{FF2B5EF4-FFF2-40B4-BE49-F238E27FC236}">
                <a16:creationId xmlns:a16="http://schemas.microsoft.com/office/drawing/2014/main" id="{C37336A6-6942-2166-3D0A-DAA9C54B82D0}"/>
              </a:ext>
            </a:extLst>
          </p:cNvPr>
          <p:cNvSpPr txBox="1">
            <a:spLocks/>
          </p:cNvSpPr>
          <p:nvPr/>
        </p:nvSpPr>
        <p:spPr>
          <a:xfrm>
            <a:off x="322135" y="401525"/>
            <a:ext cx="7517874" cy="443711"/>
          </a:xfrm>
          <a:prstGeom prst="rect">
            <a:avLst/>
          </a:prstGeom>
          <a:solidFill>
            <a:schemeClr val="bg1"/>
          </a:solid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A</a:t>
            </a:r>
            <a:r>
              <a:rPr lang="en-GB"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 deep dive into diversion journeys </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1" name="Rounded Rectangle 27">
            <a:extLst>
              <a:ext uri="{FF2B5EF4-FFF2-40B4-BE49-F238E27FC236}">
                <a16:creationId xmlns:a16="http://schemas.microsoft.com/office/drawing/2014/main" id="{BE24F9A5-AEC8-4909-355F-3B434C76ED0E}"/>
              </a:ext>
            </a:extLst>
          </p:cNvPr>
          <p:cNvSpPr/>
          <p:nvPr/>
        </p:nvSpPr>
        <p:spPr>
          <a:xfrm>
            <a:off x="8148066" y="1000201"/>
            <a:ext cx="3564000" cy="4544848"/>
          </a:xfrm>
          <a:prstGeom prst="roundRect">
            <a:avLst/>
          </a:prstGeom>
          <a:solidFill>
            <a:schemeClr val="accent1"/>
          </a:solidFill>
          <a:ln>
            <a:solidFill>
              <a:schemeClr val="accent1"/>
            </a:solidFill>
          </a:ln>
        </p:spPr>
        <p:txBody>
          <a:bodyPr wrap="square" lIns="182880" tIns="91440" rIns="182880" bIns="9144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lang="en-GB" sz="16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GB" sz="16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GB" sz="16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GB" sz="16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GB" sz="16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GB" sz="16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GB" sz="16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GB" sz="16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highlight>
                <a:srgbClr val="FFFF00"/>
              </a:highligh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highlight>
                <a:srgbClr val="FFFF00"/>
              </a:highligh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white"/>
                </a:solidFill>
                <a:effectLst/>
                <a:highlight>
                  <a:srgbClr val="FFFF00"/>
                </a:highlight>
                <a:uLnTx/>
                <a:uFillTx/>
                <a:latin typeface="Calibri Light" panose="020F0302020204030204" pitchFamily="34" charset="0"/>
                <a:ea typeface="Calibri Light" panose="020F0302020204030204" pitchFamily="34" charset="0"/>
                <a:cs typeface="Calibri Light" panose="020F030202020403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highlight>
                <a:srgbClr val="FFFF00"/>
              </a:highligh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highlight>
                <a:srgbClr val="FFFF00"/>
              </a:highlight>
              <a:uLnTx/>
              <a:uFillTx/>
              <a:latin typeface="Calibri Light" panose="020F0302020204030204" pitchFamily="34" charset="0"/>
              <a:ea typeface="Calibri Light" panose="020F0302020204030204" pitchFamily="34" charset="0"/>
              <a:cs typeface="Calibri Light" panose="020F0302020204030204" pitchFamily="34" charset="0"/>
            </a:endParaRPr>
          </a:p>
        </p:txBody>
      </p:sp>
      <p:grpSp>
        <p:nvGrpSpPr>
          <p:cNvPr id="42" name="Group 41">
            <a:extLst>
              <a:ext uri="{FF2B5EF4-FFF2-40B4-BE49-F238E27FC236}">
                <a16:creationId xmlns:a16="http://schemas.microsoft.com/office/drawing/2014/main" id="{6105B7E7-B44D-D1B4-1952-CA7C6742839C}"/>
              </a:ext>
            </a:extLst>
          </p:cNvPr>
          <p:cNvGrpSpPr/>
          <p:nvPr/>
        </p:nvGrpSpPr>
        <p:grpSpPr>
          <a:xfrm>
            <a:off x="8328490" y="1623530"/>
            <a:ext cx="3240000" cy="451148"/>
            <a:chOff x="4583332" y="3035705"/>
            <a:chExt cx="3640102" cy="718129"/>
          </a:xfrm>
        </p:grpSpPr>
        <p:sp>
          <p:nvSpPr>
            <p:cNvPr id="44" name="Rounded Rectangle 12">
              <a:extLst>
                <a:ext uri="{FF2B5EF4-FFF2-40B4-BE49-F238E27FC236}">
                  <a16:creationId xmlns:a16="http://schemas.microsoft.com/office/drawing/2014/main" id="{4466743E-52C1-3F3F-3424-367136E2EBC2}"/>
                </a:ext>
              </a:extLst>
            </p:cNvPr>
            <p:cNvSpPr/>
            <p:nvPr/>
          </p:nvSpPr>
          <p:spPr>
            <a:xfrm>
              <a:off x="4583332" y="3035705"/>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7" name="TextBox 46">
              <a:extLst>
                <a:ext uri="{FF2B5EF4-FFF2-40B4-BE49-F238E27FC236}">
                  <a16:creationId xmlns:a16="http://schemas.microsoft.com/office/drawing/2014/main" id="{5767068B-0BAB-2F0B-3FF4-BA4FE1D4BC67}"/>
                </a:ext>
              </a:extLst>
            </p:cNvPr>
            <p:cNvSpPr txBox="1"/>
            <p:nvPr/>
          </p:nvSpPr>
          <p:spPr>
            <a:xfrm>
              <a:off x="4679191" y="3091115"/>
              <a:ext cx="1107564" cy="58789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M11</a:t>
              </a:r>
              <a:endParaRPr kumimoji="0" lang="en-GB"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pSp>
      <p:sp>
        <p:nvSpPr>
          <p:cNvPr id="6" name="object 4">
            <a:extLst>
              <a:ext uri="{FF2B5EF4-FFF2-40B4-BE49-F238E27FC236}">
                <a16:creationId xmlns:a16="http://schemas.microsoft.com/office/drawing/2014/main" id="{38518B91-0A31-29B1-AC66-5D83E72DE48F}"/>
              </a:ext>
            </a:extLst>
          </p:cNvPr>
          <p:cNvSpPr txBox="1"/>
          <p:nvPr/>
        </p:nvSpPr>
        <p:spPr>
          <a:xfrm>
            <a:off x="11647931" y="6571106"/>
            <a:ext cx="64135"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rPr>
              <a:t>2</a:t>
            </a:r>
            <a:endParaRPr kumimoji="0" sz="1000" b="0" i="0" u="none" strike="noStrike" kern="1200" cap="none" spc="0" normalizeH="0" baseline="0" noProof="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Picture 4" descr="Image result for transport focus logo">
            <a:extLst>
              <a:ext uri="{FF2B5EF4-FFF2-40B4-BE49-F238E27FC236}">
                <a16:creationId xmlns:a16="http://schemas.microsoft.com/office/drawing/2014/main" id="{B254260D-E8B0-2746-DC6B-8708D88FAB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4FAB81F-8B44-375C-9EEA-54EC41EDB7E1}"/>
              </a:ext>
            </a:extLst>
          </p:cNvPr>
          <p:cNvSpPr/>
          <p:nvPr/>
        </p:nvSpPr>
        <p:spPr>
          <a:xfrm>
            <a:off x="799466" y="2404151"/>
            <a:ext cx="6553073" cy="337104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mj-lt"/>
              </a:rPr>
              <a:t>Information given to drivers: </a:t>
            </a:r>
          </a:p>
          <a:p>
            <a:pPr algn="ctr"/>
            <a:endParaRPr lang="en-US" sz="900">
              <a:solidFill>
                <a:schemeClr val="tx1"/>
              </a:solidFill>
              <a:latin typeface="+mj-lt"/>
            </a:endParaRPr>
          </a:p>
          <a:p>
            <a:pPr algn="ctr"/>
            <a:r>
              <a:rPr lang="en-US" sz="1400">
                <a:solidFill>
                  <a:schemeClr val="tx1"/>
                </a:solidFill>
                <a:latin typeface="+mj-lt"/>
              </a:rPr>
              <a:t>Each driver was sent a dash camera and an information packet informing them of the start/end point of their journey along with basic driving instructions for the route. </a:t>
            </a:r>
          </a:p>
          <a:p>
            <a:pPr algn="ctr"/>
            <a:endParaRPr lang="en-US" sz="1400">
              <a:solidFill>
                <a:schemeClr val="tx1"/>
              </a:solidFill>
              <a:latin typeface="+mj-lt"/>
            </a:endParaRPr>
          </a:p>
          <a:p>
            <a:pPr algn="ctr"/>
            <a:r>
              <a:rPr lang="en-US" sz="1400">
                <a:solidFill>
                  <a:schemeClr val="tx1"/>
                </a:solidFill>
                <a:latin typeface="+mj-lt"/>
              </a:rPr>
              <a:t>To ensure we were not placing the participants under any undue stress, we informed them they would encounter a diversion somewhere along the route and requested that they follow the diversion signs until they got back on the main road. </a:t>
            </a:r>
          </a:p>
          <a:p>
            <a:pPr algn="ctr"/>
            <a:endParaRPr lang="en-US" sz="1400">
              <a:solidFill>
                <a:schemeClr val="tx1"/>
              </a:solidFill>
              <a:latin typeface="+mj-lt"/>
            </a:endParaRPr>
          </a:p>
          <a:p>
            <a:pPr algn="ctr"/>
            <a:r>
              <a:rPr lang="en-US" sz="1400">
                <a:solidFill>
                  <a:schemeClr val="tx1"/>
                </a:solidFill>
                <a:latin typeface="+mj-lt"/>
              </a:rPr>
              <a:t>We also requested that participants keep their </a:t>
            </a:r>
            <a:r>
              <a:rPr lang="en-US" sz="1400" err="1">
                <a:solidFill>
                  <a:schemeClr val="tx1"/>
                </a:solidFill>
                <a:latin typeface="+mj-lt"/>
              </a:rPr>
              <a:t>SatNav</a:t>
            </a:r>
            <a:r>
              <a:rPr lang="en-US" sz="1400">
                <a:solidFill>
                  <a:schemeClr val="tx1"/>
                </a:solidFill>
                <a:latin typeface="+mj-lt"/>
              </a:rPr>
              <a:t> off during the drive and that they avoid looking up the diversion route before their journey. </a:t>
            </a:r>
          </a:p>
          <a:p>
            <a:pPr algn="ctr"/>
            <a:endParaRPr lang="en-US" sz="1400">
              <a:solidFill>
                <a:schemeClr val="tx1"/>
              </a:solidFill>
              <a:latin typeface="+mj-lt"/>
            </a:endParaRPr>
          </a:p>
          <a:p>
            <a:pPr algn="ctr"/>
            <a:r>
              <a:rPr lang="en-US" sz="1400">
                <a:solidFill>
                  <a:schemeClr val="tx1"/>
                </a:solidFill>
                <a:latin typeface="+mj-lt"/>
              </a:rPr>
              <a:t>Participants were instructed to </a:t>
            </a:r>
            <a:r>
              <a:rPr lang="en-US" sz="1400" err="1">
                <a:solidFill>
                  <a:schemeClr val="tx1"/>
                </a:solidFill>
                <a:latin typeface="+mj-lt"/>
              </a:rPr>
              <a:t>vocalise</a:t>
            </a:r>
            <a:r>
              <a:rPr lang="en-US" sz="1400">
                <a:solidFill>
                  <a:schemeClr val="tx1"/>
                </a:solidFill>
                <a:latin typeface="+mj-lt"/>
              </a:rPr>
              <a:t> their thoughts during the drive, including their interpretation of diversion signs, any confusion or concerns about the drive and any positives about the journey.</a:t>
            </a:r>
            <a:endParaRPr lang="en-GB" sz="1400">
              <a:solidFill>
                <a:schemeClr val="tx1"/>
              </a:solidFill>
              <a:latin typeface="+mj-lt"/>
            </a:endParaRPr>
          </a:p>
        </p:txBody>
      </p:sp>
      <p:sp>
        <p:nvSpPr>
          <p:cNvPr id="14" name="Rectangle 13">
            <a:extLst>
              <a:ext uri="{FF2B5EF4-FFF2-40B4-BE49-F238E27FC236}">
                <a16:creationId xmlns:a16="http://schemas.microsoft.com/office/drawing/2014/main" id="{EB5D7FCB-22CE-9509-8173-9D0C6508ECF3}"/>
              </a:ext>
            </a:extLst>
          </p:cNvPr>
          <p:cNvSpPr/>
          <p:nvPr/>
        </p:nvSpPr>
        <p:spPr>
          <a:xfrm>
            <a:off x="322135" y="1082801"/>
            <a:ext cx="7517875" cy="1409031"/>
          </a:xfrm>
          <a:prstGeom prst="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latin typeface="+mj-lt"/>
              </a:rPr>
              <a:t>This document was created to supplement the findings of the larger ‘Motorway and Major ‘A’ Road Diversions’ research commissioned by Transport Focus. A deep dive into the ‘journey experience’ portion of the research, this document examines each of the 15 drives in detail and highlights the positive and negative feedback provided by the drivers. </a:t>
            </a:r>
            <a:endParaRPr lang="en-GB" sz="1600">
              <a:solidFill>
                <a:schemeClr val="tx1"/>
              </a:solidFill>
              <a:latin typeface="+mj-lt"/>
            </a:endParaRPr>
          </a:p>
        </p:txBody>
      </p:sp>
      <p:sp>
        <p:nvSpPr>
          <p:cNvPr id="21" name="TextBox 20">
            <a:extLst>
              <a:ext uri="{FF2B5EF4-FFF2-40B4-BE49-F238E27FC236}">
                <a16:creationId xmlns:a16="http://schemas.microsoft.com/office/drawing/2014/main" id="{9D83F0F0-070B-CDC9-84F0-BFA15E5D4F8A}"/>
              </a:ext>
            </a:extLst>
          </p:cNvPr>
          <p:cNvSpPr txBox="1"/>
          <p:nvPr/>
        </p:nvSpPr>
        <p:spPr>
          <a:xfrm>
            <a:off x="8557389" y="1171479"/>
            <a:ext cx="2730500" cy="482512"/>
          </a:xfrm>
          <a:prstGeom prst="rect">
            <a:avLst/>
          </a:prstGeom>
        </p:spPr>
        <p:txBody>
          <a:bodyPr vert="horz" wrap="square" lIns="0" tIns="0" rIns="0" bIns="0" rtlCol="0" anchor="t" anchorCtr="0">
            <a:noAutofit/>
          </a:bodyPr>
          <a:lstStyle/>
          <a:p>
            <a:pPr algn="ctr"/>
            <a:r>
              <a:rPr lang="en-US" sz="2400">
                <a:solidFill>
                  <a:schemeClr val="bg1"/>
                </a:solidFill>
              </a:rPr>
              <a:t>15 Recorded Journeys</a:t>
            </a:r>
            <a:endParaRPr lang="en-GB" sz="2400">
              <a:solidFill>
                <a:schemeClr val="bg1"/>
              </a:solidFill>
            </a:endParaRPr>
          </a:p>
        </p:txBody>
      </p:sp>
      <p:grpSp>
        <p:nvGrpSpPr>
          <p:cNvPr id="23" name="Group 22">
            <a:extLst>
              <a:ext uri="{FF2B5EF4-FFF2-40B4-BE49-F238E27FC236}">
                <a16:creationId xmlns:a16="http://schemas.microsoft.com/office/drawing/2014/main" id="{5F095A25-99D5-8C33-F9D0-D97B4F73BB64}"/>
              </a:ext>
            </a:extLst>
          </p:cNvPr>
          <p:cNvGrpSpPr/>
          <p:nvPr/>
        </p:nvGrpSpPr>
        <p:grpSpPr>
          <a:xfrm>
            <a:off x="8328490" y="2220232"/>
            <a:ext cx="3240000" cy="451148"/>
            <a:chOff x="4583332" y="3035705"/>
            <a:chExt cx="3640102" cy="718129"/>
          </a:xfrm>
        </p:grpSpPr>
        <p:sp>
          <p:nvSpPr>
            <p:cNvPr id="45" name="Rounded Rectangle 12">
              <a:extLst>
                <a:ext uri="{FF2B5EF4-FFF2-40B4-BE49-F238E27FC236}">
                  <a16:creationId xmlns:a16="http://schemas.microsoft.com/office/drawing/2014/main" id="{E907013F-042F-42F2-FB35-23D13B5CC444}"/>
                </a:ext>
              </a:extLst>
            </p:cNvPr>
            <p:cNvSpPr/>
            <p:nvPr/>
          </p:nvSpPr>
          <p:spPr>
            <a:xfrm>
              <a:off x="4583332" y="3035705"/>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8" name="TextBox 57">
              <a:extLst>
                <a:ext uri="{FF2B5EF4-FFF2-40B4-BE49-F238E27FC236}">
                  <a16:creationId xmlns:a16="http://schemas.microsoft.com/office/drawing/2014/main" id="{34809C0B-A25E-3D0A-C16B-058F16C33F37}"/>
                </a:ext>
              </a:extLst>
            </p:cNvPr>
            <p:cNvSpPr txBox="1"/>
            <p:nvPr/>
          </p:nvSpPr>
          <p:spPr>
            <a:xfrm>
              <a:off x="4744128" y="3093889"/>
              <a:ext cx="1042626" cy="58789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b="1">
                  <a:latin typeface="Calibri Light" panose="020F0302020204030204" pitchFamily="34" charset="0"/>
                  <a:ea typeface="Calibri Light" panose="020F0302020204030204" pitchFamily="34" charset="0"/>
                  <a:cs typeface="Calibri Light" panose="020F0302020204030204" pitchFamily="34" charset="0"/>
                </a:rPr>
                <a:t>A</a:t>
              </a:r>
              <a:r>
                <a:rPr kumimoji="0" lang="en-US"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1</a:t>
              </a:r>
              <a:endParaRPr kumimoji="0" lang="en-GB"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pSp>
      <p:grpSp>
        <p:nvGrpSpPr>
          <p:cNvPr id="65" name="Group 64">
            <a:extLst>
              <a:ext uri="{FF2B5EF4-FFF2-40B4-BE49-F238E27FC236}">
                <a16:creationId xmlns:a16="http://schemas.microsoft.com/office/drawing/2014/main" id="{1A965161-5495-13A4-368B-B31CDF387936}"/>
              </a:ext>
            </a:extLst>
          </p:cNvPr>
          <p:cNvGrpSpPr/>
          <p:nvPr/>
        </p:nvGrpSpPr>
        <p:grpSpPr>
          <a:xfrm>
            <a:off x="8328490" y="2816934"/>
            <a:ext cx="3240000" cy="451148"/>
            <a:chOff x="4583332" y="3035705"/>
            <a:chExt cx="3640102" cy="718129"/>
          </a:xfrm>
        </p:grpSpPr>
        <p:sp>
          <p:nvSpPr>
            <p:cNvPr id="69" name="Rounded Rectangle 12">
              <a:extLst>
                <a:ext uri="{FF2B5EF4-FFF2-40B4-BE49-F238E27FC236}">
                  <a16:creationId xmlns:a16="http://schemas.microsoft.com/office/drawing/2014/main" id="{DBE2787B-A8F8-5A24-6CD1-0C026BE13827}"/>
                </a:ext>
              </a:extLst>
            </p:cNvPr>
            <p:cNvSpPr/>
            <p:nvPr/>
          </p:nvSpPr>
          <p:spPr>
            <a:xfrm>
              <a:off x="4583332" y="3035705"/>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2" name="TextBox 71">
              <a:extLst>
                <a:ext uri="{FF2B5EF4-FFF2-40B4-BE49-F238E27FC236}">
                  <a16:creationId xmlns:a16="http://schemas.microsoft.com/office/drawing/2014/main" id="{AEF6F835-8B92-5055-35AB-74C0BD17D107}"/>
                </a:ext>
              </a:extLst>
            </p:cNvPr>
            <p:cNvSpPr txBox="1"/>
            <p:nvPr/>
          </p:nvSpPr>
          <p:spPr>
            <a:xfrm>
              <a:off x="4744128" y="3093889"/>
              <a:ext cx="1042626" cy="58789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b="1">
                  <a:latin typeface="Calibri Light" panose="020F0302020204030204" pitchFamily="34" charset="0"/>
                  <a:ea typeface="Calibri Light" panose="020F0302020204030204" pitchFamily="34" charset="0"/>
                  <a:cs typeface="Calibri Light" panose="020F0302020204030204" pitchFamily="34" charset="0"/>
                </a:rPr>
                <a:t>A</a:t>
              </a:r>
              <a:r>
                <a:rPr kumimoji="0" lang="en-US"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11</a:t>
              </a:r>
              <a:endParaRPr kumimoji="0" lang="en-GB"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pSp>
      <p:grpSp>
        <p:nvGrpSpPr>
          <p:cNvPr id="77" name="Group 76">
            <a:extLst>
              <a:ext uri="{FF2B5EF4-FFF2-40B4-BE49-F238E27FC236}">
                <a16:creationId xmlns:a16="http://schemas.microsoft.com/office/drawing/2014/main" id="{3BB194BA-EF99-AAFE-8E2E-467716FEA234}"/>
              </a:ext>
            </a:extLst>
          </p:cNvPr>
          <p:cNvGrpSpPr/>
          <p:nvPr/>
        </p:nvGrpSpPr>
        <p:grpSpPr>
          <a:xfrm>
            <a:off x="8328490" y="3413636"/>
            <a:ext cx="3240000" cy="451148"/>
            <a:chOff x="4583332" y="3035705"/>
            <a:chExt cx="3640102" cy="718129"/>
          </a:xfrm>
        </p:grpSpPr>
        <p:sp>
          <p:nvSpPr>
            <p:cNvPr id="78" name="Rounded Rectangle 12">
              <a:extLst>
                <a:ext uri="{FF2B5EF4-FFF2-40B4-BE49-F238E27FC236}">
                  <a16:creationId xmlns:a16="http://schemas.microsoft.com/office/drawing/2014/main" id="{75F55758-AF27-F9B0-5705-F03B5BCF9051}"/>
                </a:ext>
              </a:extLst>
            </p:cNvPr>
            <p:cNvSpPr/>
            <p:nvPr/>
          </p:nvSpPr>
          <p:spPr>
            <a:xfrm>
              <a:off x="4583332" y="3035705"/>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9" name="TextBox 78">
              <a:extLst>
                <a:ext uri="{FF2B5EF4-FFF2-40B4-BE49-F238E27FC236}">
                  <a16:creationId xmlns:a16="http://schemas.microsoft.com/office/drawing/2014/main" id="{701FA920-F6D3-9902-4A1C-88686F94B73A}"/>
                </a:ext>
              </a:extLst>
            </p:cNvPr>
            <p:cNvSpPr txBox="1"/>
            <p:nvPr/>
          </p:nvSpPr>
          <p:spPr>
            <a:xfrm>
              <a:off x="4744128" y="3093889"/>
              <a:ext cx="1042626" cy="58789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b="1">
                  <a:latin typeface="Calibri Light" panose="020F0302020204030204" pitchFamily="34" charset="0"/>
                  <a:ea typeface="Calibri Light" panose="020F0302020204030204" pitchFamily="34" charset="0"/>
                  <a:cs typeface="Calibri Light" panose="020F0302020204030204" pitchFamily="34" charset="0"/>
                </a:rPr>
                <a:t>A5</a:t>
              </a:r>
              <a:endParaRPr kumimoji="0" lang="en-GB"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pSp>
      <p:grpSp>
        <p:nvGrpSpPr>
          <p:cNvPr id="80" name="Group 79">
            <a:extLst>
              <a:ext uri="{FF2B5EF4-FFF2-40B4-BE49-F238E27FC236}">
                <a16:creationId xmlns:a16="http://schemas.microsoft.com/office/drawing/2014/main" id="{BD76DE2A-F33B-155C-F965-68D9E5DD8D62}"/>
              </a:ext>
            </a:extLst>
          </p:cNvPr>
          <p:cNvGrpSpPr/>
          <p:nvPr/>
        </p:nvGrpSpPr>
        <p:grpSpPr>
          <a:xfrm>
            <a:off x="8328490" y="4010338"/>
            <a:ext cx="3240000" cy="451148"/>
            <a:chOff x="4583332" y="3035705"/>
            <a:chExt cx="3640102" cy="718129"/>
          </a:xfrm>
        </p:grpSpPr>
        <p:sp>
          <p:nvSpPr>
            <p:cNvPr id="81" name="Rounded Rectangle 12">
              <a:extLst>
                <a:ext uri="{FF2B5EF4-FFF2-40B4-BE49-F238E27FC236}">
                  <a16:creationId xmlns:a16="http://schemas.microsoft.com/office/drawing/2014/main" id="{533E95B9-643D-7853-56B7-623D44323BBF}"/>
                </a:ext>
              </a:extLst>
            </p:cNvPr>
            <p:cNvSpPr/>
            <p:nvPr/>
          </p:nvSpPr>
          <p:spPr>
            <a:xfrm>
              <a:off x="4583332" y="3035705"/>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2" name="TextBox 81">
              <a:extLst>
                <a:ext uri="{FF2B5EF4-FFF2-40B4-BE49-F238E27FC236}">
                  <a16:creationId xmlns:a16="http://schemas.microsoft.com/office/drawing/2014/main" id="{CD6B7A02-6416-BE93-3FB1-C5A3757C6B42}"/>
                </a:ext>
              </a:extLst>
            </p:cNvPr>
            <p:cNvSpPr txBox="1"/>
            <p:nvPr/>
          </p:nvSpPr>
          <p:spPr>
            <a:xfrm>
              <a:off x="4744128" y="3093889"/>
              <a:ext cx="1042626" cy="58789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b="1">
                  <a:latin typeface="Calibri Light" panose="020F0302020204030204" pitchFamily="34" charset="0"/>
                  <a:ea typeface="Calibri Light" panose="020F0302020204030204" pitchFamily="34" charset="0"/>
                  <a:cs typeface="Calibri Light" panose="020F0302020204030204" pitchFamily="34" charset="0"/>
                </a:rPr>
                <a:t>A52</a:t>
              </a:r>
              <a:endParaRPr kumimoji="0" lang="en-GB"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pSp>
      <p:grpSp>
        <p:nvGrpSpPr>
          <p:cNvPr id="83" name="Group 82">
            <a:extLst>
              <a:ext uri="{FF2B5EF4-FFF2-40B4-BE49-F238E27FC236}">
                <a16:creationId xmlns:a16="http://schemas.microsoft.com/office/drawing/2014/main" id="{207236FB-817D-5EAA-7892-C846835E94EA}"/>
              </a:ext>
            </a:extLst>
          </p:cNvPr>
          <p:cNvGrpSpPr/>
          <p:nvPr/>
        </p:nvGrpSpPr>
        <p:grpSpPr>
          <a:xfrm>
            <a:off x="8328490" y="4607040"/>
            <a:ext cx="3240000" cy="451148"/>
            <a:chOff x="4583332" y="3035705"/>
            <a:chExt cx="3640102" cy="718129"/>
          </a:xfrm>
        </p:grpSpPr>
        <p:sp>
          <p:nvSpPr>
            <p:cNvPr id="84" name="Rounded Rectangle 12">
              <a:extLst>
                <a:ext uri="{FF2B5EF4-FFF2-40B4-BE49-F238E27FC236}">
                  <a16:creationId xmlns:a16="http://schemas.microsoft.com/office/drawing/2014/main" id="{4B2C91CF-5ADB-40EB-4DA7-B825C21B29AF}"/>
                </a:ext>
              </a:extLst>
            </p:cNvPr>
            <p:cNvSpPr/>
            <p:nvPr/>
          </p:nvSpPr>
          <p:spPr>
            <a:xfrm>
              <a:off x="4583332" y="3035705"/>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5" name="TextBox 84">
              <a:extLst>
                <a:ext uri="{FF2B5EF4-FFF2-40B4-BE49-F238E27FC236}">
                  <a16:creationId xmlns:a16="http://schemas.microsoft.com/office/drawing/2014/main" id="{A3C6CF38-9BA6-CC79-18C5-B3BA04A40E01}"/>
                </a:ext>
              </a:extLst>
            </p:cNvPr>
            <p:cNvSpPr txBox="1"/>
            <p:nvPr/>
          </p:nvSpPr>
          <p:spPr>
            <a:xfrm>
              <a:off x="4744127" y="3093889"/>
              <a:ext cx="1042627" cy="58789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M25</a:t>
              </a:r>
              <a:endParaRPr kumimoji="0" lang="en-GB"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pSp>
      <p:sp>
        <p:nvSpPr>
          <p:cNvPr id="86" name="TextBox 85">
            <a:extLst>
              <a:ext uri="{FF2B5EF4-FFF2-40B4-BE49-F238E27FC236}">
                <a16:creationId xmlns:a16="http://schemas.microsoft.com/office/drawing/2014/main" id="{AAD2A45F-8098-C53F-A9C2-1804DFE0F597}"/>
              </a:ext>
            </a:extLst>
          </p:cNvPr>
          <p:cNvSpPr txBox="1"/>
          <p:nvPr/>
        </p:nvSpPr>
        <p:spPr>
          <a:xfrm>
            <a:off x="9090245" y="1733803"/>
            <a:ext cx="2260816" cy="265246"/>
          </a:xfrm>
          <a:prstGeom prst="rect">
            <a:avLst/>
          </a:prstGeom>
        </p:spPr>
        <p:txBody>
          <a:bodyPr vert="horz" wrap="square" lIns="0" tIns="0" rIns="0" bIns="0" rtlCol="0" anchor="t" anchorCtr="0">
            <a:noAutofit/>
          </a:bodyPr>
          <a:lstStyle/>
          <a:p>
            <a:r>
              <a:rPr lang="en-US" sz="1300">
                <a:latin typeface="+mj-lt"/>
              </a:rPr>
              <a:t>2 nighttime drives near Harlow</a:t>
            </a:r>
            <a:endParaRPr lang="en-GB" sz="1300" err="1">
              <a:latin typeface="+mj-lt"/>
            </a:endParaRPr>
          </a:p>
        </p:txBody>
      </p:sp>
      <p:sp>
        <p:nvSpPr>
          <p:cNvPr id="87" name="TextBox 86">
            <a:extLst>
              <a:ext uri="{FF2B5EF4-FFF2-40B4-BE49-F238E27FC236}">
                <a16:creationId xmlns:a16="http://schemas.microsoft.com/office/drawing/2014/main" id="{597572D8-6DEE-0580-573D-A593CC677C31}"/>
              </a:ext>
            </a:extLst>
          </p:cNvPr>
          <p:cNvSpPr txBox="1"/>
          <p:nvPr/>
        </p:nvSpPr>
        <p:spPr>
          <a:xfrm>
            <a:off x="9090245" y="2346288"/>
            <a:ext cx="2260816" cy="265246"/>
          </a:xfrm>
          <a:prstGeom prst="rect">
            <a:avLst/>
          </a:prstGeom>
        </p:spPr>
        <p:txBody>
          <a:bodyPr vert="horz" wrap="square" lIns="0" tIns="0" rIns="0" bIns="0" rtlCol="0" anchor="t" anchorCtr="0">
            <a:noAutofit/>
          </a:bodyPr>
          <a:lstStyle/>
          <a:p>
            <a:r>
              <a:rPr lang="en-US" sz="1300">
                <a:latin typeface="+mj-lt"/>
              </a:rPr>
              <a:t>2 nighttime drives near </a:t>
            </a:r>
            <a:r>
              <a:rPr lang="en-US" sz="1300" err="1">
                <a:latin typeface="+mj-lt"/>
              </a:rPr>
              <a:t>Baldock</a:t>
            </a:r>
            <a:endParaRPr lang="en-GB" sz="1300" err="1">
              <a:latin typeface="+mj-lt"/>
            </a:endParaRPr>
          </a:p>
        </p:txBody>
      </p:sp>
      <p:sp>
        <p:nvSpPr>
          <p:cNvPr id="88" name="TextBox 87">
            <a:extLst>
              <a:ext uri="{FF2B5EF4-FFF2-40B4-BE49-F238E27FC236}">
                <a16:creationId xmlns:a16="http://schemas.microsoft.com/office/drawing/2014/main" id="{0634553A-14A5-DE51-5443-799D905DF26F}"/>
              </a:ext>
            </a:extLst>
          </p:cNvPr>
          <p:cNvSpPr txBox="1"/>
          <p:nvPr/>
        </p:nvSpPr>
        <p:spPr>
          <a:xfrm>
            <a:off x="9090245" y="2926775"/>
            <a:ext cx="2478245" cy="265045"/>
          </a:xfrm>
          <a:prstGeom prst="rect">
            <a:avLst/>
          </a:prstGeom>
        </p:spPr>
        <p:txBody>
          <a:bodyPr vert="horz" wrap="square" lIns="0" tIns="0" rIns="0" bIns="0" rtlCol="0" anchor="t" anchorCtr="0">
            <a:noAutofit/>
          </a:bodyPr>
          <a:lstStyle/>
          <a:p>
            <a:r>
              <a:rPr lang="en-US" sz="1300">
                <a:latin typeface="+mj-lt"/>
              </a:rPr>
              <a:t>3 nighttime drives near Wymondham</a:t>
            </a:r>
            <a:endParaRPr lang="en-GB" sz="1300" err="1">
              <a:latin typeface="+mj-lt"/>
            </a:endParaRPr>
          </a:p>
        </p:txBody>
      </p:sp>
      <p:sp>
        <p:nvSpPr>
          <p:cNvPr id="89" name="TextBox 88">
            <a:extLst>
              <a:ext uri="{FF2B5EF4-FFF2-40B4-BE49-F238E27FC236}">
                <a16:creationId xmlns:a16="http://schemas.microsoft.com/office/drawing/2014/main" id="{AA1A494F-ED6B-21E7-D454-B37748A99E35}"/>
              </a:ext>
            </a:extLst>
          </p:cNvPr>
          <p:cNvSpPr txBox="1"/>
          <p:nvPr/>
        </p:nvSpPr>
        <p:spPr>
          <a:xfrm>
            <a:off x="9090245" y="3519864"/>
            <a:ext cx="2392986" cy="228492"/>
          </a:xfrm>
          <a:prstGeom prst="rect">
            <a:avLst/>
          </a:prstGeom>
        </p:spPr>
        <p:txBody>
          <a:bodyPr vert="horz" wrap="square" lIns="0" tIns="0" rIns="0" bIns="0" rtlCol="0" anchor="t" anchorCtr="0">
            <a:noAutofit/>
          </a:bodyPr>
          <a:lstStyle/>
          <a:p>
            <a:r>
              <a:rPr lang="en-US" sz="1300">
                <a:latin typeface="+mj-lt"/>
              </a:rPr>
              <a:t>2 nighttime drives near Hinckley</a:t>
            </a:r>
            <a:endParaRPr lang="en-GB" sz="1300" err="1">
              <a:latin typeface="+mj-lt"/>
            </a:endParaRPr>
          </a:p>
        </p:txBody>
      </p:sp>
      <p:sp>
        <p:nvSpPr>
          <p:cNvPr id="90" name="TextBox 89">
            <a:extLst>
              <a:ext uri="{FF2B5EF4-FFF2-40B4-BE49-F238E27FC236}">
                <a16:creationId xmlns:a16="http://schemas.microsoft.com/office/drawing/2014/main" id="{B219A03E-0DBB-1DA4-06C1-863DA90732AE}"/>
              </a:ext>
            </a:extLst>
          </p:cNvPr>
          <p:cNvSpPr txBox="1"/>
          <p:nvPr/>
        </p:nvSpPr>
        <p:spPr>
          <a:xfrm>
            <a:off x="9090245" y="4127138"/>
            <a:ext cx="2366441" cy="317189"/>
          </a:xfrm>
          <a:prstGeom prst="rect">
            <a:avLst/>
          </a:prstGeom>
        </p:spPr>
        <p:txBody>
          <a:bodyPr vert="horz" wrap="square" lIns="0" tIns="0" rIns="0" bIns="0" rtlCol="0" anchor="t" anchorCtr="0">
            <a:noAutofit/>
          </a:bodyPr>
          <a:lstStyle/>
          <a:p>
            <a:r>
              <a:rPr lang="en-US" sz="1300">
                <a:latin typeface="+mj-lt"/>
              </a:rPr>
              <a:t>2 nighttime drives near Nottingham</a:t>
            </a:r>
            <a:endParaRPr lang="en-GB" sz="1300">
              <a:latin typeface="+mj-lt"/>
            </a:endParaRPr>
          </a:p>
        </p:txBody>
      </p:sp>
      <p:sp>
        <p:nvSpPr>
          <p:cNvPr id="91" name="TextBox 90">
            <a:extLst>
              <a:ext uri="{FF2B5EF4-FFF2-40B4-BE49-F238E27FC236}">
                <a16:creationId xmlns:a16="http://schemas.microsoft.com/office/drawing/2014/main" id="{20D7FD1A-5A51-A234-3F19-E0739B651A5C}"/>
              </a:ext>
            </a:extLst>
          </p:cNvPr>
          <p:cNvSpPr txBox="1"/>
          <p:nvPr/>
        </p:nvSpPr>
        <p:spPr>
          <a:xfrm>
            <a:off x="9090245" y="4718244"/>
            <a:ext cx="2260816" cy="265246"/>
          </a:xfrm>
          <a:prstGeom prst="rect">
            <a:avLst/>
          </a:prstGeom>
        </p:spPr>
        <p:txBody>
          <a:bodyPr vert="horz" wrap="square" lIns="0" tIns="0" rIns="0" bIns="0" rtlCol="0" anchor="t" anchorCtr="0">
            <a:noAutofit/>
          </a:bodyPr>
          <a:lstStyle/>
          <a:p>
            <a:r>
              <a:rPr lang="en-US" sz="1300">
                <a:latin typeface="+mj-lt"/>
              </a:rPr>
              <a:t>4 daytime drives near Woking</a:t>
            </a:r>
            <a:endParaRPr lang="en-GB" sz="1300" err="1">
              <a:latin typeface="+mj-lt"/>
            </a:endParaRPr>
          </a:p>
        </p:txBody>
      </p:sp>
    </p:spTree>
    <p:extLst>
      <p:ext uri="{BB962C8B-B14F-4D97-AF65-F5344CB8AC3E}">
        <p14:creationId xmlns:p14="http://schemas.microsoft.com/office/powerpoint/2010/main" val="2871965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object 4">
            <a:extLst>
              <a:ext uri="{FF2B5EF4-FFF2-40B4-BE49-F238E27FC236}">
                <a16:creationId xmlns:a16="http://schemas.microsoft.com/office/drawing/2014/main" id="{38518B91-0A31-29B1-AC66-5D83E72DE48F}"/>
              </a:ext>
            </a:extLst>
          </p:cNvPr>
          <p:cNvSpPr txBox="1"/>
          <p:nvPr/>
        </p:nvSpPr>
        <p:spPr>
          <a:xfrm>
            <a:off x="11647931" y="6571106"/>
            <a:ext cx="209772"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rPr>
              <a:t>20</a:t>
            </a:r>
            <a:endParaRPr kumimoji="0" sz="1000" b="0" i="0" u="none" strike="noStrike" kern="1200" cap="none" spc="0" normalizeH="0" baseline="0" noProof="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Picture 4" descr="Image result for transport focus logo">
            <a:extLst>
              <a:ext uri="{FF2B5EF4-FFF2-40B4-BE49-F238E27FC236}">
                <a16:creationId xmlns:a16="http://schemas.microsoft.com/office/drawing/2014/main" id="{B254260D-E8B0-2746-DC6B-8708D88FAB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4FAB81F-8B44-375C-9EEA-54EC41EDB7E1}"/>
              </a:ext>
            </a:extLst>
          </p:cNvPr>
          <p:cNvSpPr/>
          <p:nvPr/>
        </p:nvSpPr>
        <p:spPr>
          <a:xfrm>
            <a:off x="1042219" y="2699523"/>
            <a:ext cx="4741696" cy="337104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85C45"/>
                </a:solidFill>
                <a:effectLst/>
                <a:uLnTx/>
                <a:uFillTx/>
                <a:latin typeface="Calibri Light"/>
                <a:ea typeface="+mn-ea"/>
                <a:cs typeface="+mn-cs"/>
              </a:rPr>
              <a:t>Positives: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Frequency of diversion signs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Access to petrol stations along the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diversion route</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t>
            </a:r>
            <a:r>
              <a:rPr lang="en-US" sz="1600">
                <a:solidFill>
                  <a:srgbClr val="685C45"/>
                </a:solidFill>
                <a:latin typeface="Calibri Light"/>
              </a:rPr>
              <a:t>Diversion</a:t>
            </a:r>
            <a:r>
              <a:rPr kumimoji="0" lang="en-US" sz="1600" b="0" i="0" u="none" strike="noStrike" kern="1200" cap="none" spc="0" normalizeH="0" baseline="0" noProof="0">
                <a:ln>
                  <a:noFill/>
                </a:ln>
                <a:solidFill>
                  <a:srgbClr val="685C45"/>
                </a:solidFill>
                <a:effectLst/>
                <a:uLnTx/>
                <a:uFillTx/>
                <a:latin typeface="Calibri Light"/>
                <a:ea typeface="+mn-ea"/>
                <a:cs typeface="+mn-cs"/>
              </a:rPr>
              <a:t> signs that clearly state the route is 	for the M25 (W) / M25 (E)</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lang="en-US" sz="1600">
              <a:solidFill>
                <a:srgbClr val="685C45"/>
              </a:solidFill>
              <a:latin typeface="Calibri Light"/>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Warning of the diversion in the weeks 	before it took place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685C45"/>
              </a:solidFill>
              <a:effectLst/>
              <a:uLnTx/>
              <a:uFillTx/>
              <a:latin typeface="Calibri Light"/>
              <a:ea typeface="+mn-ea"/>
              <a:cs typeface="+mn-cs"/>
            </a:endParaRPr>
          </a:p>
        </p:txBody>
      </p:sp>
      <p:sp>
        <p:nvSpPr>
          <p:cNvPr id="14" name="Rectangle 13">
            <a:extLst>
              <a:ext uri="{FF2B5EF4-FFF2-40B4-BE49-F238E27FC236}">
                <a16:creationId xmlns:a16="http://schemas.microsoft.com/office/drawing/2014/main" id="{EB5D7FCB-22CE-9509-8173-9D0C6508ECF3}"/>
              </a:ext>
            </a:extLst>
          </p:cNvPr>
          <p:cNvSpPr/>
          <p:nvPr/>
        </p:nvSpPr>
        <p:spPr>
          <a:xfrm>
            <a:off x="1042219" y="930195"/>
            <a:ext cx="10107562" cy="1719340"/>
          </a:xfrm>
          <a:prstGeom prst="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685C45"/>
                </a:solidFill>
                <a:latin typeface="Calibri Light"/>
              </a:rPr>
              <a:t>All four of our drivers noted their confusion over the use of compass points (i.e. W or E) at the start of the M25 diversion, stating that a clarifying sign at the beginning of the diversion would have been useful.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685C45"/>
                </a:solidFill>
                <a:latin typeface="Calibri Light"/>
              </a:rPr>
              <a:t>Despite this uncertain start, the drivers felt the diversion route itself was extremely well signposted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685C45"/>
                </a:solidFill>
                <a:latin typeface="Calibri Light"/>
              </a:rPr>
              <a:t>along safe roads with good access to petrol stations and other amenities. There seemed to be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685C45"/>
                </a:solidFill>
                <a:latin typeface="Calibri Light"/>
              </a:rPr>
              <a:t>consensus that announcements of the diversion leading up to the closure weekend work quite well 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685C45"/>
                </a:solidFill>
                <a:latin typeface="Calibri Light"/>
              </a:rPr>
              <a:t>limit the amount of traffic on the roads.  </a:t>
            </a:r>
            <a:endParaRPr kumimoji="0" lang="en-GB" b="0" i="0" u="none" strike="noStrike" kern="1200" cap="none" spc="0" normalizeH="0" baseline="0" noProof="0" dirty="0">
              <a:ln>
                <a:noFill/>
              </a:ln>
              <a:solidFill>
                <a:srgbClr val="685C45"/>
              </a:solidFill>
              <a:effectLst/>
              <a:uLnTx/>
              <a:uFillTx/>
              <a:latin typeface="Calibri Light"/>
              <a:ea typeface="+mn-ea"/>
              <a:cs typeface="+mn-cs"/>
            </a:endParaRPr>
          </a:p>
        </p:txBody>
      </p:sp>
      <p:sp>
        <p:nvSpPr>
          <p:cNvPr id="2" name="Title 16">
            <a:extLst>
              <a:ext uri="{FF2B5EF4-FFF2-40B4-BE49-F238E27FC236}">
                <a16:creationId xmlns:a16="http://schemas.microsoft.com/office/drawing/2014/main" id="{11478CBD-DECD-97F4-C507-BAA59706F6BB}"/>
              </a:ext>
            </a:extLst>
          </p:cNvPr>
          <p:cNvSpPr txBox="1">
            <a:spLocks/>
          </p:cNvSpPr>
          <p:nvPr/>
        </p:nvSpPr>
        <p:spPr>
          <a:xfrm>
            <a:off x="1042219" y="157342"/>
            <a:ext cx="10107562" cy="430725"/>
          </a:xfrm>
          <a:prstGeom prst="rect">
            <a:avLst/>
          </a:prstGeom>
        </p:spPr>
        <p:txBody>
          <a:bodyPr/>
          <a:lstStyle>
            <a:lvl1pPr marL="0" algn="l" defTabSz="914400" rtl="0" eaLnBrk="1" latinLnBrk="0" hangingPunct="1">
              <a:lnSpc>
                <a:spcPts val="2900"/>
              </a:lnSpc>
              <a:spcBef>
                <a:spcPct val="0"/>
              </a:spcBef>
              <a:buNone/>
              <a:defRPr lang="en-GB" sz="2600" b="0" i="0" kern="1200" spc="-50" baseline="0" dirty="0">
                <a:solidFill>
                  <a:schemeClr val="accent1"/>
                </a:solidFill>
                <a:latin typeface="Calibri Light"/>
                <a:ea typeface="+mj-ea"/>
                <a:cs typeface="Calibri Light"/>
              </a:defRPr>
            </a:lvl1pPr>
          </a:lstStyle>
          <a:p>
            <a:pPr marL="0" marR="0" lvl="0" indent="0" algn="ctr" defTabSz="914400" rtl="0" eaLnBrk="1" fontAlgn="auto" latinLnBrk="0" hangingPunct="1">
              <a:lnSpc>
                <a:spcPts val="2900"/>
              </a:lnSpc>
              <a:spcBef>
                <a:spcPct val="0"/>
              </a:spcBef>
              <a:spcAft>
                <a:spcPts val="0"/>
              </a:spcAft>
              <a:buClrTx/>
              <a:buSzTx/>
              <a:buFontTx/>
              <a:buNone/>
              <a:tabLst/>
              <a:defRPr/>
            </a:pPr>
            <a:r>
              <a:rPr kumimoji="0" lang="en-US" b="0" i="0" u="none" strike="noStrike" kern="1200" cap="none" spc="-50" normalizeH="0" baseline="0" noProof="0">
                <a:ln>
                  <a:noFill/>
                </a:ln>
                <a:solidFill>
                  <a:srgbClr val="FF5200"/>
                </a:solidFill>
                <a:effectLst/>
                <a:uLnTx/>
                <a:uFillTx/>
                <a:latin typeface="Calibri Light"/>
                <a:ea typeface="+mj-ea"/>
                <a:cs typeface="Calibri Light"/>
              </a:rPr>
              <a:t>M25 diversion: a well advertised and well signposted diversion with some confusion over cardinal direction </a:t>
            </a:r>
          </a:p>
        </p:txBody>
      </p:sp>
      <p:sp>
        <p:nvSpPr>
          <p:cNvPr id="5" name="Rectangle 4">
            <a:extLst>
              <a:ext uri="{FF2B5EF4-FFF2-40B4-BE49-F238E27FC236}">
                <a16:creationId xmlns:a16="http://schemas.microsoft.com/office/drawing/2014/main" id="{38F78A16-C913-115F-7A22-00BD0A979F3D}"/>
              </a:ext>
            </a:extLst>
          </p:cNvPr>
          <p:cNvSpPr/>
          <p:nvPr/>
        </p:nvSpPr>
        <p:spPr>
          <a:xfrm>
            <a:off x="6408086" y="2699523"/>
            <a:ext cx="4741695" cy="337104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85C45"/>
                </a:solidFill>
                <a:effectLst/>
                <a:uLnTx/>
                <a:uFillTx/>
                <a:latin typeface="Calibri Light"/>
                <a:ea typeface="+mn-ea"/>
                <a:cs typeface="+mn-cs"/>
              </a:rPr>
              <a:t>Negatives: </a:t>
            </a:r>
            <a:endParaRPr kumimoji="0" lang="en-US" sz="9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rgbClr val="685C45"/>
              </a:solidFill>
              <a:latin typeface="Calibri Ligh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685C45"/>
                </a:solidFill>
                <a:effectLst/>
                <a:uLnTx/>
                <a:uFillTx/>
                <a:latin typeface="Calibri Light"/>
                <a:ea typeface="+mn-ea"/>
                <a:cs typeface="+mn-cs"/>
              </a:rPr>
              <a:t>No clear sign indicating which A3 route corresponds to M25 (W) versus M25 (E)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a:solidFill>
                <a:srgbClr val="685C45"/>
              </a:solidFill>
              <a:latin typeface="Calibri Ligh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685C45"/>
              </a:solidFill>
              <a:latin typeface="Calibri Ligh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685C45"/>
              </a:solidFill>
              <a:latin typeface="Calibri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685C45"/>
                </a:solidFill>
                <a:effectLst/>
                <a:uLnTx/>
                <a:uFillTx/>
                <a:latin typeface="Calibri Light"/>
                <a:ea typeface="+mn-ea"/>
                <a:cs typeface="+mn-cs"/>
              </a:rPr>
              <a:t>No diversion sign at the start stating M25 (W) towards Heathrow / M25 (E) towards Gatwick</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2000" b="1" i="0" u="none" strike="noStrike" kern="1200" cap="none" spc="0" normalizeH="0" baseline="0" noProof="0">
              <a:ln>
                <a:noFill/>
              </a:ln>
              <a:solidFill>
                <a:srgbClr val="685C45"/>
              </a:solidFill>
              <a:effectLst/>
              <a:uLnTx/>
              <a:uFillTx/>
              <a:latin typeface="Calibri Light"/>
              <a:ea typeface="+mn-ea"/>
              <a:cs typeface="+mn-cs"/>
            </a:endParaRPr>
          </a:p>
        </p:txBody>
      </p:sp>
      <p:pic>
        <p:nvPicPr>
          <p:cNvPr id="12" name="Graphic 11" descr="Fuel outline">
            <a:extLst>
              <a:ext uri="{FF2B5EF4-FFF2-40B4-BE49-F238E27FC236}">
                <a16:creationId xmlns:a16="http://schemas.microsoft.com/office/drawing/2014/main" id="{0C838EDE-2E4B-7144-E66D-10611F6C27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3718" y="3758086"/>
            <a:ext cx="571257" cy="571257"/>
          </a:xfrm>
          <a:prstGeom prst="rect">
            <a:avLst/>
          </a:prstGeom>
        </p:spPr>
      </p:pic>
      <p:pic>
        <p:nvPicPr>
          <p:cNvPr id="17" name="Graphic 16" descr="Sign outline">
            <a:extLst>
              <a:ext uri="{FF2B5EF4-FFF2-40B4-BE49-F238E27FC236}">
                <a16:creationId xmlns:a16="http://schemas.microsoft.com/office/drawing/2014/main" id="{8BF39FB3-ADAB-3F19-8E30-A15664099E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1436" y="3139672"/>
            <a:ext cx="571257" cy="571257"/>
          </a:xfrm>
          <a:prstGeom prst="rect">
            <a:avLst/>
          </a:prstGeom>
        </p:spPr>
      </p:pic>
      <p:pic>
        <p:nvPicPr>
          <p:cNvPr id="8" name="Picture 7">
            <a:extLst>
              <a:ext uri="{FF2B5EF4-FFF2-40B4-BE49-F238E27FC236}">
                <a16:creationId xmlns:a16="http://schemas.microsoft.com/office/drawing/2014/main" id="{8FAC1E2C-92EE-BEAF-0DB0-293C4775816D}"/>
              </a:ext>
            </a:extLst>
          </p:cNvPr>
          <p:cNvPicPr>
            <a:picLocks noChangeAspect="1"/>
          </p:cNvPicPr>
          <p:nvPr/>
        </p:nvPicPr>
        <p:blipFill rotWithShape="1">
          <a:blip r:embed="rId8"/>
          <a:srcRect b="40745"/>
          <a:stretch/>
        </p:blipFill>
        <p:spPr>
          <a:xfrm>
            <a:off x="8459473" y="3258964"/>
            <a:ext cx="638919" cy="566268"/>
          </a:xfrm>
          <a:prstGeom prst="roundRect">
            <a:avLst/>
          </a:prstGeom>
        </p:spPr>
      </p:pic>
      <p:pic>
        <p:nvPicPr>
          <p:cNvPr id="13" name="Picture 12">
            <a:extLst>
              <a:ext uri="{FF2B5EF4-FFF2-40B4-BE49-F238E27FC236}">
                <a16:creationId xmlns:a16="http://schemas.microsoft.com/office/drawing/2014/main" id="{999D7A38-3FE1-9805-439A-EC3F53CA78B3}"/>
              </a:ext>
            </a:extLst>
          </p:cNvPr>
          <p:cNvPicPr>
            <a:picLocks noChangeAspect="1"/>
          </p:cNvPicPr>
          <p:nvPr/>
        </p:nvPicPr>
        <p:blipFill>
          <a:blip r:embed="rId9"/>
          <a:stretch>
            <a:fillRect/>
          </a:stretch>
        </p:blipFill>
        <p:spPr>
          <a:xfrm>
            <a:off x="1229909" y="4504799"/>
            <a:ext cx="714309" cy="529386"/>
          </a:xfrm>
          <a:prstGeom prst="roundRect">
            <a:avLst/>
          </a:prstGeom>
        </p:spPr>
      </p:pic>
      <p:pic>
        <p:nvPicPr>
          <p:cNvPr id="7" name="Picture 6">
            <a:extLst>
              <a:ext uri="{FF2B5EF4-FFF2-40B4-BE49-F238E27FC236}">
                <a16:creationId xmlns:a16="http://schemas.microsoft.com/office/drawing/2014/main" id="{5FEF9CA1-FB2B-AC69-8D50-5C9614DF4000}"/>
              </a:ext>
            </a:extLst>
          </p:cNvPr>
          <p:cNvPicPr>
            <a:picLocks noChangeAspect="1"/>
          </p:cNvPicPr>
          <p:nvPr/>
        </p:nvPicPr>
        <p:blipFill rotWithShape="1">
          <a:blip r:embed="rId10"/>
          <a:srcRect l="24405" t="18070" r="5050" b="25208"/>
          <a:stretch/>
        </p:blipFill>
        <p:spPr>
          <a:xfrm>
            <a:off x="7918764" y="4518840"/>
            <a:ext cx="1720335" cy="566268"/>
          </a:xfrm>
          <a:prstGeom prst="roundRect">
            <a:avLst/>
          </a:prstGeom>
        </p:spPr>
      </p:pic>
      <p:pic>
        <p:nvPicPr>
          <p:cNvPr id="16" name="Graphic 15" descr="Megaphone1 outline">
            <a:extLst>
              <a:ext uri="{FF2B5EF4-FFF2-40B4-BE49-F238E27FC236}">
                <a16:creationId xmlns:a16="http://schemas.microsoft.com/office/drawing/2014/main" id="{401A135B-A5FD-2218-8A05-3033DE6E04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6424" y="5196140"/>
            <a:ext cx="566269" cy="566269"/>
          </a:xfrm>
          <a:prstGeom prst="rect">
            <a:avLst/>
          </a:prstGeom>
        </p:spPr>
      </p:pic>
    </p:spTree>
    <p:extLst>
      <p:ext uri="{BB962C8B-B14F-4D97-AF65-F5344CB8AC3E}">
        <p14:creationId xmlns:p14="http://schemas.microsoft.com/office/powerpoint/2010/main" val="804471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8A816B"/>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000" b="0" i="0" u="none" strike="noStrike" kern="1200" cap="none" spc="0" normalizeH="0" baseline="0" noProof="0">
              <a:ln>
                <a:noFill/>
              </a:ln>
              <a:solidFill>
                <a:srgbClr val="8A816B"/>
              </a:solidFill>
              <a:effectLst/>
              <a:uLnTx/>
              <a:uFillTx/>
              <a:latin typeface="Calibri Light"/>
              <a:ea typeface="+mn-ea"/>
              <a:cs typeface="+mn-cs"/>
            </a:endParaRPr>
          </a:p>
        </p:txBody>
      </p:sp>
      <p:sp>
        <p:nvSpPr>
          <p:cNvPr id="8" name="Title 7"/>
          <p:cNvSpPr>
            <a:spLocks noGrp="1"/>
          </p:cNvSpPr>
          <p:nvPr>
            <p:ph type="title"/>
          </p:nvPr>
        </p:nvSpPr>
        <p:spPr>
          <a:xfrm>
            <a:off x="8339216" y="1836618"/>
            <a:ext cx="2887200" cy="2261578"/>
          </a:xfrm>
        </p:spPr>
        <p:txBody>
          <a:bodyPr/>
          <a:lstStyle/>
          <a:p>
            <a:r>
              <a:rPr lang="en-US"/>
              <a:t>Conclusion </a:t>
            </a:r>
            <a:endParaRPr lang="en-GB"/>
          </a:p>
        </p:txBody>
      </p:sp>
    </p:spTree>
    <p:extLst>
      <p:ext uri="{BB962C8B-B14F-4D97-AF65-F5344CB8AC3E}">
        <p14:creationId xmlns:p14="http://schemas.microsoft.com/office/powerpoint/2010/main" val="420873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object 4">
            <a:extLst>
              <a:ext uri="{FF2B5EF4-FFF2-40B4-BE49-F238E27FC236}">
                <a16:creationId xmlns:a16="http://schemas.microsoft.com/office/drawing/2014/main" id="{38518B91-0A31-29B1-AC66-5D83E72DE48F}"/>
              </a:ext>
            </a:extLst>
          </p:cNvPr>
          <p:cNvSpPr txBox="1"/>
          <p:nvPr/>
        </p:nvSpPr>
        <p:spPr>
          <a:xfrm>
            <a:off x="11647931" y="6571106"/>
            <a:ext cx="209772"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rPr>
              <a:t>22</a:t>
            </a:r>
            <a:endParaRPr kumimoji="0" sz="1000" b="0" i="0" u="none" strike="noStrike" kern="1200" cap="none" spc="0" normalizeH="0" baseline="0" noProof="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Picture 4" descr="Image result for transport focus logo">
            <a:extLst>
              <a:ext uri="{FF2B5EF4-FFF2-40B4-BE49-F238E27FC236}">
                <a16:creationId xmlns:a16="http://schemas.microsoft.com/office/drawing/2014/main" id="{B254260D-E8B0-2746-DC6B-8708D88FAB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B5D7FCB-22CE-9509-8173-9D0C6508ECF3}"/>
              </a:ext>
            </a:extLst>
          </p:cNvPr>
          <p:cNvSpPr/>
          <p:nvPr/>
        </p:nvSpPr>
        <p:spPr>
          <a:xfrm>
            <a:off x="505955" y="930195"/>
            <a:ext cx="11180087" cy="5303456"/>
          </a:xfrm>
          <a:prstGeom prst="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lang="en-US">
                <a:solidFill>
                  <a:srgbClr val="685C45"/>
                </a:solidFill>
                <a:latin typeface="Calibri Light"/>
              </a:rPr>
              <a:t>While the six diversions explored in this research were all quite different, there were some key themes and take away points that linked each of them:</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685C45"/>
              </a:solidFill>
              <a:effectLst/>
              <a:uLnTx/>
              <a:uFillTx/>
              <a:latin typeface="Calibri Ligh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685C45"/>
              </a:solidFill>
              <a:effectLst/>
              <a:uLnTx/>
              <a:uFillTx/>
              <a:latin typeface="Calibri Light"/>
              <a:ea typeface="+mn-ea"/>
              <a:cs typeface="+mn-cs"/>
            </a:endParaRPr>
          </a:p>
        </p:txBody>
      </p:sp>
      <p:sp>
        <p:nvSpPr>
          <p:cNvPr id="2" name="Title 16">
            <a:extLst>
              <a:ext uri="{FF2B5EF4-FFF2-40B4-BE49-F238E27FC236}">
                <a16:creationId xmlns:a16="http://schemas.microsoft.com/office/drawing/2014/main" id="{11478CBD-DECD-97F4-C507-BAA59706F6BB}"/>
              </a:ext>
            </a:extLst>
          </p:cNvPr>
          <p:cNvSpPr txBox="1">
            <a:spLocks/>
          </p:cNvSpPr>
          <p:nvPr/>
        </p:nvSpPr>
        <p:spPr>
          <a:xfrm>
            <a:off x="505956" y="312933"/>
            <a:ext cx="11351747" cy="430725"/>
          </a:xfrm>
          <a:prstGeom prst="rect">
            <a:avLst/>
          </a:prstGeom>
        </p:spPr>
        <p:txBody>
          <a:bodyPr/>
          <a:lstStyle>
            <a:lvl1pPr marL="0" algn="l" defTabSz="914400" rtl="0" eaLnBrk="1" latinLnBrk="0" hangingPunct="1">
              <a:lnSpc>
                <a:spcPts val="2900"/>
              </a:lnSpc>
              <a:spcBef>
                <a:spcPct val="0"/>
              </a:spcBef>
              <a:buNone/>
              <a:defRPr lang="en-GB" sz="2600" b="0" i="0" kern="1200" spc="-50" baseline="0" dirty="0">
                <a:solidFill>
                  <a:schemeClr val="accent1"/>
                </a:solidFill>
                <a:latin typeface="Calibri Light"/>
                <a:ea typeface="+mj-ea"/>
                <a:cs typeface="Calibri Light"/>
              </a:defRPr>
            </a:lvl1pPr>
          </a:lstStyle>
          <a:p>
            <a:pPr marL="0" marR="0" lvl="0" indent="0" defTabSz="914400" rtl="0" eaLnBrk="1" fontAlgn="auto" latinLnBrk="0" hangingPunct="1">
              <a:lnSpc>
                <a:spcPts val="2900"/>
              </a:lnSpc>
              <a:spcBef>
                <a:spcPct val="0"/>
              </a:spcBef>
              <a:spcAft>
                <a:spcPts val="0"/>
              </a:spcAft>
              <a:buClrTx/>
              <a:buSzTx/>
              <a:buFontTx/>
              <a:buNone/>
              <a:tabLst/>
              <a:defRPr/>
            </a:pPr>
            <a:r>
              <a:rPr kumimoji="0" lang="en-US" b="0" i="0" u="none" strike="noStrike" kern="1200" cap="none" spc="-50" normalizeH="0" baseline="0" noProof="0">
                <a:ln>
                  <a:noFill/>
                </a:ln>
                <a:solidFill>
                  <a:srgbClr val="FF5200"/>
                </a:solidFill>
                <a:effectLst/>
                <a:uLnTx/>
                <a:uFillTx/>
                <a:latin typeface="Calibri Light"/>
                <a:ea typeface="+mj-ea"/>
                <a:cs typeface="Calibri Light"/>
              </a:rPr>
              <a:t>Clear and frequent signs are key to a successful diversion</a:t>
            </a:r>
          </a:p>
        </p:txBody>
      </p:sp>
      <p:pic>
        <p:nvPicPr>
          <p:cNvPr id="4" name="Picture 3">
            <a:extLst>
              <a:ext uri="{FF2B5EF4-FFF2-40B4-BE49-F238E27FC236}">
                <a16:creationId xmlns:a16="http://schemas.microsoft.com/office/drawing/2014/main" id="{1807BF7C-4D1D-A543-893C-255786F96FA2}"/>
              </a:ext>
            </a:extLst>
          </p:cNvPr>
          <p:cNvPicPr>
            <a:picLocks noChangeAspect="1"/>
          </p:cNvPicPr>
          <p:nvPr/>
        </p:nvPicPr>
        <p:blipFill>
          <a:blip r:embed="rId4"/>
          <a:stretch>
            <a:fillRect/>
          </a:stretch>
        </p:blipFill>
        <p:spPr>
          <a:xfrm>
            <a:off x="613221" y="2179096"/>
            <a:ext cx="771372" cy="608978"/>
          </a:xfrm>
          <a:prstGeom prst="roundRect">
            <a:avLst/>
          </a:prstGeom>
        </p:spPr>
      </p:pic>
      <p:sp>
        <p:nvSpPr>
          <p:cNvPr id="9" name="TextBox 8">
            <a:extLst>
              <a:ext uri="{FF2B5EF4-FFF2-40B4-BE49-F238E27FC236}">
                <a16:creationId xmlns:a16="http://schemas.microsoft.com/office/drawing/2014/main" id="{AE04A533-9041-3F20-F9EC-774ED8BAE7BE}"/>
              </a:ext>
            </a:extLst>
          </p:cNvPr>
          <p:cNvSpPr txBox="1"/>
          <p:nvPr/>
        </p:nvSpPr>
        <p:spPr>
          <a:xfrm>
            <a:off x="1491858" y="1978165"/>
            <a:ext cx="4417330" cy="1010841"/>
          </a:xfrm>
          <a:prstGeom prst="rect">
            <a:avLst/>
          </a:prstGeom>
        </p:spPr>
        <p:txBody>
          <a:bodyPr vert="horz" wrap="square" lIns="0" tIns="0" rIns="0" bIns="0" rtlCol="0" anchor="t" anchorCtr="0">
            <a:noAutofit/>
          </a:bodyPr>
          <a:lstStyle/>
          <a:p>
            <a:r>
              <a:rPr lang="en-US" sz="1600">
                <a:latin typeface="+mj-lt"/>
              </a:rPr>
              <a:t>The intersection of multiple diversions was often unexpected and confusing for drivers. A warning that multiple diversions are merging and a reminder of which symbol to follow would be beneficial. </a:t>
            </a:r>
            <a:endParaRPr lang="en-GB" sz="1600" err="1">
              <a:latin typeface="+mj-lt"/>
            </a:endParaRPr>
          </a:p>
        </p:txBody>
      </p:sp>
      <p:pic>
        <p:nvPicPr>
          <p:cNvPr id="15" name="Picture 14">
            <a:extLst>
              <a:ext uri="{FF2B5EF4-FFF2-40B4-BE49-F238E27FC236}">
                <a16:creationId xmlns:a16="http://schemas.microsoft.com/office/drawing/2014/main" id="{8D914BD9-7007-8656-E4F5-1367ABDFFF40}"/>
              </a:ext>
            </a:extLst>
          </p:cNvPr>
          <p:cNvPicPr>
            <a:picLocks noChangeAspect="1"/>
          </p:cNvPicPr>
          <p:nvPr/>
        </p:nvPicPr>
        <p:blipFill>
          <a:blip r:embed="rId5"/>
          <a:stretch>
            <a:fillRect/>
          </a:stretch>
        </p:blipFill>
        <p:spPr>
          <a:xfrm>
            <a:off x="6280095" y="3508375"/>
            <a:ext cx="776805" cy="741294"/>
          </a:xfrm>
          <a:prstGeom prst="roundRect">
            <a:avLst/>
          </a:prstGeom>
        </p:spPr>
      </p:pic>
      <p:sp>
        <p:nvSpPr>
          <p:cNvPr id="18" name="TextBox 17">
            <a:extLst>
              <a:ext uri="{FF2B5EF4-FFF2-40B4-BE49-F238E27FC236}">
                <a16:creationId xmlns:a16="http://schemas.microsoft.com/office/drawing/2014/main" id="{EDCF114B-A1F5-E30E-41C6-73A09B85F145}"/>
              </a:ext>
            </a:extLst>
          </p:cNvPr>
          <p:cNvSpPr txBox="1"/>
          <p:nvPr/>
        </p:nvSpPr>
        <p:spPr>
          <a:xfrm>
            <a:off x="7162806" y="3373602"/>
            <a:ext cx="4417330" cy="1010841"/>
          </a:xfrm>
          <a:prstGeom prst="rect">
            <a:avLst/>
          </a:prstGeom>
        </p:spPr>
        <p:txBody>
          <a:bodyPr vert="horz" wrap="square" lIns="0" tIns="0" rIns="0" bIns="0" rtlCol="0" anchor="t" anchorCtr="0">
            <a:noAutofit/>
          </a:bodyPr>
          <a:lstStyle/>
          <a:p>
            <a:r>
              <a:rPr lang="en-US" sz="1600">
                <a:latin typeface="+mj-lt"/>
              </a:rPr>
              <a:t>Obscured diversion signs, whether blown over, placed too close behind another sign, or near a tree/bush cause drivers concern as they are unsure what the sign said and what they should do next.</a:t>
            </a:r>
            <a:endParaRPr lang="en-GB" sz="1600" err="1">
              <a:latin typeface="+mj-lt"/>
            </a:endParaRPr>
          </a:p>
        </p:txBody>
      </p:sp>
      <p:pic>
        <p:nvPicPr>
          <p:cNvPr id="19" name="Picture 18">
            <a:extLst>
              <a:ext uri="{FF2B5EF4-FFF2-40B4-BE49-F238E27FC236}">
                <a16:creationId xmlns:a16="http://schemas.microsoft.com/office/drawing/2014/main" id="{B544CDE2-5306-1D12-0607-E54D0BDDA403}"/>
              </a:ext>
            </a:extLst>
          </p:cNvPr>
          <p:cNvPicPr>
            <a:picLocks noChangeAspect="1"/>
          </p:cNvPicPr>
          <p:nvPr/>
        </p:nvPicPr>
        <p:blipFill rotWithShape="1">
          <a:blip r:embed="rId6"/>
          <a:srcRect b="40745"/>
          <a:stretch/>
        </p:blipFill>
        <p:spPr>
          <a:xfrm>
            <a:off x="610505" y="4934381"/>
            <a:ext cx="771372" cy="683660"/>
          </a:xfrm>
          <a:prstGeom prst="roundRect">
            <a:avLst/>
          </a:prstGeom>
        </p:spPr>
      </p:pic>
      <p:sp>
        <p:nvSpPr>
          <p:cNvPr id="20" name="TextBox 19">
            <a:extLst>
              <a:ext uri="{FF2B5EF4-FFF2-40B4-BE49-F238E27FC236}">
                <a16:creationId xmlns:a16="http://schemas.microsoft.com/office/drawing/2014/main" id="{EFF24B12-E421-BCEB-A5E4-487A70F4BC5A}"/>
              </a:ext>
            </a:extLst>
          </p:cNvPr>
          <p:cNvSpPr txBox="1"/>
          <p:nvPr/>
        </p:nvSpPr>
        <p:spPr>
          <a:xfrm>
            <a:off x="1486425" y="4769039"/>
            <a:ext cx="4417330" cy="1010841"/>
          </a:xfrm>
          <a:prstGeom prst="rect">
            <a:avLst/>
          </a:prstGeom>
        </p:spPr>
        <p:txBody>
          <a:bodyPr vert="horz" wrap="square" lIns="0" tIns="0" rIns="0" bIns="0" rtlCol="0" anchor="t" anchorCtr="0">
            <a:noAutofit/>
          </a:bodyPr>
          <a:lstStyle/>
          <a:p>
            <a:r>
              <a:rPr lang="en-US" sz="1600" dirty="0">
                <a:latin typeface="+mj-lt"/>
              </a:rPr>
              <a:t>The use of </a:t>
            </a:r>
            <a:r>
              <a:rPr lang="en-US" sz="1600">
                <a:latin typeface="+mj-lt"/>
              </a:rPr>
              <a:t>compass points or </a:t>
            </a:r>
            <a:r>
              <a:rPr lang="en-US" sz="1600" dirty="0">
                <a:latin typeface="+mj-lt"/>
              </a:rPr>
              <a:t>other roads as references without explicitly stating the connection to the diversion route can cause confusion, especially for drivers unfamiliar with the area. </a:t>
            </a:r>
            <a:endParaRPr lang="en-GB" sz="1600" dirty="0">
              <a:latin typeface="+mj-lt"/>
            </a:endParaRPr>
          </a:p>
        </p:txBody>
      </p:sp>
      <p:sp>
        <p:nvSpPr>
          <p:cNvPr id="22" name="TextBox 21">
            <a:extLst>
              <a:ext uri="{FF2B5EF4-FFF2-40B4-BE49-F238E27FC236}">
                <a16:creationId xmlns:a16="http://schemas.microsoft.com/office/drawing/2014/main" id="{387C0B80-BB19-DFB9-7674-A57180FA7421}"/>
              </a:ext>
            </a:extLst>
          </p:cNvPr>
          <p:cNvSpPr txBox="1"/>
          <p:nvPr/>
        </p:nvSpPr>
        <p:spPr>
          <a:xfrm>
            <a:off x="1486425" y="3274572"/>
            <a:ext cx="4417330" cy="1208900"/>
          </a:xfrm>
          <a:prstGeom prst="rect">
            <a:avLst/>
          </a:prstGeom>
        </p:spPr>
        <p:txBody>
          <a:bodyPr vert="horz" wrap="square" lIns="0" tIns="0" rIns="0" bIns="0" rtlCol="0" anchor="t" anchorCtr="0">
            <a:noAutofit/>
          </a:bodyPr>
          <a:lstStyle/>
          <a:p>
            <a:r>
              <a:rPr lang="en-US" sz="1600">
                <a:latin typeface="+mj-lt"/>
              </a:rPr>
              <a:t>Signs should be placed frequently along the route to reassure drivers they are going in the right direction, even if it is just a straight road. Signs indicating the end of a diversion and ‘no overtaking’ signs would also be appreciated, where appropriate. </a:t>
            </a:r>
            <a:endParaRPr lang="en-GB" sz="1600" err="1">
              <a:latin typeface="+mj-lt"/>
            </a:endParaRPr>
          </a:p>
        </p:txBody>
      </p:sp>
      <p:pic>
        <p:nvPicPr>
          <p:cNvPr id="23" name="Graphic 22" descr="Sign outline">
            <a:extLst>
              <a:ext uri="{FF2B5EF4-FFF2-40B4-BE49-F238E27FC236}">
                <a16:creationId xmlns:a16="http://schemas.microsoft.com/office/drawing/2014/main" id="{91EE1CD0-1A6A-2DB2-B5BB-167D182B23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9042" y="3537879"/>
            <a:ext cx="671314" cy="671314"/>
          </a:xfrm>
          <a:prstGeom prst="rect">
            <a:avLst/>
          </a:prstGeom>
        </p:spPr>
      </p:pic>
      <p:pic>
        <p:nvPicPr>
          <p:cNvPr id="25" name="Graphic 24" descr="Streetlight outline">
            <a:extLst>
              <a:ext uri="{FF2B5EF4-FFF2-40B4-BE49-F238E27FC236}">
                <a16:creationId xmlns:a16="http://schemas.microsoft.com/office/drawing/2014/main" id="{D06E1CF0-BE19-91E4-1BDB-54E34E92FD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32841" y="2142591"/>
            <a:ext cx="671314" cy="671314"/>
          </a:xfrm>
          <a:prstGeom prst="rect">
            <a:avLst/>
          </a:prstGeom>
        </p:spPr>
      </p:pic>
      <p:pic>
        <p:nvPicPr>
          <p:cNvPr id="26" name="Graphic 25" descr="Fuel outline">
            <a:extLst>
              <a:ext uri="{FF2B5EF4-FFF2-40B4-BE49-F238E27FC236}">
                <a16:creationId xmlns:a16="http://schemas.microsoft.com/office/drawing/2014/main" id="{909D9A4D-B939-8BEC-D430-5048B67F39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32841" y="4934381"/>
            <a:ext cx="671312" cy="671312"/>
          </a:xfrm>
          <a:prstGeom prst="rect">
            <a:avLst/>
          </a:prstGeom>
        </p:spPr>
      </p:pic>
      <p:sp>
        <p:nvSpPr>
          <p:cNvPr id="27" name="TextBox 26">
            <a:extLst>
              <a:ext uri="{FF2B5EF4-FFF2-40B4-BE49-F238E27FC236}">
                <a16:creationId xmlns:a16="http://schemas.microsoft.com/office/drawing/2014/main" id="{D54D1CFA-2802-7705-170E-02A607B50FC7}"/>
              </a:ext>
            </a:extLst>
          </p:cNvPr>
          <p:cNvSpPr txBox="1"/>
          <p:nvPr/>
        </p:nvSpPr>
        <p:spPr>
          <a:xfrm>
            <a:off x="7162806" y="4634364"/>
            <a:ext cx="4417330" cy="1293441"/>
          </a:xfrm>
          <a:prstGeom prst="rect">
            <a:avLst/>
          </a:prstGeom>
        </p:spPr>
        <p:txBody>
          <a:bodyPr vert="horz" wrap="square" lIns="0" tIns="0" rIns="0" bIns="0" rtlCol="0" anchor="t" anchorCtr="0">
            <a:noAutofit/>
          </a:bodyPr>
          <a:lstStyle/>
          <a:p>
            <a:r>
              <a:rPr lang="en-US" sz="1600">
                <a:latin typeface="+mj-lt"/>
              </a:rPr>
              <a:t>Access to petrol stations along the diversion route is important, especially when the diversion is a long one. This not only provides drivers a place to refill their cars but allows them to pull off the road safely if they are feeling lost or overwhelmed. </a:t>
            </a:r>
            <a:endParaRPr lang="en-GB" sz="1600" err="1">
              <a:latin typeface="+mj-lt"/>
            </a:endParaRPr>
          </a:p>
        </p:txBody>
      </p:sp>
      <p:sp>
        <p:nvSpPr>
          <p:cNvPr id="28" name="TextBox 27">
            <a:extLst>
              <a:ext uri="{FF2B5EF4-FFF2-40B4-BE49-F238E27FC236}">
                <a16:creationId xmlns:a16="http://schemas.microsoft.com/office/drawing/2014/main" id="{025337AC-59D0-06EA-CB8F-8EAAACD1564C}"/>
              </a:ext>
            </a:extLst>
          </p:cNvPr>
          <p:cNvSpPr txBox="1"/>
          <p:nvPr/>
        </p:nvSpPr>
        <p:spPr>
          <a:xfrm>
            <a:off x="7136433" y="1752830"/>
            <a:ext cx="4417330" cy="1450835"/>
          </a:xfrm>
          <a:prstGeom prst="rect">
            <a:avLst/>
          </a:prstGeom>
        </p:spPr>
        <p:txBody>
          <a:bodyPr vert="horz" wrap="square" lIns="0" tIns="0" rIns="0" bIns="0" rtlCol="0" anchor="t" anchorCtr="0">
            <a:noAutofit/>
          </a:bodyPr>
          <a:lstStyle/>
          <a:p>
            <a:r>
              <a:rPr lang="en-US" sz="1600">
                <a:latin typeface="+mj-lt"/>
              </a:rPr>
              <a:t>Properly lit diversion routes help drivers feel safe when traveling at night. This is particularly important for motorcyclists who need to check the road for any potholes. If lights are scarce on the diversion route, having extra diversion signs may help reassure drivers they are going the correct way. </a:t>
            </a:r>
            <a:endParaRPr lang="en-GB" sz="1600" err="1">
              <a:latin typeface="+mj-lt"/>
            </a:endParaRPr>
          </a:p>
        </p:txBody>
      </p:sp>
    </p:spTree>
    <p:extLst>
      <p:ext uri="{BB962C8B-B14F-4D97-AF65-F5344CB8AC3E}">
        <p14:creationId xmlns:p14="http://schemas.microsoft.com/office/powerpoint/2010/main" val="2490757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409" y="5716219"/>
            <a:ext cx="1888489" cy="717550"/>
          </a:xfrm>
          <a:prstGeom prst="rect">
            <a:avLst/>
          </a:prstGeom>
        </p:spPr>
        <p:txBody>
          <a:bodyPr vert="horz" wrap="square" lIns="0" tIns="11430" rIns="0" bIns="0" rtlCol="0">
            <a:spAutoFit/>
          </a:bodyPr>
          <a:lstStyle/>
          <a:p>
            <a:pPr marL="12700" marR="5080" lvl="0" indent="0" algn="l" defTabSz="914400" rtl="0" eaLnBrk="1" fontAlgn="auto" latinLnBrk="0" hangingPunct="1">
              <a:lnSpc>
                <a:spcPct val="137700"/>
              </a:lnSpc>
              <a:spcBef>
                <a:spcPts val="90"/>
              </a:spcBef>
              <a:spcAft>
                <a:spcPts val="0"/>
              </a:spcAft>
              <a:buClrTx/>
              <a:buSzTx/>
              <a:buFontTx/>
              <a:buNone/>
              <a:tabLst/>
              <a:defRPr/>
            </a:pPr>
            <a:r>
              <a:rPr kumimoji="0" sz="1100" b="0" i="0" u="none" strike="noStrike" kern="1200" cap="none" spc="-5" normalizeH="0" baseline="0" noProof="0">
                <a:ln>
                  <a:noFill/>
                </a:ln>
                <a:solidFill>
                  <a:srgbClr val="FFFFFF"/>
                </a:solidFill>
                <a:effectLst/>
                <a:uLnTx/>
                <a:uFillTx/>
                <a:latin typeface="Calibri"/>
                <a:ea typeface="+mn-ea"/>
                <a:cs typeface="Calibri"/>
              </a:rPr>
              <a:t>illuminas.com  linkedin.com/company/</a:t>
            </a:r>
            <a:r>
              <a:rPr kumimoji="0" sz="1100" b="0" i="0" u="none" strike="noStrike" kern="1200" cap="none" spc="-5" normalizeH="0" baseline="0" noProof="0" err="1">
                <a:ln>
                  <a:noFill/>
                </a:ln>
                <a:solidFill>
                  <a:srgbClr val="FFFFFF"/>
                </a:solidFill>
                <a:effectLst/>
                <a:uLnTx/>
                <a:uFillTx/>
                <a:latin typeface="Calibri"/>
                <a:ea typeface="+mn-ea"/>
                <a:cs typeface="Calibri"/>
              </a:rPr>
              <a:t>illuminas</a:t>
            </a:r>
            <a:r>
              <a:rPr kumimoji="0" sz="1100" b="0" i="0" u="none" strike="noStrike" kern="1200" cap="none" spc="-5" normalizeH="0" baseline="0" noProof="0">
                <a:ln>
                  <a:noFill/>
                </a:ln>
                <a:solidFill>
                  <a:srgbClr val="FFFFFF"/>
                </a:solidFill>
                <a:effectLst/>
                <a:uLnTx/>
                <a:uFillTx/>
                <a:latin typeface="Calibri"/>
                <a:ea typeface="+mn-ea"/>
                <a:cs typeface="Calibri"/>
              </a:rPr>
              <a:t>  @Illuminas</a:t>
            </a:r>
            <a:endParaRPr kumimoji="0" sz="1100" b="0" i="0" u="none" strike="noStrike" kern="1200" cap="none" spc="0" normalizeH="0" baseline="0" noProof="0">
              <a:ln>
                <a:noFill/>
              </a:ln>
              <a:solidFill>
                <a:srgbClr val="685C45"/>
              </a:solidFill>
              <a:effectLst/>
              <a:uLnTx/>
              <a:uFillTx/>
              <a:latin typeface="Calibri"/>
              <a:ea typeface="+mn-ea"/>
              <a:cs typeface="Calibri"/>
            </a:endParaRPr>
          </a:p>
        </p:txBody>
      </p:sp>
      <p:sp>
        <p:nvSpPr>
          <p:cNvPr id="8" name="object 8"/>
          <p:cNvSpPr txBox="1"/>
          <p:nvPr/>
        </p:nvSpPr>
        <p:spPr>
          <a:xfrm>
            <a:off x="8823224" y="3046518"/>
            <a:ext cx="3420000" cy="2531590"/>
          </a:xfrm>
          <a:prstGeom prst="rect">
            <a:avLst/>
          </a:prstGeom>
        </p:spPr>
        <p:txBody>
          <a:bodyPr vert="horz" wrap="square" lIns="0" tIns="12700" rIns="0" bIns="0" rtlCol="0">
            <a:spAutoFit/>
          </a:bodyPr>
          <a:lstStyle/>
          <a:p>
            <a:pPr marL="34925" marR="241300" lvl="0" indent="0" algn="l" defTabSz="914400" rtl="0" eaLnBrk="1" fontAlgn="auto" latinLnBrk="0" hangingPunct="1">
              <a:lnSpc>
                <a:spcPct val="100000"/>
              </a:lnSpc>
              <a:spcBef>
                <a:spcPts val="100"/>
              </a:spcBef>
              <a:spcAft>
                <a:spcPts val="0"/>
              </a:spcAft>
              <a:buClrTx/>
              <a:buSzTx/>
              <a:buFontTx/>
              <a:buNone/>
              <a:tabLst/>
              <a:defRPr/>
            </a:pPr>
            <a:r>
              <a:rPr kumimoji="0" lang="en-US" sz="1500" b="1" i="0" u="none" strike="noStrike" kern="1200" cap="none" spc="-5" normalizeH="0" baseline="0" noProof="0">
                <a:ln>
                  <a:noFill/>
                </a:ln>
                <a:solidFill>
                  <a:srgbClr val="FFFFFF"/>
                </a:solidFill>
                <a:effectLst/>
                <a:uLnTx/>
                <a:uFillTx/>
                <a:latin typeface="Calibri"/>
                <a:ea typeface="+mn-ea"/>
                <a:cs typeface="Calibri"/>
              </a:rPr>
              <a:t>Motorway and major ’A’ road diversions</a:t>
            </a:r>
          </a:p>
          <a:p>
            <a:pPr marL="12700" marR="0" lvl="0" indent="0" algn="l" defTabSz="914400" rtl="0" eaLnBrk="1" fontAlgn="auto" latinLnBrk="0" hangingPunct="1">
              <a:lnSpc>
                <a:spcPct val="100000"/>
              </a:lnSpc>
              <a:spcBef>
                <a:spcPts val="990"/>
              </a:spcBef>
              <a:spcAft>
                <a:spcPts val="0"/>
              </a:spcAft>
              <a:buClrTx/>
              <a:buSzTx/>
              <a:buFontTx/>
              <a:buNone/>
              <a:tabLst/>
              <a:defRPr/>
            </a:pPr>
            <a:r>
              <a:rPr kumimoji="0" lang="en-GB" sz="1200" b="1" i="0" u="none" strike="noStrike" kern="1200" cap="none" spc="-5" normalizeH="0" baseline="0" noProof="0">
                <a:ln>
                  <a:noFill/>
                </a:ln>
                <a:solidFill>
                  <a:srgbClr val="FFFFFF"/>
                </a:solidFill>
                <a:effectLst/>
                <a:uLnTx/>
                <a:uFillTx/>
                <a:latin typeface="Calibri"/>
                <a:ea typeface="+mn-ea"/>
                <a:cs typeface="Calibri"/>
              </a:rPr>
              <a:t>Research report prepared for</a:t>
            </a:r>
          </a:p>
          <a:p>
            <a:pPr marL="12700" marR="0" lvl="0" indent="0" algn="l" defTabSz="914400" rtl="0" eaLnBrk="1" fontAlgn="auto" latinLnBrk="0" hangingPunct="1">
              <a:lnSpc>
                <a:spcPct val="100000"/>
              </a:lnSpc>
              <a:spcBef>
                <a:spcPts val="990"/>
              </a:spcBef>
              <a:spcAft>
                <a:spcPts val="0"/>
              </a:spcAft>
              <a:buClrTx/>
              <a:buSzTx/>
              <a:buFontTx/>
              <a:buNone/>
              <a:tabLst/>
              <a:defRPr/>
            </a:pPr>
            <a:endParaRPr kumimoji="0" lang="en-GB" sz="1200" b="1" i="0" u="none" strike="noStrike" kern="1200" cap="none" spc="-5" normalizeH="0" baseline="0" noProof="0">
              <a:ln>
                <a:noFill/>
              </a:ln>
              <a:solidFill>
                <a:srgbClr val="FFFFFF"/>
              </a:solidFill>
              <a:effectLst/>
              <a:uLnTx/>
              <a:uFillTx/>
              <a:latin typeface="Calibri"/>
              <a:ea typeface="+mn-ea"/>
              <a:cs typeface="Calibri"/>
            </a:endParaRPr>
          </a:p>
          <a:p>
            <a:pPr marL="12700" marR="0" lvl="0" indent="0" algn="l" defTabSz="914400" rtl="0" eaLnBrk="1" fontAlgn="auto" latinLnBrk="0" hangingPunct="1">
              <a:lnSpc>
                <a:spcPct val="100000"/>
              </a:lnSpc>
              <a:spcBef>
                <a:spcPts val="990"/>
              </a:spcBef>
              <a:spcAft>
                <a:spcPts val="0"/>
              </a:spcAft>
              <a:buClrTx/>
              <a:buSzTx/>
              <a:buFontTx/>
              <a:buNone/>
              <a:tabLst/>
              <a:defRPr/>
            </a:pPr>
            <a:r>
              <a:rPr kumimoji="0" lang="en-GB" sz="200" b="0" i="0" u="none" strike="noStrike" kern="1200" cap="none" spc="0" normalizeH="0" baseline="0" noProof="0">
                <a:ln>
                  <a:noFill/>
                </a:ln>
                <a:solidFill>
                  <a:srgbClr val="685C45"/>
                </a:solidFill>
                <a:effectLst/>
                <a:uLnTx/>
                <a:uFillTx/>
                <a:latin typeface="Calibri"/>
                <a:ea typeface="+mn-ea"/>
                <a:cs typeface="Calibri"/>
              </a:rPr>
              <a:t>Proposal</a:t>
            </a:r>
          </a:p>
          <a:p>
            <a:pPr marL="12700" marR="128270" lvl="0" indent="0" algn="l" defTabSz="914400" rtl="0" eaLnBrk="1" fontAlgn="auto" latinLnBrk="0" hangingPunct="1">
              <a:lnSpc>
                <a:spcPct val="1227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Calibri"/>
            </a:endParaRPr>
          </a:p>
          <a:p>
            <a:pPr marL="12700" marR="128270" lvl="0" indent="0" algn="l" defTabSz="914400" rtl="0" eaLnBrk="1" fontAlgn="auto" latinLnBrk="0" hangingPunct="1">
              <a:lnSpc>
                <a:spcPct val="1227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Calibri"/>
            </a:endParaRPr>
          </a:p>
          <a:p>
            <a:pPr marL="12700" marR="128270" lvl="0" indent="0" algn="l" defTabSz="914400" rtl="0" eaLnBrk="1" fontAlgn="auto" latinLnBrk="0" hangingPunct="1">
              <a:lnSpc>
                <a:spcPct val="1227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Calibri"/>
              </a:rPr>
              <a:t>John Connaughton - CEO</a:t>
            </a:r>
            <a:r>
              <a:rPr kumimoji="0" lang="en-US" sz="1100" b="0" i="0" u="none" strike="noStrike" kern="1200" cap="none" spc="0" normalizeH="0" baseline="0" noProof="0">
                <a:ln>
                  <a:noFill/>
                </a:ln>
                <a:solidFill>
                  <a:srgbClr val="FFFFFF"/>
                </a:solidFill>
                <a:effectLst/>
                <a:uLnTx/>
                <a:uFillTx/>
                <a:latin typeface="Calibri"/>
                <a:ea typeface="+mn-ea"/>
                <a:cs typeface="Calibri"/>
                <a:hlinkClick r:id="rId3"/>
              </a:rPr>
              <a:t> </a:t>
            </a:r>
            <a:r>
              <a:rPr kumimoji="0" lang="en-US" sz="1100" b="0" i="0" u="none" strike="noStrike" kern="1200" cap="none" spc="-5" normalizeH="0" baseline="0" noProof="0">
                <a:ln>
                  <a:noFill/>
                </a:ln>
                <a:solidFill>
                  <a:srgbClr val="FF0000"/>
                </a:solidFill>
                <a:effectLst/>
                <a:uLnTx/>
                <a:uFillTx/>
                <a:latin typeface="Calibri"/>
                <a:ea typeface="+mn-ea"/>
                <a:cs typeface="Calibri"/>
                <a:hlinkClick r:id="rId4">
                  <a:extLst>
                    <a:ext uri="{A12FA001-AC4F-418D-AE19-62706E023703}">
                      <ahyp:hlinkClr xmlns:ahyp="http://schemas.microsoft.com/office/drawing/2018/hyperlinkcolor" val="tx"/>
                    </a:ext>
                  </a:extLst>
                </a:hlinkClick>
              </a:rPr>
              <a:t>john.connaughton@illuminas.com</a:t>
            </a:r>
            <a:endParaRPr kumimoji="0" lang="en-US" sz="1100" b="0" i="0" u="none" strike="noStrike" kern="1200" cap="none" spc="-5" normalizeH="0" baseline="0" noProof="0">
              <a:ln>
                <a:noFill/>
              </a:ln>
              <a:solidFill>
                <a:srgbClr val="FF0000"/>
              </a:solidFill>
              <a:effectLst/>
              <a:uLnTx/>
              <a:uFillTx/>
              <a:latin typeface="Calibri"/>
              <a:ea typeface="+mn-ea"/>
              <a:cs typeface="Calibri"/>
            </a:endParaRPr>
          </a:p>
          <a:p>
            <a:pPr marL="12700" marR="128270" lvl="0" indent="0" algn="l" defTabSz="914400" rtl="0" eaLnBrk="1" fontAlgn="auto" latinLnBrk="0" hangingPunct="1">
              <a:lnSpc>
                <a:spcPct val="122700"/>
              </a:lnSpc>
              <a:spcBef>
                <a:spcPts val="0"/>
              </a:spcBef>
              <a:spcAft>
                <a:spcPts val="0"/>
              </a:spcAft>
              <a:buClrTx/>
              <a:buSzTx/>
              <a:buFontTx/>
              <a:buNone/>
              <a:tabLst/>
              <a:defRPr/>
            </a:pPr>
            <a:endParaRPr kumimoji="0" lang="en-GB" sz="200" b="0" i="0" u="none" strike="noStrike" kern="1200" cap="none" spc="-5" normalizeH="0" baseline="0" noProof="0">
              <a:ln>
                <a:noFill/>
              </a:ln>
              <a:solidFill>
                <a:srgbClr val="FFFFFF"/>
              </a:solidFill>
              <a:effectLst/>
              <a:uLnTx/>
              <a:uFillTx/>
              <a:latin typeface="Calibri"/>
              <a:ea typeface="+mn-ea"/>
              <a:cs typeface="Calibri"/>
            </a:endParaRPr>
          </a:p>
          <a:p>
            <a:pPr marL="12700" marR="128270" lvl="0" indent="0" algn="l" defTabSz="914400" rtl="0" eaLnBrk="1" fontAlgn="auto" latinLnBrk="0" hangingPunct="1">
              <a:lnSpc>
                <a:spcPct val="122700"/>
              </a:lnSpc>
              <a:spcBef>
                <a:spcPts val="0"/>
              </a:spcBef>
              <a:spcAft>
                <a:spcPts val="0"/>
              </a:spcAft>
              <a:buClrTx/>
              <a:buSzTx/>
              <a:buFontTx/>
              <a:buNone/>
              <a:tabLst/>
              <a:defRPr/>
            </a:pPr>
            <a:r>
              <a:rPr kumimoji="0" lang="en-GB" sz="1100" b="0" i="0" u="none" strike="noStrike" kern="1200" cap="none" spc="-5" normalizeH="0" baseline="0" noProof="0">
                <a:ln>
                  <a:noFill/>
                </a:ln>
                <a:solidFill>
                  <a:srgbClr val="FFFFFF"/>
                </a:solidFill>
                <a:effectLst/>
                <a:uLnTx/>
                <a:uFillTx/>
                <a:latin typeface="Calibri"/>
                <a:ea typeface="+mn-ea"/>
                <a:cs typeface="Calibri"/>
              </a:rPr>
              <a:t>Andy Glazier, Director</a:t>
            </a:r>
          </a:p>
          <a:p>
            <a:pPr marL="12700" marR="128270" lvl="0" indent="0" algn="l" defTabSz="914400" rtl="0" eaLnBrk="1" fontAlgn="auto" latinLnBrk="0" hangingPunct="1">
              <a:lnSpc>
                <a:spcPct val="122700"/>
              </a:lnSpc>
              <a:spcBef>
                <a:spcPts val="0"/>
              </a:spcBef>
              <a:spcAft>
                <a:spcPts val="0"/>
              </a:spcAft>
              <a:buClrTx/>
              <a:buSzTx/>
              <a:buFontTx/>
              <a:buNone/>
              <a:tabLst/>
              <a:defRPr/>
            </a:pPr>
            <a:r>
              <a:rPr kumimoji="0" lang="en-GB" sz="1100" b="0" i="0" u="sng" strike="noStrike" kern="1200" cap="none" spc="-5" normalizeH="0" baseline="0" noProof="0">
                <a:ln>
                  <a:noFill/>
                </a:ln>
                <a:solidFill>
                  <a:srgbClr val="FF0000"/>
                </a:solidFill>
                <a:effectLst/>
                <a:uLnTx/>
                <a:uFillTx/>
                <a:latin typeface="Calibri"/>
                <a:ea typeface="+mn-ea"/>
                <a:cs typeface="Calibri"/>
              </a:rPr>
              <a:t>Andy.glazier@illuminas.com</a:t>
            </a:r>
            <a:endParaRPr kumimoji="0" sz="1100" b="0" i="0" u="sng" strike="noStrike" kern="1200" cap="none" spc="0" normalizeH="0" baseline="0" noProof="0">
              <a:ln>
                <a:noFill/>
              </a:ln>
              <a:solidFill>
                <a:srgbClr val="FF0000"/>
              </a:solidFill>
              <a:effectLst/>
              <a:uLnTx/>
              <a:uFillTx/>
              <a:latin typeface="Calibri"/>
              <a:ea typeface="+mn-ea"/>
              <a:cs typeface="Calibri"/>
            </a:endParaRPr>
          </a:p>
        </p:txBody>
      </p:sp>
      <p:sp>
        <p:nvSpPr>
          <p:cNvPr id="11" name="object 8">
            <a:extLst>
              <a:ext uri="{FF2B5EF4-FFF2-40B4-BE49-F238E27FC236}">
                <a16:creationId xmlns:a16="http://schemas.microsoft.com/office/drawing/2014/main" id="{686D9DE9-0FF8-6A37-9615-C455A78D8658}"/>
              </a:ext>
            </a:extLst>
          </p:cNvPr>
          <p:cNvSpPr txBox="1"/>
          <p:nvPr/>
        </p:nvSpPr>
        <p:spPr>
          <a:xfrm>
            <a:off x="8834665" y="4145174"/>
            <a:ext cx="1152000" cy="182101"/>
          </a:xfrm>
          <a:prstGeom prst="rect">
            <a:avLst/>
          </a:prstGeom>
        </p:spPr>
        <p:txBody>
          <a:bodyPr vert="horz" wrap="square" lIns="0" tIns="12700" rIns="0" bIns="0" rtlCol="0">
            <a:spAutoFit/>
          </a:bodyPr>
          <a:lstStyle/>
          <a:p>
            <a:pPr marL="34925" marR="241300" lvl="0" indent="0" algn="l" defTabSz="914400" rtl="0" eaLnBrk="1" fontAlgn="auto" latinLnBrk="0" hangingPunct="1">
              <a:lnSpc>
                <a:spcPct val="100000"/>
              </a:lnSpc>
              <a:spcBef>
                <a:spcPts val="100"/>
              </a:spcBef>
              <a:spcAft>
                <a:spcPts val="0"/>
              </a:spcAft>
              <a:buClrTx/>
              <a:buSzTx/>
              <a:buFontTx/>
              <a:buNone/>
              <a:tabLst/>
              <a:defRPr/>
            </a:pPr>
            <a:r>
              <a:rPr kumimoji="0" lang="en-US" sz="1100" b="1" i="0" u="none" strike="noStrike" kern="1200" cap="none" spc="-5" normalizeH="0" baseline="0" noProof="0">
                <a:ln>
                  <a:noFill/>
                </a:ln>
                <a:solidFill>
                  <a:srgbClr val="FFFFFF"/>
                </a:solidFill>
                <a:effectLst/>
                <a:uLnTx/>
                <a:uFillTx/>
                <a:latin typeface="Calibri"/>
                <a:ea typeface="+mn-ea"/>
                <a:cs typeface="Calibri"/>
              </a:rPr>
              <a:t>March 2024</a:t>
            </a:r>
            <a:endParaRPr kumimoji="0" sz="1100" b="0" i="0" u="sng" strike="noStrike" kern="1200" cap="none" spc="0" normalizeH="0" baseline="0" noProof="0">
              <a:ln>
                <a:noFill/>
              </a:ln>
              <a:solidFill>
                <a:srgbClr val="FF0000"/>
              </a:solidFill>
              <a:effectLst/>
              <a:uLnTx/>
              <a:uFillTx/>
              <a:latin typeface="Calibri"/>
              <a:ea typeface="+mn-ea"/>
              <a:cs typeface="Calibri"/>
            </a:endParaRPr>
          </a:p>
        </p:txBody>
      </p:sp>
      <p:pic>
        <p:nvPicPr>
          <p:cNvPr id="4" name="Picture 3">
            <a:extLst>
              <a:ext uri="{FF2B5EF4-FFF2-40B4-BE49-F238E27FC236}">
                <a16:creationId xmlns:a16="http://schemas.microsoft.com/office/drawing/2014/main" id="{BD6D7AD1-9B35-70FA-D016-0D95193D75BE}"/>
              </a:ext>
            </a:extLst>
          </p:cNvPr>
          <p:cNvPicPr>
            <a:picLocks noChangeAspect="1"/>
          </p:cNvPicPr>
          <p:nvPr/>
        </p:nvPicPr>
        <p:blipFill>
          <a:blip r:embed="rId5"/>
          <a:stretch>
            <a:fillRect/>
          </a:stretch>
        </p:blipFill>
        <p:spPr>
          <a:xfrm>
            <a:off x="8860509" y="3691832"/>
            <a:ext cx="1200000" cy="360000"/>
          </a:xfrm>
          <a:prstGeom prst="rect">
            <a:avLst/>
          </a:prstGeom>
        </p:spPr>
      </p:pic>
      <p:cxnSp>
        <p:nvCxnSpPr>
          <p:cNvPr id="5" name="Straight Connector 4">
            <a:extLst>
              <a:ext uri="{FF2B5EF4-FFF2-40B4-BE49-F238E27FC236}">
                <a16:creationId xmlns:a16="http://schemas.microsoft.com/office/drawing/2014/main" id="{8BE55DBA-6FF8-075C-ED76-60C0540C1CAE}"/>
              </a:ext>
            </a:extLst>
          </p:cNvPr>
          <p:cNvCxnSpPr>
            <a:cxnSpLocks/>
          </p:cNvCxnSpPr>
          <p:nvPr/>
        </p:nvCxnSpPr>
        <p:spPr>
          <a:xfrm>
            <a:off x="8842317" y="3032532"/>
            <a:ext cx="334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DCE53F0-7700-7016-8037-D181A68A7C3C}"/>
              </a:ext>
            </a:extLst>
          </p:cNvPr>
          <p:cNvCxnSpPr>
            <a:cxnSpLocks/>
          </p:cNvCxnSpPr>
          <p:nvPr/>
        </p:nvCxnSpPr>
        <p:spPr>
          <a:xfrm>
            <a:off x="8842317" y="4396438"/>
            <a:ext cx="334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4816CA-CA01-9AF4-5435-2FFEDBC5C384}"/>
              </a:ext>
            </a:extLst>
          </p:cNvPr>
          <p:cNvCxnSpPr>
            <a:cxnSpLocks/>
          </p:cNvCxnSpPr>
          <p:nvPr/>
        </p:nvCxnSpPr>
        <p:spPr>
          <a:xfrm>
            <a:off x="8841304" y="5521732"/>
            <a:ext cx="334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377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8A816B"/>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a:ln>
                <a:noFill/>
              </a:ln>
              <a:solidFill>
                <a:srgbClr val="8A816B"/>
              </a:solidFill>
              <a:effectLst/>
              <a:uLnTx/>
              <a:uFillTx/>
              <a:latin typeface="Calibri Light"/>
              <a:ea typeface="+mn-ea"/>
              <a:cs typeface="+mn-cs"/>
            </a:endParaRPr>
          </a:p>
        </p:txBody>
      </p:sp>
      <p:sp>
        <p:nvSpPr>
          <p:cNvPr id="8" name="Title 7"/>
          <p:cNvSpPr>
            <a:spLocks noGrp="1"/>
          </p:cNvSpPr>
          <p:nvPr>
            <p:ph type="title"/>
          </p:nvPr>
        </p:nvSpPr>
        <p:spPr>
          <a:xfrm>
            <a:off x="8339216" y="1836618"/>
            <a:ext cx="2887200" cy="2261578"/>
          </a:xfrm>
        </p:spPr>
        <p:txBody>
          <a:bodyPr/>
          <a:lstStyle/>
          <a:p>
            <a:r>
              <a:rPr lang="en-US"/>
              <a:t>M11 diversion near Harlow</a:t>
            </a:r>
            <a:endParaRPr lang="en-GB"/>
          </a:p>
        </p:txBody>
      </p:sp>
    </p:spTree>
    <p:extLst>
      <p:ext uri="{BB962C8B-B14F-4D97-AF65-F5344CB8AC3E}">
        <p14:creationId xmlns:p14="http://schemas.microsoft.com/office/powerpoint/2010/main" val="3511813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8B68E-4DC7-3C97-0BBF-A8B3B7ED6A6B}"/>
              </a:ext>
            </a:extLst>
          </p:cNvPr>
          <p:cNvSpPr>
            <a:spLocks noGrp="1"/>
          </p:cNvSpPr>
          <p:nvPr>
            <p:ph type="title"/>
          </p:nvPr>
        </p:nvSpPr>
        <p:spPr>
          <a:xfrm>
            <a:off x="417438" y="287845"/>
            <a:ext cx="11233150" cy="430725"/>
          </a:xfrm>
        </p:spPr>
        <p:txBody>
          <a:bodyPr/>
          <a:lstStyle/>
          <a:p>
            <a:r>
              <a:rPr lang="en-US"/>
              <a:t>Overview of diversion:</a:t>
            </a:r>
            <a:endParaRPr lang="en-GB"/>
          </a:p>
        </p:txBody>
      </p:sp>
      <p:sp>
        <p:nvSpPr>
          <p:cNvPr id="2" name="Slide Number Placeholder 1">
            <a:extLst>
              <a:ext uri="{FF2B5EF4-FFF2-40B4-BE49-F238E27FC236}">
                <a16:creationId xmlns:a16="http://schemas.microsoft.com/office/drawing/2014/main" id="{939C5E36-5EA3-49C8-6C3B-EF4EB0BDE4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8A816B"/>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a:ln>
                <a:noFill/>
              </a:ln>
              <a:solidFill>
                <a:srgbClr val="8A816B"/>
              </a:solidFill>
              <a:effectLst/>
              <a:uLnTx/>
              <a:uFillTx/>
              <a:latin typeface="Calibri Light"/>
              <a:ea typeface="+mn-ea"/>
              <a:cs typeface="+mn-cs"/>
            </a:endParaRPr>
          </a:p>
        </p:txBody>
      </p:sp>
      <p:sp>
        <p:nvSpPr>
          <p:cNvPr id="11" name="TextBox 10">
            <a:extLst>
              <a:ext uri="{FF2B5EF4-FFF2-40B4-BE49-F238E27FC236}">
                <a16:creationId xmlns:a16="http://schemas.microsoft.com/office/drawing/2014/main" id="{2CF64184-3673-B030-64ED-AE0B5D6F406A}"/>
              </a:ext>
            </a:extLst>
          </p:cNvPr>
          <p:cNvSpPr txBox="1"/>
          <p:nvPr/>
        </p:nvSpPr>
        <p:spPr>
          <a:xfrm>
            <a:off x="479424" y="1163423"/>
            <a:ext cx="11014431" cy="2453951"/>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GB" sz="1400" b="0" i="0" u="none" strike="noStrike" kern="1200" cap="none" spc="0" normalizeH="0" baseline="0" noProof="0">
              <a:ln>
                <a:noFill/>
              </a:ln>
              <a:solidFill>
                <a:srgbClr val="8A816B"/>
              </a:solidFill>
              <a:effectLst/>
              <a:uLnTx/>
              <a:uFillTx/>
              <a:latin typeface="Calibri"/>
              <a:ea typeface="+mn-ea"/>
              <a:cs typeface="+mn-cs"/>
            </a:endParaRPr>
          </a:p>
        </p:txBody>
      </p:sp>
      <p:sp>
        <p:nvSpPr>
          <p:cNvPr id="5" name="TextBox 4">
            <a:extLst>
              <a:ext uri="{FF2B5EF4-FFF2-40B4-BE49-F238E27FC236}">
                <a16:creationId xmlns:a16="http://schemas.microsoft.com/office/drawing/2014/main" id="{966F4C6F-BA25-EB6F-3241-240BBCDBFD83}"/>
              </a:ext>
            </a:extLst>
          </p:cNvPr>
          <p:cNvSpPr txBox="1"/>
          <p:nvPr/>
        </p:nvSpPr>
        <p:spPr>
          <a:xfrm>
            <a:off x="658761" y="1163423"/>
            <a:ext cx="5093110" cy="215988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685C45"/>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561C1E58-7F48-723C-F978-53DBC9309F94}"/>
              </a:ext>
            </a:extLst>
          </p:cNvPr>
          <p:cNvSpPr/>
          <p:nvPr/>
        </p:nvSpPr>
        <p:spPr>
          <a:xfrm>
            <a:off x="417438" y="869352"/>
            <a:ext cx="6553073" cy="1949166"/>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85C45"/>
                </a:solidFill>
                <a:effectLst/>
                <a:uLnTx/>
                <a:uFillTx/>
                <a:latin typeface="Calibri Light"/>
                <a:ea typeface="+mn-ea"/>
                <a:cs typeface="+mn-cs"/>
              </a:rPr>
              <a:t>Description of works: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85C45"/>
                </a:solidFill>
                <a:effectLst/>
                <a:uLnTx/>
                <a:uFillTx/>
                <a:latin typeface="Calibri Light"/>
                <a:ea typeface="+mn-ea"/>
                <a:cs typeface="+mn-cs"/>
              </a:rPr>
              <a:t>“We’re doing essential resurfacing work on the M11 between junctions 7 and 8, this will include road markings, and studs. Once complete, drivers will benefit from a safer and smoother road surface.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85C45"/>
                </a:solidFill>
                <a:effectLst/>
                <a:uLnTx/>
                <a:uFillTx/>
                <a:latin typeface="Calibri Light"/>
                <a:ea typeface="+mn-ea"/>
                <a:cs typeface="+mn-cs"/>
              </a:rPr>
              <a:t>We plan to complete this work in 4 phases over 5 months between Monday 19 February until the end of June. We will mainly work between 9pm to 6am on weeknights only, although some weekends may also be required, weather conditions permitting.”</a:t>
            </a:r>
            <a:endParaRPr kumimoji="0" lang="en-GB" sz="1400" b="0" i="0" u="none" strike="noStrike" kern="1200" cap="none" spc="0" normalizeH="0" baseline="0" noProof="0" dirty="0">
              <a:ln>
                <a:noFill/>
              </a:ln>
              <a:solidFill>
                <a:srgbClr val="685C45"/>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FEF9668E-C945-8966-2890-EED075075A01}"/>
              </a:ext>
            </a:extLst>
          </p:cNvPr>
          <p:cNvSpPr txBox="1"/>
          <p:nvPr/>
        </p:nvSpPr>
        <p:spPr>
          <a:xfrm>
            <a:off x="1859622" y="2920882"/>
            <a:ext cx="3550523" cy="191707"/>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685C45"/>
                </a:solidFill>
                <a:latin typeface="Calibri Light"/>
              </a:rPr>
              <a:t>Journey we asked</a:t>
            </a:r>
            <a:r>
              <a:rPr kumimoji="0" lang="en-US" sz="1800" b="1" i="0" u="none" strike="noStrike" kern="1200" cap="none" spc="0" normalizeH="0" baseline="0" noProof="0">
                <a:ln>
                  <a:noFill/>
                </a:ln>
                <a:solidFill>
                  <a:srgbClr val="685C45"/>
                </a:solidFill>
                <a:effectLst/>
                <a:uLnTx/>
                <a:uFillTx/>
                <a:latin typeface="Calibri Light"/>
                <a:ea typeface="+mn-ea"/>
                <a:cs typeface="+mn-cs"/>
              </a:rPr>
              <a:t> participants to make:</a:t>
            </a:r>
            <a:endParaRPr kumimoji="0" lang="en-GB" sz="1800" b="1" i="0" u="none" strike="noStrike" kern="1200" cap="none" spc="0" normalizeH="0" baseline="0" noProof="0">
              <a:ln>
                <a:noFill/>
              </a:ln>
              <a:solidFill>
                <a:srgbClr val="685C45"/>
              </a:solidFill>
              <a:effectLst/>
              <a:uLnTx/>
              <a:uFillTx/>
              <a:latin typeface="Calibri Light"/>
              <a:ea typeface="+mn-ea"/>
              <a:cs typeface="+mn-cs"/>
            </a:endParaRPr>
          </a:p>
        </p:txBody>
      </p:sp>
      <p:pic>
        <p:nvPicPr>
          <p:cNvPr id="3" name="Picture 2" descr="A map with a route&#10;&#10;Description automatically generated">
            <a:extLst>
              <a:ext uri="{FF2B5EF4-FFF2-40B4-BE49-F238E27FC236}">
                <a16:creationId xmlns:a16="http://schemas.microsoft.com/office/drawing/2014/main" id="{46FDB56C-BBBE-A5EB-65FE-DACDAEDDB004}"/>
              </a:ext>
            </a:extLst>
          </p:cNvPr>
          <p:cNvPicPr>
            <a:picLocks noChangeAspect="1"/>
          </p:cNvPicPr>
          <p:nvPr/>
        </p:nvPicPr>
        <p:blipFill>
          <a:blip r:embed="rId2"/>
          <a:stretch>
            <a:fillRect/>
          </a:stretch>
        </p:blipFill>
        <p:spPr>
          <a:xfrm>
            <a:off x="2031404" y="3257801"/>
            <a:ext cx="3325139" cy="3263740"/>
          </a:xfrm>
          <a:prstGeom prst="rect">
            <a:avLst/>
          </a:prstGeom>
        </p:spPr>
      </p:pic>
      <p:sp>
        <p:nvSpPr>
          <p:cNvPr id="10" name="TextBox 9">
            <a:extLst>
              <a:ext uri="{FF2B5EF4-FFF2-40B4-BE49-F238E27FC236}">
                <a16:creationId xmlns:a16="http://schemas.microsoft.com/office/drawing/2014/main" id="{3ADD112D-A0BE-098B-BDD9-44DCC7E4A382}"/>
              </a:ext>
            </a:extLst>
          </p:cNvPr>
          <p:cNvSpPr txBox="1"/>
          <p:nvPr/>
        </p:nvSpPr>
        <p:spPr>
          <a:xfrm>
            <a:off x="60226" y="6686318"/>
            <a:ext cx="7264806" cy="199934"/>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85C45"/>
                </a:solidFill>
                <a:effectLst/>
                <a:uLnTx/>
                <a:uFillTx/>
                <a:latin typeface="Calibri Light"/>
                <a:ea typeface="+mn-ea"/>
                <a:cs typeface="+mn-cs"/>
              </a:rPr>
              <a:t>Description of works and diversion route provided by National Highways: </a:t>
            </a:r>
            <a:r>
              <a:rPr kumimoji="0" lang="en-US" sz="1000" b="0" i="0" u="none" strike="noStrike" kern="1200" cap="none" spc="0" normalizeH="0" baseline="0" noProof="0">
                <a:ln>
                  <a:noFill/>
                </a:ln>
                <a:solidFill>
                  <a:srgbClr val="685C45"/>
                </a:solidFill>
                <a:effectLst/>
                <a:uLnTx/>
                <a:uFillTx/>
                <a:latin typeface="Calibri"/>
                <a:ea typeface="+mn-ea"/>
                <a:cs typeface="+mn-cs"/>
                <a:hlinkClick r:id="rId3"/>
              </a:rPr>
              <a:t>M11 junction 6 to 13 maintenance work - National Highways</a:t>
            </a:r>
            <a:endParaRPr kumimoji="0" lang="en-GB" sz="1000" b="0" i="0" u="none" strike="noStrike" kern="1200" cap="none" spc="0" normalizeH="0" baseline="0" noProof="0" err="1">
              <a:ln>
                <a:noFill/>
              </a:ln>
              <a:solidFill>
                <a:srgbClr val="685C45"/>
              </a:solidFill>
              <a:effectLst/>
              <a:uLnTx/>
              <a:uFillTx/>
              <a:latin typeface="Calibri Light"/>
              <a:ea typeface="+mn-ea"/>
              <a:cs typeface="+mn-cs"/>
            </a:endParaRPr>
          </a:p>
        </p:txBody>
      </p:sp>
      <p:pic>
        <p:nvPicPr>
          <p:cNvPr id="12" name="Picture 11">
            <a:extLst>
              <a:ext uri="{FF2B5EF4-FFF2-40B4-BE49-F238E27FC236}">
                <a16:creationId xmlns:a16="http://schemas.microsoft.com/office/drawing/2014/main" id="{47CD054C-9636-9BDE-6314-B481948A81AA}"/>
              </a:ext>
            </a:extLst>
          </p:cNvPr>
          <p:cNvPicPr>
            <a:picLocks noChangeAspect="1"/>
          </p:cNvPicPr>
          <p:nvPr/>
        </p:nvPicPr>
        <p:blipFill>
          <a:blip r:embed="rId4"/>
          <a:stretch>
            <a:fillRect/>
          </a:stretch>
        </p:blipFill>
        <p:spPr>
          <a:xfrm>
            <a:off x="7325032" y="1684658"/>
            <a:ext cx="4384824" cy="3850823"/>
          </a:xfrm>
          <a:prstGeom prst="rect">
            <a:avLst/>
          </a:prstGeom>
        </p:spPr>
      </p:pic>
      <p:sp>
        <p:nvSpPr>
          <p:cNvPr id="13" name="TextBox 12">
            <a:extLst>
              <a:ext uri="{FF2B5EF4-FFF2-40B4-BE49-F238E27FC236}">
                <a16:creationId xmlns:a16="http://schemas.microsoft.com/office/drawing/2014/main" id="{25B73E4C-D9D5-CECC-5750-E0C4DCE4262B}"/>
              </a:ext>
            </a:extLst>
          </p:cNvPr>
          <p:cNvSpPr txBox="1"/>
          <p:nvPr/>
        </p:nvSpPr>
        <p:spPr>
          <a:xfrm>
            <a:off x="7664797" y="1355717"/>
            <a:ext cx="3432345" cy="239191"/>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85C45"/>
                </a:solidFill>
                <a:effectLst/>
                <a:uLnTx/>
                <a:uFillTx/>
                <a:latin typeface="Calibri Light"/>
                <a:ea typeface="+mn-ea"/>
                <a:cs typeface="+mn-cs"/>
              </a:rPr>
              <a:t>Official diversion route:</a:t>
            </a:r>
            <a:endParaRPr kumimoji="0" lang="en-GB" sz="1800" b="1" i="0" u="none" strike="noStrike" kern="1200" cap="none" spc="0" normalizeH="0" baseline="0" noProof="0">
              <a:ln>
                <a:noFill/>
              </a:ln>
              <a:solidFill>
                <a:srgbClr val="685C45"/>
              </a:solidFill>
              <a:effectLst/>
              <a:uLnTx/>
              <a:uFillTx/>
              <a:latin typeface="Calibri Light"/>
              <a:ea typeface="+mn-ea"/>
              <a:cs typeface="+mn-cs"/>
            </a:endParaRPr>
          </a:p>
        </p:txBody>
      </p:sp>
    </p:spTree>
    <p:extLst>
      <p:ext uri="{BB962C8B-B14F-4D97-AF65-F5344CB8AC3E}">
        <p14:creationId xmlns:p14="http://schemas.microsoft.com/office/powerpoint/2010/main" val="1655831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object 4">
            <a:extLst>
              <a:ext uri="{FF2B5EF4-FFF2-40B4-BE49-F238E27FC236}">
                <a16:creationId xmlns:a16="http://schemas.microsoft.com/office/drawing/2014/main" id="{38518B91-0A31-29B1-AC66-5D83E72DE48F}"/>
              </a:ext>
            </a:extLst>
          </p:cNvPr>
          <p:cNvSpPr txBox="1"/>
          <p:nvPr/>
        </p:nvSpPr>
        <p:spPr>
          <a:xfrm>
            <a:off x="11647931" y="6571106"/>
            <a:ext cx="64135"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rPr>
              <a:t>5</a:t>
            </a:r>
            <a:endParaRPr kumimoji="0" sz="1000" b="0" i="0" u="none" strike="noStrike" kern="1200" cap="none" spc="0" normalizeH="0" baseline="0" noProof="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Picture 4" descr="Image result for transport focus logo">
            <a:extLst>
              <a:ext uri="{FF2B5EF4-FFF2-40B4-BE49-F238E27FC236}">
                <a16:creationId xmlns:a16="http://schemas.microsoft.com/office/drawing/2014/main" id="{B254260D-E8B0-2746-DC6B-8708D88FAB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4FAB81F-8B44-375C-9EEA-54EC41EDB7E1}"/>
              </a:ext>
            </a:extLst>
          </p:cNvPr>
          <p:cNvSpPr/>
          <p:nvPr/>
        </p:nvSpPr>
        <p:spPr>
          <a:xfrm>
            <a:off x="1042219" y="2660443"/>
            <a:ext cx="4741696" cy="337104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85C45"/>
                </a:solidFill>
                <a:effectLst/>
                <a:uLnTx/>
                <a:uFillTx/>
                <a:latin typeface="Calibri Light"/>
                <a:ea typeface="+mn-ea"/>
                <a:cs typeface="+mn-cs"/>
              </a:rPr>
              <a:t>Positives: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Frequency of diversion signs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Access to petrol stations along the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diversion route</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4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Well lit diversion route</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8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The diversion route did not take too </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much extra time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685C45"/>
              </a:solidFill>
              <a:effectLst/>
              <a:uLnTx/>
              <a:uFillTx/>
              <a:latin typeface="Calibri Light"/>
              <a:ea typeface="+mn-ea"/>
              <a:cs typeface="+mn-cs"/>
            </a:endParaRPr>
          </a:p>
        </p:txBody>
      </p:sp>
      <p:sp>
        <p:nvSpPr>
          <p:cNvPr id="14" name="Rectangle 13">
            <a:extLst>
              <a:ext uri="{FF2B5EF4-FFF2-40B4-BE49-F238E27FC236}">
                <a16:creationId xmlns:a16="http://schemas.microsoft.com/office/drawing/2014/main" id="{EB5D7FCB-22CE-9509-8173-9D0C6508ECF3}"/>
              </a:ext>
            </a:extLst>
          </p:cNvPr>
          <p:cNvSpPr/>
          <p:nvPr/>
        </p:nvSpPr>
        <p:spPr>
          <a:xfrm>
            <a:off x="1042219" y="822390"/>
            <a:ext cx="10107562" cy="1642196"/>
          </a:xfrm>
          <a:prstGeom prst="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685C45"/>
                </a:solidFill>
                <a:latin typeface="Calibri Light"/>
              </a:rPr>
              <a:t>Both drivers for the M11 diversion felt the diversion route was well selected, not taking too much extra time. The route was well lit, had access to petrol stations, and had frequent signage. The first driver was unfamiliar with the circle symbol used to represent the diversion which caused some confusion. There was one sign in particular (pictured below) that both drivers felt to be ambiguous, where the circle symbol was placed between two exits. Some additional signs at the final two roundabouts, and a sign indicating the end of the diversion would have also been appreciated.</a:t>
            </a:r>
            <a:endParaRPr kumimoji="0" lang="en-GB" b="0" i="0" u="none" strike="noStrike" kern="1200" cap="none" spc="0" normalizeH="0" baseline="0" noProof="0">
              <a:ln>
                <a:noFill/>
              </a:ln>
              <a:solidFill>
                <a:srgbClr val="685C45"/>
              </a:solidFill>
              <a:effectLst/>
              <a:uLnTx/>
              <a:uFillTx/>
              <a:latin typeface="Calibri Light"/>
              <a:ea typeface="+mn-ea"/>
              <a:cs typeface="+mn-cs"/>
            </a:endParaRPr>
          </a:p>
        </p:txBody>
      </p:sp>
      <p:sp>
        <p:nvSpPr>
          <p:cNvPr id="2" name="Title 16">
            <a:extLst>
              <a:ext uri="{FF2B5EF4-FFF2-40B4-BE49-F238E27FC236}">
                <a16:creationId xmlns:a16="http://schemas.microsoft.com/office/drawing/2014/main" id="{11478CBD-DECD-97F4-C507-BAA59706F6BB}"/>
              </a:ext>
            </a:extLst>
          </p:cNvPr>
          <p:cNvSpPr txBox="1">
            <a:spLocks/>
          </p:cNvSpPr>
          <p:nvPr/>
        </p:nvSpPr>
        <p:spPr>
          <a:xfrm>
            <a:off x="479425" y="358815"/>
            <a:ext cx="11233150" cy="430725"/>
          </a:xfrm>
          <a:prstGeom prst="rect">
            <a:avLst/>
          </a:prstGeom>
        </p:spPr>
        <p:txBody>
          <a:bodyPr/>
          <a:lstStyle>
            <a:lvl1pPr marL="0" algn="l" defTabSz="914400" rtl="0" eaLnBrk="1" latinLnBrk="0" hangingPunct="1">
              <a:lnSpc>
                <a:spcPts val="2900"/>
              </a:lnSpc>
              <a:spcBef>
                <a:spcPct val="0"/>
              </a:spcBef>
              <a:buNone/>
              <a:defRPr lang="en-GB" sz="2600" b="0" i="0" kern="1200" spc="-50" baseline="0" dirty="0">
                <a:solidFill>
                  <a:schemeClr val="accent1"/>
                </a:solidFill>
                <a:latin typeface="Calibri Light"/>
                <a:ea typeface="+mj-ea"/>
                <a:cs typeface="Calibri Light"/>
              </a:defRPr>
            </a:lvl1pPr>
          </a:lstStyle>
          <a:p>
            <a:pPr marL="0" marR="0" lvl="0" indent="0" algn="ctr" defTabSz="914400" rtl="0" eaLnBrk="1" fontAlgn="auto" latinLnBrk="0" hangingPunct="1">
              <a:lnSpc>
                <a:spcPts val="2900"/>
              </a:lnSpc>
              <a:spcBef>
                <a:spcPct val="0"/>
              </a:spcBef>
              <a:spcAft>
                <a:spcPts val="0"/>
              </a:spcAft>
              <a:buClrTx/>
              <a:buSzTx/>
              <a:buFontTx/>
              <a:buNone/>
              <a:tabLst/>
              <a:defRPr/>
            </a:pPr>
            <a:r>
              <a:rPr kumimoji="0" lang="en-US" sz="2600" b="0" i="0" u="none" strike="noStrike" kern="1200" cap="none" spc="-50" normalizeH="0" baseline="0" noProof="0">
                <a:ln>
                  <a:noFill/>
                </a:ln>
                <a:solidFill>
                  <a:srgbClr val="FF5200"/>
                </a:solidFill>
                <a:effectLst/>
                <a:uLnTx/>
                <a:uFillTx/>
                <a:latin typeface="Calibri Light"/>
                <a:ea typeface="+mj-ea"/>
                <a:cs typeface="Calibri Light"/>
              </a:rPr>
              <a:t>M11 diversion: overall, a good diversion route with some points for improvement </a:t>
            </a:r>
          </a:p>
        </p:txBody>
      </p:sp>
      <p:sp>
        <p:nvSpPr>
          <p:cNvPr id="5" name="Rectangle 4">
            <a:extLst>
              <a:ext uri="{FF2B5EF4-FFF2-40B4-BE49-F238E27FC236}">
                <a16:creationId xmlns:a16="http://schemas.microsoft.com/office/drawing/2014/main" id="{38F78A16-C913-115F-7A22-00BD0A979F3D}"/>
              </a:ext>
            </a:extLst>
          </p:cNvPr>
          <p:cNvSpPr/>
          <p:nvPr/>
        </p:nvSpPr>
        <p:spPr>
          <a:xfrm>
            <a:off x="6408086" y="2660443"/>
            <a:ext cx="4741695" cy="337104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85C45"/>
                </a:solidFill>
                <a:effectLst/>
                <a:uLnTx/>
                <a:uFillTx/>
                <a:latin typeface="Calibri Light"/>
                <a:ea typeface="+mn-ea"/>
                <a:cs typeface="+mn-cs"/>
              </a:rPr>
              <a:t>Negatives: </a:t>
            </a:r>
            <a:endParaRPr kumimoji="0" lang="en-US" sz="9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Drivers not knowing what the circle symbol 	indicates</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Some signs had the diversion symbol in an 	ambiguous place between two exits</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8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 lack of signs at the final two roundabouts</a:t>
            </a: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9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US" sz="14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
                <a:srgbClr val="FF5200"/>
              </a:buClr>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No sign stating that the diversion is over and 	you are back on the normal route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685C45"/>
              </a:solidFill>
              <a:effectLst/>
              <a:uLnTx/>
              <a:uFillTx/>
              <a:latin typeface="Calibri Light"/>
              <a:ea typeface="+mn-ea"/>
              <a:cs typeface="+mn-cs"/>
            </a:endParaRPr>
          </a:p>
        </p:txBody>
      </p:sp>
      <p:pic>
        <p:nvPicPr>
          <p:cNvPr id="12" name="Graphic 11" descr="Fuel outline">
            <a:extLst>
              <a:ext uri="{FF2B5EF4-FFF2-40B4-BE49-F238E27FC236}">
                <a16:creationId xmlns:a16="http://schemas.microsoft.com/office/drawing/2014/main" id="{0C838EDE-2E4B-7144-E66D-10611F6C27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3718" y="3719006"/>
            <a:ext cx="571257" cy="571257"/>
          </a:xfrm>
          <a:prstGeom prst="rect">
            <a:avLst/>
          </a:prstGeom>
        </p:spPr>
      </p:pic>
      <p:pic>
        <p:nvPicPr>
          <p:cNvPr id="15" name="Graphic 14" descr="Streetlight outline">
            <a:extLst>
              <a:ext uri="{FF2B5EF4-FFF2-40B4-BE49-F238E27FC236}">
                <a16:creationId xmlns:a16="http://schemas.microsoft.com/office/drawing/2014/main" id="{9F9FBB27-EC62-012E-94A5-D9F3F96633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9320" y="4337420"/>
            <a:ext cx="571257" cy="571257"/>
          </a:xfrm>
          <a:prstGeom prst="rect">
            <a:avLst/>
          </a:prstGeom>
        </p:spPr>
      </p:pic>
      <p:pic>
        <p:nvPicPr>
          <p:cNvPr id="17" name="Graphic 16" descr="Sign outline">
            <a:extLst>
              <a:ext uri="{FF2B5EF4-FFF2-40B4-BE49-F238E27FC236}">
                <a16:creationId xmlns:a16="http://schemas.microsoft.com/office/drawing/2014/main" id="{8BF39FB3-ADAB-3F19-8E30-A15664099E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1436" y="3100592"/>
            <a:ext cx="571257" cy="571257"/>
          </a:xfrm>
          <a:prstGeom prst="rect">
            <a:avLst/>
          </a:prstGeom>
        </p:spPr>
      </p:pic>
      <p:pic>
        <p:nvPicPr>
          <p:cNvPr id="19" name="Graphic 18" descr="Stopwatch outline">
            <a:extLst>
              <a:ext uri="{FF2B5EF4-FFF2-40B4-BE49-F238E27FC236}">
                <a16:creationId xmlns:a16="http://schemas.microsoft.com/office/drawing/2014/main" id="{7460DF89-F673-2A76-0598-85E3F0EF33C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01435" y="5074004"/>
            <a:ext cx="571257" cy="571257"/>
          </a:xfrm>
          <a:prstGeom prst="rect">
            <a:avLst/>
          </a:prstGeom>
        </p:spPr>
      </p:pic>
      <p:pic>
        <p:nvPicPr>
          <p:cNvPr id="20" name="Picture 19">
            <a:extLst>
              <a:ext uri="{FF2B5EF4-FFF2-40B4-BE49-F238E27FC236}">
                <a16:creationId xmlns:a16="http://schemas.microsoft.com/office/drawing/2014/main" id="{23521B83-5612-428A-ADFA-B695559FA163}"/>
              </a:ext>
            </a:extLst>
          </p:cNvPr>
          <p:cNvPicPr>
            <a:picLocks noChangeAspect="1"/>
          </p:cNvPicPr>
          <p:nvPr/>
        </p:nvPicPr>
        <p:blipFill rotWithShape="1">
          <a:blip r:embed="rId12"/>
          <a:srcRect l="8586" t="42593" r="37679" b="8898"/>
          <a:stretch/>
        </p:blipFill>
        <p:spPr>
          <a:xfrm>
            <a:off x="6575638" y="4002837"/>
            <a:ext cx="708721" cy="571550"/>
          </a:xfrm>
          <a:prstGeom prst="roundRect">
            <a:avLst/>
          </a:prstGeom>
        </p:spPr>
      </p:pic>
      <p:pic>
        <p:nvPicPr>
          <p:cNvPr id="25" name="Picture 24">
            <a:extLst>
              <a:ext uri="{FF2B5EF4-FFF2-40B4-BE49-F238E27FC236}">
                <a16:creationId xmlns:a16="http://schemas.microsoft.com/office/drawing/2014/main" id="{7654F8D7-1D30-F2E8-83F6-6F3C1A94062B}"/>
              </a:ext>
            </a:extLst>
          </p:cNvPr>
          <p:cNvPicPr>
            <a:picLocks noChangeAspect="1"/>
          </p:cNvPicPr>
          <p:nvPr/>
        </p:nvPicPr>
        <p:blipFill>
          <a:blip r:embed="rId13"/>
          <a:stretch>
            <a:fillRect/>
          </a:stretch>
        </p:blipFill>
        <p:spPr>
          <a:xfrm>
            <a:off x="6575638" y="3236271"/>
            <a:ext cx="708721" cy="571550"/>
          </a:xfrm>
          <a:prstGeom prst="roundRect">
            <a:avLst/>
          </a:prstGeom>
        </p:spPr>
      </p:pic>
      <p:pic>
        <p:nvPicPr>
          <p:cNvPr id="27" name="Graphic 26" descr="Arrow circle outline">
            <a:extLst>
              <a:ext uri="{FF2B5EF4-FFF2-40B4-BE49-F238E27FC236}">
                <a16:creationId xmlns:a16="http://schemas.microsoft.com/office/drawing/2014/main" id="{FB1AFF97-BD94-45B9-EE00-A07A6F6CBF7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25509" y="4574387"/>
            <a:ext cx="608978" cy="608978"/>
          </a:xfrm>
          <a:prstGeom prst="rect">
            <a:avLst/>
          </a:prstGeom>
        </p:spPr>
      </p:pic>
      <p:pic>
        <p:nvPicPr>
          <p:cNvPr id="29" name="Graphic 28" descr="Sign outline">
            <a:extLst>
              <a:ext uri="{FF2B5EF4-FFF2-40B4-BE49-F238E27FC236}">
                <a16:creationId xmlns:a16="http://schemas.microsoft.com/office/drawing/2014/main" id="{FAE6FCDF-8E20-803B-56D8-E269ED1324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44369" y="5189753"/>
            <a:ext cx="571257" cy="571257"/>
          </a:xfrm>
          <a:prstGeom prst="rect">
            <a:avLst/>
          </a:prstGeom>
        </p:spPr>
      </p:pic>
    </p:spTree>
    <p:extLst>
      <p:ext uri="{BB962C8B-B14F-4D97-AF65-F5344CB8AC3E}">
        <p14:creationId xmlns:p14="http://schemas.microsoft.com/office/powerpoint/2010/main" val="1354581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8A816B"/>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a:ln>
                <a:noFill/>
              </a:ln>
              <a:solidFill>
                <a:srgbClr val="8A816B"/>
              </a:solidFill>
              <a:effectLst/>
              <a:uLnTx/>
              <a:uFillTx/>
              <a:latin typeface="Calibri Light"/>
              <a:ea typeface="+mn-ea"/>
              <a:cs typeface="+mn-cs"/>
            </a:endParaRPr>
          </a:p>
        </p:txBody>
      </p:sp>
      <p:sp>
        <p:nvSpPr>
          <p:cNvPr id="8" name="Title 7"/>
          <p:cNvSpPr>
            <a:spLocks noGrp="1"/>
          </p:cNvSpPr>
          <p:nvPr>
            <p:ph type="title"/>
          </p:nvPr>
        </p:nvSpPr>
        <p:spPr>
          <a:xfrm>
            <a:off x="8339216" y="1836618"/>
            <a:ext cx="2887200" cy="2261578"/>
          </a:xfrm>
        </p:spPr>
        <p:txBody>
          <a:bodyPr/>
          <a:lstStyle/>
          <a:p>
            <a:r>
              <a:rPr lang="en-US"/>
              <a:t>A1 diversion between </a:t>
            </a:r>
            <a:r>
              <a:rPr lang="en-US" err="1"/>
              <a:t>Biggleswade</a:t>
            </a:r>
            <a:r>
              <a:rPr lang="en-US"/>
              <a:t> and </a:t>
            </a:r>
            <a:r>
              <a:rPr lang="en-US" err="1"/>
              <a:t>Baldock</a:t>
            </a:r>
            <a:endParaRPr lang="en-GB"/>
          </a:p>
        </p:txBody>
      </p:sp>
    </p:spTree>
    <p:extLst>
      <p:ext uri="{BB962C8B-B14F-4D97-AF65-F5344CB8AC3E}">
        <p14:creationId xmlns:p14="http://schemas.microsoft.com/office/powerpoint/2010/main" val="1387101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8B68E-4DC7-3C97-0BBF-A8B3B7ED6A6B}"/>
              </a:ext>
            </a:extLst>
          </p:cNvPr>
          <p:cNvSpPr>
            <a:spLocks noGrp="1"/>
          </p:cNvSpPr>
          <p:nvPr>
            <p:ph type="title"/>
          </p:nvPr>
        </p:nvSpPr>
        <p:spPr/>
        <p:txBody>
          <a:bodyPr/>
          <a:lstStyle/>
          <a:p>
            <a:r>
              <a:rPr lang="en-US"/>
              <a:t>Overview of diversion:</a:t>
            </a:r>
            <a:endParaRPr lang="en-GB"/>
          </a:p>
        </p:txBody>
      </p:sp>
      <p:sp>
        <p:nvSpPr>
          <p:cNvPr id="2" name="Slide Number Placeholder 1">
            <a:extLst>
              <a:ext uri="{FF2B5EF4-FFF2-40B4-BE49-F238E27FC236}">
                <a16:creationId xmlns:a16="http://schemas.microsoft.com/office/drawing/2014/main" id="{939C5E36-5EA3-49C8-6C3B-EF4EB0BDE4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8A816B"/>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000" b="0" i="0" u="none" strike="noStrike" kern="1200" cap="none" spc="0" normalizeH="0" baseline="0" noProof="0">
              <a:ln>
                <a:noFill/>
              </a:ln>
              <a:solidFill>
                <a:srgbClr val="8A816B"/>
              </a:solidFill>
              <a:effectLst/>
              <a:uLnTx/>
              <a:uFillTx/>
              <a:latin typeface="Calibri Light"/>
              <a:ea typeface="+mn-ea"/>
              <a:cs typeface="+mn-cs"/>
            </a:endParaRPr>
          </a:p>
        </p:txBody>
      </p:sp>
      <p:sp>
        <p:nvSpPr>
          <p:cNvPr id="11" name="TextBox 10">
            <a:extLst>
              <a:ext uri="{FF2B5EF4-FFF2-40B4-BE49-F238E27FC236}">
                <a16:creationId xmlns:a16="http://schemas.microsoft.com/office/drawing/2014/main" id="{2CF64184-3673-B030-64ED-AE0B5D6F406A}"/>
              </a:ext>
            </a:extLst>
          </p:cNvPr>
          <p:cNvSpPr txBox="1"/>
          <p:nvPr/>
        </p:nvSpPr>
        <p:spPr>
          <a:xfrm>
            <a:off x="479424" y="1163423"/>
            <a:ext cx="11014431" cy="2453951"/>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
                <a:srgbClr val="FF5200"/>
              </a:buClr>
              <a:buSzTx/>
              <a:buFontTx/>
              <a:buNone/>
              <a:tabLst/>
              <a:defRPr/>
            </a:pPr>
            <a:endParaRPr kumimoji="0" lang="en-GB" sz="1400" b="0" i="0" u="none" strike="noStrike" kern="1200" cap="none" spc="0" normalizeH="0" baseline="0" noProof="0">
              <a:ln>
                <a:noFill/>
              </a:ln>
              <a:solidFill>
                <a:srgbClr val="8A816B"/>
              </a:solidFill>
              <a:effectLst/>
              <a:uLnTx/>
              <a:uFillTx/>
              <a:latin typeface="Calibri"/>
              <a:ea typeface="+mn-ea"/>
              <a:cs typeface="+mn-cs"/>
            </a:endParaRPr>
          </a:p>
        </p:txBody>
      </p:sp>
      <p:sp>
        <p:nvSpPr>
          <p:cNvPr id="5" name="TextBox 4">
            <a:extLst>
              <a:ext uri="{FF2B5EF4-FFF2-40B4-BE49-F238E27FC236}">
                <a16:creationId xmlns:a16="http://schemas.microsoft.com/office/drawing/2014/main" id="{966F4C6F-BA25-EB6F-3241-240BBCDBFD83}"/>
              </a:ext>
            </a:extLst>
          </p:cNvPr>
          <p:cNvSpPr txBox="1"/>
          <p:nvPr/>
        </p:nvSpPr>
        <p:spPr>
          <a:xfrm>
            <a:off x="658761" y="1163423"/>
            <a:ext cx="5093110" cy="215988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685C45"/>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589B559-1446-1BC7-29F6-784AF626BD4F}"/>
              </a:ext>
            </a:extLst>
          </p:cNvPr>
          <p:cNvPicPr>
            <a:picLocks noChangeAspect="1"/>
          </p:cNvPicPr>
          <p:nvPr/>
        </p:nvPicPr>
        <p:blipFill>
          <a:blip r:embed="rId2"/>
          <a:stretch>
            <a:fillRect/>
          </a:stretch>
        </p:blipFill>
        <p:spPr>
          <a:xfrm>
            <a:off x="4379827" y="1322031"/>
            <a:ext cx="3432345" cy="4590686"/>
          </a:xfrm>
          <a:prstGeom prst="rect">
            <a:avLst/>
          </a:prstGeom>
        </p:spPr>
      </p:pic>
      <p:sp>
        <p:nvSpPr>
          <p:cNvPr id="7" name="Rectangle 6">
            <a:extLst>
              <a:ext uri="{FF2B5EF4-FFF2-40B4-BE49-F238E27FC236}">
                <a16:creationId xmlns:a16="http://schemas.microsoft.com/office/drawing/2014/main" id="{561C1E58-7F48-723C-F978-53DBC9309F94}"/>
              </a:ext>
            </a:extLst>
          </p:cNvPr>
          <p:cNvSpPr/>
          <p:nvPr/>
        </p:nvSpPr>
        <p:spPr>
          <a:xfrm>
            <a:off x="658761" y="2116189"/>
            <a:ext cx="3432345" cy="3002369"/>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85C45"/>
                </a:solidFill>
                <a:effectLst/>
                <a:uLnTx/>
                <a:uFillTx/>
                <a:latin typeface="Calibri Light"/>
                <a:ea typeface="+mn-ea"/>
                <a:cs typeface="+mn-cs"/>
              </a:rPr>
              <a:t>Description of works: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85C45"/>
                </a:solidFill>
                <a:effectLst/>
                <a:uLnTx/>
                <a:uFillTx/>
                <a:latin typeface="Calibri Light"/>
                <a:ea typeface="+mn-ea"/>
                <a:cs typeface="+mn-cs"/>
              </a:rPr>
              <a:t>“We’ll be resurfacing the A1 northbound between A1(M) junction 10 (</a:t>
            </a:r>
            <a:r>
              <a:rPr kumimoji="0" lang="en-US" sz="1800" b="0" i="0" u="none" strike="noStrike" kern="1200" cap="none" spc="0" normalizeH="0" baseline="0" noProof="0" err="1">
                <a:ln>
                  <a:noFill/>
                </a:ln>
                <a:solidFill>
                  <a:srgbClr val="685C45"/>
                </a:solidFill>
                <a:effectLst/>
                <a:uLnTx/>
                <a:uFillTx/>
                <a:latin typeface="Calibri Light"/>
                <a:ea typeface="+mn-ea"/>
                <a:cs typeface="+mn-cs"/>
              </a:rPr>
              <a:t>Stotfold</a:t>
            </a:r>
            <a:r>
              <a:rPr kumimoji="0" lang="en-US" sz="1800" b="0" i="0" u="none" strike="noStrike" kern="1200" cap="none" spc="0" normalizeH="0" baseline="0" noProof="0">
                <a:ln>
                  <a:noFill/>
                </a:ln>
                <a:solidFill>
                  <a:srgbClr val="685C45"/>
                </a:solidFill>
                <a:effectLst/>
                <a:uLnTx/>
                <a:uFillTx/>
                <a:latin typeface="Calibri Light"/>
                <a:ea typeface="+mn-ea"/>
                <a:cs typeface="+mn-cs"/>
              </a:rPr>
              <a:t>) and </a:t>
            </a:r>
            <a:r>
              <a:rPr kumimoji="0" lang="en-US" sz="1800" b="0" i="0" u="none" strike="noStrike" kern="1200" cap="none" spc="0" normalizeH="0" baseline="0" noProof="0" err="1">
                <a:ln>
                  <a:noFill/>
                </a:ln>
                <a:solidFill>
                  <a:srgbClr val="685C45"/>
                </a:solidFill>
                <a:effectLst/>
                <a:uLnTx/>
                <a:uFillTx/>
                <a:latin typeface="Calibri Light"/>
                <a:ea typeface="+mn-ea"/>
                <a:cs typeface="+mn-cs"/>
              </a:rPr>
              <a:t>Biggleswade</a:t>
            </a:r>
            <a:r>
              <a:rPr kumimoji="0" lang="en-US" sz="1800" b="0" i="0" u="none" strike="noStrike" kern="1200" cap="none" spc="0" normalizeH="0" baseline="0" noProof="0">
                <a:ln>
                  <a:noFill/>
                </a:ln>
                <a:solidFill>
                  <a:srgbClr val="685C45"/>
                </a:solidFill>
                <a:effectLst/>
                <a:uLnTx/>
                <a:uFillTx/>
                <a:latin typeface="Calibri Light"/>
                <a:ea typeface="+mn-ea"/>
                <a:cs typeface="+mn-cs"/>
              </a:rPr>
              <a:t> South from Monday 4 March to Thursday 3 April overnight between 8pm and 5am, weeknights only, weather permitting.”</a:t>
            </a:r>
            <a:endParaRPr kumimoji="0" lang="en-GB" sz="1800" b="0" i="0" u="none" strike="noStrike" kern="1200" cap="none" spc="0" normalizeH="0" baseline="0" noProof="0">
              <a:ln>
                <a:noFill/>
              </a:ln>
              <a:solidFill>
                <a:srgbClr val="685C45"/>
              </a:solidFill>
              <a:effectLst/>
              <a:uLnTx/>
              <a:uFillTx/>
              <a:latin typeface="Calibri Light"/>
              <a:ea typeface="+mn-ea"/>
              <a:cs typeface="+mn-cs"/>
            </a:endParaRPr>
          </a:p>
        </p:txBody>
      </p:sp>
      <p:sp>
        <p:nvSpPr>
          <p:cNvPr id="9" name="Rectangle 8">
            <a:extLst>
              <a:ext uri="{FF2B5EF4-FFF2-40B4-BE49-F238E27FC236}">
                <a16:creationId xmlns:a16="http://schemas.microsoft.com/office/drawing/2014/main" id="{C5818839-9A9A-2D1D-BFD8-0CD349506BEE}"/>
              </a:ext>
            </a:extLst>
          </p:cNvPr>
          <p:cNvSpPr/>
          <p:nvPr/>
        </p:nvSpPr>
        <p:spPr>
          <a:xfrm>
            <a:off x="8100893" y="1480847"/>
            <a:ext cx="3432345" cy="4349387"/>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85C45"/>
                </a:solidFill>
                <a:effectLst/>
                <a:uLnTx/>
                <a:uFillTx/>
                <a:latin typeface="Calibri Light"/>
                <a:ea typeface="+mn-ea"/>
                <a:cs typeface="+mn-cs"/>
              </a:rPr>
              <a:t>Official diversion route: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“To do the work safely, we will need to close the A1 in one direction at a time, and divert traffic as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
                <a:srgbClr val="FF5200"/>
              </a:buClr>
              <a:buSzTx/>
              <a:buFont typeface="Wingdings" panose="05000000000000000000" pitchFamily="2" charset="2"/>
              <a:buChar char="§"/>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Drivers going northbound will exit the A1M at </a:t>
            </a:r>
            <a:r>
              <a:rPr kumimoji="0" lang="en-US" sz="1600" b="0" i="0" u="none" strike="noStrike" kern="1200" cap="none" spc="0" normalizeH="0" baseline="0" noProof="0" err="1">
                <a:ln>
                  <a:noFill/>
                </a:ln>
                <a:solidFill>
                  <a:srgbClr val="685C45"/>
                </a:solidFill>
                <a:effectLst/>
                <a:uLnTx/>
                <a:uFillTx/>
                <a:latin typeface="Calibri Light"/>
                <a:ea typeface="+mn-ea"/>
                <a:cs typeface="+mn-cs"/>
              </a:rPr>
              <a:t>Stotfold</a:t>
            </a:r>
            <a:r>
              <a:rPr kumimoji="0" lang="en-US" sz="1600" b="0" i="0" u="none" strike="noStrike" kern="1200" cap="none" spc="0" normalizeH="0" baseline="0" noProof="0">
                <a:ln>
                  <a:noFill/>
                </a:ln>
                <a:solidFill>
                  <a:srgbClr val="685C45"/>
                </a:solidFill>
                <a:effectLst/>
                <a:uLnTx/>
                <a:uFillTx/>
                <a:latin typeface="Calibri Light"/>
                <a:ea typeface="+mn-ea"/>
                <a:cs typeface="+mn-cs"/>
              </a:rPr>
              <a:t>, take the A507 Ampthill Road westbound, then the A6 northbound at </a:t>
            </a:r>
            <a:r>
              <a:rPr kumimoji="0" lang="en-US" sz="1600" b="0" i="0" u="none" strike="noStrike" kern="1200" cap="none" spc="0" normalizeH="0" baseline="0" noProof="0" err="1">
                <a:ln>
                  <a:noFill/>
                </a:ln>
                <a:solidFill>
                  <a:srgbClr val="685C45"/>
                </a:solidFill>
                <a:effectLst/>
                <a:uLnTx/>
                <a:uFillTx/>
                <a:latin typeface="Calibri Light"/>
                <a:ea typeface="+mn-ea"/>
                <a:cs typeface="+mn-cs"/>
              </a:rPr>
              <a:t>Clophill</a:t>
            </a:r>
            <a:r>
              <a:rPr kumimoji="0" lang="en-US" sz="1600" b="0" i="0" u="none" strike="noStrike" kern="1200" cap="none" spc="0" normalizeH="0" baseline="0" noProof="0">
                <a:ln>
                  <a:noFill/>
                </a:ln>
                <a:solidFill>
                  <a:srgbClr val="685C45"/>
                </a:solidFill>
                <a:effectLst/>
                <a:uLnTx/>
                <a:uFillTx/>
                <a:latin typeface="Calibri Light"/>
                <a:ea typeface="+mn-ea"/>
                <a:cs typeface="+mn-cs"/>
              </a:rPr>
              <a:t>. Follow the A421 eastbound from </a:t>
            </a:r>
            <a:r>
              <a:rPr kumimoji="0" lang="en-US" sz="1600" b="0" i="0" u="none" strike="noStrike" kern="1200" cap="none" spc="0" normalizeH="0" baseline="0" noProof="0" err="1">
                <a:ln>
                  <a:noFill/>
                </a:ln>
                <a:solidFill>
                  <a:srgbClr val="685C45"/>
                </a:solidFill>
                <a:effectLst/>
                <a:uLnTx/>
                <a:uFillTx/>
                <a:latin typeface="Calibri Light"/>
                <a:ea typeface="+mn-ea"/>
                <a:cs typeface="+mn-cs"/>
              </a:rPr>
              <a:t>Elstow</a:t>
            </a:r>
            <a:r>
              <a:rPr kumimoji="0" lang="en-US" sz="1600" b="0" i="0" u="none" strike="noStrike" kern="1200" cap="none" spc="0" normalizeH="0" baseline="0" noProof="0">
                <a:ln>
                  <a:noFill/>
                </a:ln>
                <a:solidFill>
                  <a:srgbClr val="685C45"/>
                </a:solidFill>
                <a:effectLst/>
                <a:uLnTx/>
                <a:uFillTx/>
                <a:latin typeface="Calibri Light"/>
                <a:ea typeface="+mn-ea"/>
                <a:cs typeface="+mn-cs"/>
              </a:rPr>
              <a:t> Interchange, then exit onto the A603 Sandy Road and Bedford Road eastbound to rejoin the A1 at Sandy.</a:t>
            </a:r>
          </a:p>
          <a:p>
            <a:pPr marL="285750" marR="0" lvl="0" indent="-285750" algn="l" defTabSz="914400" rtl="0" eaLnBrk="1" fontAlgn="auto" latinLnBrk="0" hangingPunct="1">
              <a:lnSpc>
                <a:spcPct val="100000"/>
              </a:lnSpc>
              <a:spcBef>
                <a:spcPts val="0"/>
              </a:spcBef>
              <a:spcAft>
                <a:spcPts val="0"/>
              </a:spcAft>
              <a:buClr>
                <a:srgbClr val="FF5200"/>
              </a:buClr>
              <a:buSzTx/>
              <a:buFont typeface="Wingdings" panose="05000000000000000000" pitchFamily="2" charset="2"/>
              <a:buChar char="§"/>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Drivers going southbound will follow this diversion in reverse.”</a:t>
            </a:r>
            <a:endParaRPr kumimoji="0" lang="en-GB" sz="1600" b="0" i="0" u="none" strike="noStrike" kern="1200" cap="none" spc="0" normalizeH="0" baseline="0" noProof="0">
              <a:ln>
                <a:noFill/>
              </a:ln>
              <a:solidFill>
                <a:srgbClr val="685C45"/>
              </a:solidFill>
              <a:effectLst/>
              <a:uLnTx/>
              <a:uFillTx/>
              <a:latin typeface="Calibri Light"/>
              <a:ea typeface="+mn-ea"/>
              <a:cs typeface="+mn-cs"/>
            </a:endParaRPr>
          </a:p>
        </p:txBody>
      </p:sp>
      <p:sp>
        <p:nvSpPr>
          <p:cNvPr id="10" name="TextBox 9">
            <a:extLst>
              <a:ext uri="{FF2B5EF4-FFF2-40B4-BE49-F238E27FC236}">
                <a16:creationId xmlns:a16="http://schemas.microsoft.com/office/drawing/2014/main" id="{4ABCCE69-55DB-72A7-3EE7-0035B0C32409}"/>
              </a:ext>
            </a:extLst>
          </p:cNvPr>
          <p:cNvSpPr txBox="1"/>
          <p:nvPr/>
        </p:nvSpPr>
        <p:spPr>
          <a:xfrm>
            <a:off x="60226" y="6686317"/>
            <a:ext cx="8464342" cy="199933"/>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85C45"/>
                </a:solidFill>
                <a:effectLst/>
                <a:uLnTx/>
                <a:uFillTx/>
                <a:latin typeface="Calibri Light"/>
                <a:ea typeface="+mn-ea"/>
                <a:cs typeface="+mn-cs"/>
              </a:rPr>
              <a:t>Description of works and diversion route provided by National Highways: </a:t>
            </a:r>
            <a:r>
              <a:rPr kumimoji="0" lang="en-US" sz="1000" b="0" i="0" u="none" strike="noStrike" kern="1200" cap="none" spc="0" normalizeH="0" baseline="0" noProof="0">
                <a:ln>
                  <a:noFill/>
                </a:ln>
                <a:solidFill>
                  <a:srgbClr val="685C45"/>
                </a:solidFill>
                <a:effectLst/>
                <a:uLnTx/>
                <a:uFillTx/>
                <a:latin typeface="Calibri"/>
                <a:ea typeface="+mn-ea"/>
                <a:cs typeface="+mn-cs"/>
                <a:hlinkClick r:id="rId3"/>
              </a:rPr>
              <a:t>A1 </a:t>
            </a:r>
            <a:r>
              <a:rPr kumimoji="0" lang="en-US" sz="1000" b="0" i="0" u="none" strike="noStrike" kern="1200" cap="none" spc="0" normalizeH="0" baseline="0" noProof="0" err="1">
                <a:ln>
                  <a:noFill/>
                </a:ln>
                <a:solidFill>
                  <a:srgbClr val="685C45"/>
                </a:solidFill>
                <a:effectLst/>
                <a:uLnTx/>
                <a:uFillTx/>
                <a:latin typeface="Calibri"/>
                <a:ea typeface="+mn-ea"/>
                <a:cs typeface="+mn-cs"/>
                <a:hlinkClick r:id="rId3"/>
              </a:rPr>
              <a:t>Biggleswade</a:t>
            </a:r>
            <a:r>
              <a:rPr kumimoji="0" lang="en-US" sz="1000" b="0" i="0" u="none" strike="noStrike" kern="1200" cap="none" spc="0" normalizeH="0" baseline="0" noProof="0">
                <a:ln>
                  <a:noFill/>
                </a:ln>
                <a:solidFill>
                  <a:srgbClr val="685C45"/>
                </a:solidFill>
                <a:effectLst/>
                <a:uLnTx/>
                <a:uFillTx/>
                <a:latin typeface="Calibri"/>
                <a:ea typeface="+mn-ea"/>
                <a:cs typeface="+mn-cs"/>
                <a:hlinkClick r:id="rId3"/>
              </a:rPr>
              <a:t> North to A1(M) Junction 10 </a:t>
            </a:r>
            <a:r>
              <a:rPr kumimoji="0" lang="en-US" sz="1000" b="0" i="0" u="none" strike="noStrike" kern="1200" cap="none" spc="0" normalizeH="0" baseline="0" noProof="0" err="1">
                <a:ln>
                  <a:noFill/>
                </a:ln>
                <a:solidFill>
                  <a:srgbClr val="685C45"/>
                </a:solidFill>
                <a:effectLst/>
                <a:uLnTx/>
                <a:uFillTx/>
                <a:latin typeface="Calibri"/>
                <a:ea typeface="+mn-ea"/>
                <a:cs typeface="+mn-cs"/>
                <a:hlinkClick r:id="rId3"/>
              </a:rPr>
              <a:t>Stotfold</a:t>
            </a:r>
            <a:r>
              <a:rPr kumimoji="0" lang="en-US" sz="1000" b="0" i="0" u="none" strike="noStrike" kern="1200" cap="none" spc="0" normalizeH="0" baseline="0" noProof="0">
                <a:ln>
                  <a:noFill/>
                </a:ln>
                <a:solidFill>
                  <a:srgbClr val="685C45"/>
                </a:solidFill>
                <a:effectLst/>
                <a:uLnTx/>
                <a:uFillTx/>
                <a:latin typeface="Calibri"/>
                <a:ea typeface="+mn-ea"/>
                <a:cs typeface="+mn-cs"/>
                <a:hlinkClick r:id="rId3"/>
              </a:rPr>
              <a:t> resurfacing - National Highways</a:t>
            </a:r>
            <a:endParaRPr kumimoji="0" lang="en-GB" sz="1000" b="0" i="0" u="none" strike="noStrike" kern="1200" cap="none" spc="0" normalizeH="0" baseline="0" noProof="0" err="1">
              <a:ln>
                <a:noFill/>
              </a:ln>
              <a:solidFill>
                <a:srgbClr val="685C45"/>
              </a:solidFill>
              <a:effectLst/>
              <a:uLnTx/>
              <a:uFillTx/>
              <a:latin typeface="Calibri Light"/>
              <a:ea typeface="+mn-ea"/>
              <a:cs typeface="+mn-cs"/>
            </a:endParaRPr>
          </a:p>
        </p:txBody>
      </p:sp>
      <p:sp>
        <p:nvSpPr>
          <p:cNvPr id="3" name="TextBox 2">
            <a:extLst>
              <a:ext uri="{FF2B5EF4-FFF2-40B4-BE49-F238E27FC236}">
                <a16:creationId xmlns:a16="http://schemas.microsoft.com/office/drawing/2014/main" id="{612D5991-15A7-B5D4-3EC5-59A7D0236C06}"/>
              </a:ext>
            </a:extLst>
          </p:cNvPr>
          <p:cNvSpPr txBox="1"/>
          <p:nvPr/>
        </p:nvSpPr>
        <p:spPr>
          <a:xfrm>
            <a:off x="4379827" y="955167"/>
            <a:ext cx="3550523" cy="191707"/>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685C45"/>
                </a:solidFill>
                <a:latin typeface="Calibri Light"/>
              </a:rPr>
              <a:t>Journey we asked</a:t>
            </a:r>
            <a:r>
              <a:rPr kumimoji="0" lang="en-US" sz="1800" b="1" i="0" u="none" strike="noStrike" kern="1200" cap="none" spc="0" normalizeH="0" baseline="0" noProof="0">
                <a:ln>
                  <a:noFill/>
                </a:ln>
                <a:solidFill>
                  <a:srgbClr val="685C45"/>
                </a:solidFill>
                <a:effectLst/>
                <a:uLnTx/>
                <a:uFillTx/>
                <a:latin typeface="Calibri Light"/>
                <a:ea typeface="+mn-ea"/>
                <a:cs typeface="+mn-cs"/>
              </a:rPr>
              <a:t> participants to make:</a:t>
            </a:r>
            <a:endParaRPr kumimoji="0" lang="en-GB" sz="1800" b="1" i="0" u="none" strike="noStrike" kern="1200" cap="none" spc="0" normalizeH="0" baseline="0" noProof="0">
              <a:ln>
                <a:noFill/>
              </a:ln>
              <a:solidFill>
                <a:srgbClr val="685C45"/>
              </a:solidFill>
              <a:effectLst/>
              <a:uLnTx/>
              <a:uFillTx/>
              <a:latin typeface="Calibri Light"/>
              <a:ea typeface="+mn-ea"/>
              <a:cs typeface="+mn-cs"/>
            </a:endParaRPr>
          </a:p>
        </p:txBody>
      </p:sp>
    </p:spTree>
    <p:extLst>
      <p:ext uri="{BB962C8B-B14F-4D97-AF65-F5344CB8AC3E}">
        <p14:creationId xmlns:p14="http://schemas.microsoft.com/office/powerpoint/2010/main" val="3444796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05956" y="1653991"/>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object 4">
            <a:extLst>
              <a:ext uri="{FF2B5EF4-FFF2-40B4-BE49-F238E27FC236}">
                <a16:creationId xmlns:a16="http://schemas.microsoft.com/office/drawing/2014/main" id="{38518B91-0A31-29B1-AC66-5D83E72DE48F}"/>
              </a:ext>
            </a:extLst>
          </p:cNvPr>
          <p:cNvSpPr txBox="1"/>
          <p:nvPr/>
        </p:nvSpPr>
        <p:spPr>
          <a:xfrm>
            <a:off x="11647931" y="6571106"/>
            <a:ext cx="64135"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rPr>
              <a:t>8</a:t>
            </a:r>
            <a:endParaRPr kumimoji="0" sz="1000" b="0" i="0" u="none" strike="noStrike" kern="1200" cap="none" spc="0" normalizeH="0" baseline="0" noProof="0">
              <a:ln>
                <a:noFill/>
              </a:ln>
              <a:solidFill>
                <a:srgbClr val="685C45"/>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Picture 4" descr="Image result for transport focus logo">
            <a:extLst>
              <a:ext uri="{FF2B5EF4-FFF2-40B4-BE49-F238E27FC236}">
                <a16:creationId xmlns:a16="http://schemas.microsoft.com/office/drawing/2014/main" id="{B254260D-E8B0-2746-DC6B-8708D88FAB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5115" y="6419974"/>
            <a:ext cx="937137" cy="3748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4FAB81F-8B44-375C-9EEA-54EC41EDB7E1}"/>
              </a:ext>
            </a:extLst>
          </p:cNvPr>
          <p:cNvSpPr/>
          <p:nvPr/>
        </p:nvSpPr>
        <p:spPr>
          <a:xfrm>
            <a:off x="1042219" y="2660443"/>
            <a:ext cx="4741696" cy="337104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a:solidFill>
                  <a:schemeClr val="tx1"/>
                </a:solidFill>
                <a:latin typeface="+mj-lt"/>
              </a:rPr>
              <a:t>Positives: </a:t>
            </a:r>
          </a:p>
          <a:p>
            <a:pPr algn="ctr"/>
            <a:endParaRPr lang="en-US" sz="1600" b="1">
              <a:solidFill>
                <a:schemeClr val="tx1"/>
              </a:solidFill>
              <a:latin typeface="+mj-lt"/>
            </a:endParaRPr>
          </a:p>
          <a:p>
            <a:pPr>
              <a:buClr>
                <a:schemeClr val="accent1"/>
              </a:buClr>
            </a:pPr>
            <a:r>
              <a:rPr lang="en-US" sz="1600">
                <a:solidFill>
                  <a:schemeClr val="tx1"/>
                </a:solidFill>
                <a:latin typeface="+mj-lt"/>
              </a:rPr>
              <a:t>	Frequency of diversion signs </a:t>
            </a:r>
          </a:p>
          <a:p>
            <a:pPr>
              <a:buClr>
                <a:schemeClr val="accent1"/>
              </a:buClr>
            </a:pPr>
            <a:endParaRPr lang="en-US" sz="1600">
              <a:solidFill>
                <a:schemeClr val="tx1"/>
              </a:solidFill>
              <a:latin typeface="+mj-lt"/>
            </a:endParaRPr>
          </a:p>
          <a:p>
            <a:pPr>
              <a:buClr>
                <a:schemeClr val="accent1"/>
              </a:buClr>
            </a:pPr>
            <a:endParaRPr lang="en-US" sz="1600">
              <a:solidFill>
                <a:schemeClr val="tx1"/>
              </a:solidFill>
              <a:latin typeface="+mj-lt"/>
            </a:endParaRPr>
          </a:p>
          <a:p>
            <a:pPr>
              <a:buClr>
                <a:schemeClr val="accent1"/>
              </a:buClr>
            </a:pPr>
            <a:r>
              <a:rPr lang="en-US" sz="1600">
                <a:solidFill>
                  <a:schemeClr val="tx1"/>
                </a:solidFill>
                <a:latin typeface="+mj-lt"/>
              </a:rPr>
              <a:t>	Well placed diversion route</a:t>
            </a:r>
          </a:p>
          <a:p>
            <a:pPr>
              <a:buClr>
                <a:schemeClr val="accent1"/>
              </a:buClr>
            </a:pPr>
            <a:endParaRPr lang="en-US" sz="1600">
              <a:solidFill>
                <a:schemeClr val="tx1"/>
              </a:solidFill>
              <a:latin typeface="+mj-lt"/>
            </a:endParaRPr>
          </a:p>
          <a:p>
            <a:pPr>
              <a:buClr>
                <a:schemeClr val="accent1"/>
              </a:buClr>
            </a:pPr>
            <a:endParaRPr lang="en-US" sz="1600">
              <a:solidFill>
                <a:schemeClr val="tx1"/>
              </a:solidFill>
              <a:latin typeface="+mj-lt"/>
            </a:endParaRPr>
          </a:p>
          <a:p>
            <a:pPr>
              <a:buClr>
                <a:schemeClr val="accent1"/>
              </a:buClr>
            </a:pPr>
            <a:r>
              <a:rPr lang="en-US" sz="1600">
                <a:solidFill>
                  <a:schemeClr val="tx1"/>
                </a:solidFill>
                <a:latin typeface="+mj-lt"/>
              </a:rPr>
              <a:t>	Well lit diversion route</a:t>
            </a:r>
          </a:p>
          <a:p>
            <a:pPr>
              <a:buClr>
                <a:schemeClr val="accent1"/>
              </a:buClr>
            </a:pPr>
            <a:endParaRPr lang="en-US" sz="1600">
              <a:solidFill>
                <a:schemeClr val="tx1"/>
              </a:solidFill>
              <a:latin typeface="+mj-lt"/>
            </a:endParaRPr>
          </a:p>
          <a:p>
            <a:pPr marR="0" lvl="0" algn="l" defTabSz="914400" rtl="0" eaLnBrk="1" fontAlgn="auto" latinLnBrk="0" hangingPunct="1">
              <a:lnSpc>
                <a:spcPct val="100000"/>
              </a:lnSpc>
              <a:spcBef>
                <a:spcPts val="0"/>
              </a:spcBef>
              <a:spcAft>
                <a:spcPts val="0"/>
              </a:spcAft>
              <a:buClr>
                <a:srgbClr val="FF5200"/>
              </a:buClr>
              <a:buSzTx/>
              <a:tabLst/>
              <a:defRPr/>
            </a:pPr>
            <a:r>
              <a:rPr lang="en-US" sz="1600">
                <a:solidFill>
                  <a:schemeClr val="tx1"/>
                </a:solidFill>
                <a:latin typeface="+mj-lt"/>
              </a:rPr>
              <a:t>	</a:t>
            </a:r>
            <a:r>
              <a:rPr lang="en-US" sz="1600">
                <a:solidFill>
                  <a:srgbClr val="685C45"/>
                </a:solidFill>
                <a:latin typeface="Calibri Light"/>
              </a:rPr>
              <a:t>A ‘diversion end’ sign indicating the end of 	the diversion</a:t>
            </a:r>
          </a:p>
          <a:p>
            <a:pPr algn="ctr"/>
            <a:endParaRPr lang="en-US" sz="900">
              <a:solidFill>
                <a:schemeClr val="tx1"/>
              </a:solidFill>
              <a:latin typeface="+mj-lt"/>
            </a:endParaRPr>
          </a:p>
        </p:txBody>
      </p:sp>
      <p:sp>
        <p:nvSpPr>
          <p:cNvPr id="14" name="Rectangle 13">
            <a:extLst>
              <a:ext uri="{FF2B5EF4-FFF2-40B4-BE49-F238E27FC236}">
                <a16:creationId xmlns:a16="http://schemas.microsoft.com/office/drawing/2014/main" id="{EB5D7FCB-22CE-9509-8173-9D0C6508ECF3}"/>
              </a:ext>
            </a:extLst>
          </p:cNvPr>
          <p:cNvSpPr/>
          <p:nvPr/>
        </p:nvSpPr>
        <p:spPr>
          <a:xfrm>
            <a:off x="1042219" y="789540"/>
            <a:ext cx="10107562" cy="1749891"/>
          </a:xfrm>
          <a:prstGeom prst="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a:solidFill>
                  <a:schemeClr val="tx1"/>
                </a:solidFill>
                <a:latin typeface="+mj-lt"/>
              </a:rPr>
              <a:t>While both drivers agreed the route chosen for the diversion was good, with reasonable lighting and frequent diversion signs along the route itself, they also felt more signs should have been used prior to the start of the diversion. Given that the diversion route was along a single carriageway road, the inclusion of ‘no overtaking’ signs would have been appreciated to ensure the safety of the drive. Finally, while both drivers knew they were meant to be following the triangle symbol, there was one point where multiple diversion routes merged, causing some confusion.</a:t>
            </a:r>
            <a:endParaRPr lang="en-GB">
              <a:solidFill>
                <a:schemeClr val="tx1"/>
              </a:solidFill>
              <a:latin typeface="+mj-lt"/>
            </a:endParaRPr>
          </a:p>
        </p:txBody>
      </p:sp>
      <p:sp>
        <p:nvSpPr>
          <p:cNvPr id="2" name="Title 16">
            <a:extLst>
              <a:ext uri="{FF2B5EF4-FFF2-40B4-BE49-F238E27FC236}">
                <a16:creationId xmlns:a16="http://schemas.microsoft.com/office/drawing/2014/main" id="{11478CBD-DECD-97F4-C507-BAA59706F6BB}"/>
              </a:ext>
            </a:extLst>
          </p:cNvPr>
          <p:cNvSpPr txBox="1">
            <a:spLocks/>
          </p:cNvSpPr>
          <p:nvPr/>
        </p:nvSpPr>
        <p:spPr>
          <a:xfrm>
            <a:off x="479425" y="358815"/>
            <a:ext cx="11233150" cy="430725"/>
          </a:xfrm>
          <a:prstGeom prst="rect">
            <a:avLst/>
          </a:prstGeom>
        </p:spPr>
        <p:txBody>
          <a:bodyPr/>
          <a:lstStyle>
            <a:lvl1pPr marL="0" algn="l" defTabSz="914400" rtl="0" eaLnBrk="1" latinLnBrk="0" hangingPunct="1">
              <a:lnSpc>
                <a:spcPts val="2900"/>
              </a:lnSpc>
              <a:spcBef>
                <a:spcPct val="0"/>
              </a:spcBef>
              <a:buNone/>
              <a:defRPr lang="en-GB" sz="2600" b="0" i="0" kern="1200" spc="-50" baseline="0" dirty="0">
                <a:solidFill>
                  <a:schemeClr val="accent1"/>
                </a:solidFill>
                <a:latin typeface="Calibri Light"/>
                <a:ea typeface="+mj-ea"/>
                <a:cs typeface="Calibri Light"/>
              </a:defRPr>
            </a:lvl1pPr>
          </a:lstStyle>
          <a:p>
            <a:pPr algn="ctr"/>
            <a:r>
              <a:rPr lang="en-US"/>
              <a:t>A1 diversion: a good route with a need for more signs</a:t>
            </a:r>
          </a:p>
        </p:txBody>
      </p:sp>
      <p:sp>
        <p:nvSpPr>
          <p:cNvPr id="5" name="Rectangle 4">
            <a:extLst>
              <a:ext uri="{FF2B5EF4-FFF2-40B4-BE49-F238E27FC236}">
                <a16:creationId xmlns:a16="http://schemas.microsoft.com/office/drawing/2014/main" id="{38F78A16-C913-115F-7A22-00BD0A979F3D}"/>
              </a:ext>
            </a:extLst>
          </p:cNvPr>
          <p:cNvSpPr/>
          <p:nvPr/>
        </p:nvSpPr>
        <p:spPr>
          <a:xfrm>
            <a:off x="6408086" y="2660443"/>
            <a:ext cx="4741695" cy="3371048"/>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latin typeface="+mj-lt"/>
              </a:rPr>
              <a:t>Negatives: </a:t>
            </a:r>
            <a:endParaRPr lang="en-US" sz="900" b="1">
              <a:solidFill>
                <a:schemeClr val="tx1"/>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685C45"/>
              </a:solidFill>
              <a:effectLst/>
              <a:uLnTx/>
              <a:uFillTx/>
              <a:latin typeface="Calibri Light"/>
              <a:ea typeface="+mn-ea"/>
              <a:cs typeface="+mn-cs"/>
            </a:endParaRPr>
          </a:p>
          <a:p>
            <a:pPr marR="0" lvl="0" algn="l" defTabSz="914400" rtl="0" eaLnBrk="1" fontAlgn="auto" latinLnBrk="0" hangingPunct="1">
              <a:lnSpc>
                <a:spcPct val="100000"/>
              </a:lnSpc>
              <a:spcBef>
                <a:spcPts val="0"/>
              </a:spcBef>
              <a:spcAft>
                <a:spcPts val="0"/>
              </a:spcAft>
              <a:buClr>
                <a:srgbClr val="FF5200"/>
              </a:buClr>
              <a:buSzTx/>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t>
            </a:r>
            <a:r>
              <a:rPr lang="en-US" sz="1600">
                <a:solidFill>
                  <a:srgbClr val="685C45"/>
                </a:solidFill>
                <a:latin typeface="Calibri Light"/>
              </a:rPr>
              <a:t>No warning sign for the diversion</a:t>
            </a:r>
            <a:endParaRPr kumimoji="0" lang="en-US" sz="1600" b="0" i="0" u="none" strike="noStrike" kern="1200" cap="none" spc="0" normalizeH="0" baseline="0" noProof="0">
              <a:ln>
                <a:noFill/>
              </a:ln>
              <a:solidFill>
                <a:srgbClr val="685C45"/>
              </a:solidFill>
              <a:effectLst/>
              <a:uLnTx/>
              <a:uFillTx/>
              <a:latin typeface="Calibri Light"/>
              <a:ea typeface="+mn-ea"/>
              <a:cs typeface="+mn-cs"/>
            </a:endParaRPr>
          </a:p>
          <a:p>
            <a:pPr marR="0" lvl="0" algn="l" defTabSz="914400" rtl="0" eaLnBrk="1" fontAlgn="auto" latinLnBrk="0" hangingPunct="1">
              <a:lnSpc>
                <a:spcPct val="100000"/>
              </a:lnSpc>
              <a:spcBef>
                <a:spcPts val="0"/>
              </a:spcBef>
              <a:spcAft>
                <a:spcPts val="0"/>
              </a:spcAft>
              <a:buClr>
                <a:srgbClr val="FF5200"/>
              </a:buClr>
              <a:buSzTx/>
              <a:tabLst/>
              <a:defRPr/>
            </a:pPr>
            <a:endParaRPr lang="en-US" sz="1600">
              <a:solidFill>
                <a:srgbClr val="685C45"/>
              </a:solidFill>
              <a:latin typeface="Calibri Light"/>
            </a:endParaRPr>
          </a:p>
          <a:p>
            <a:pPr marR="0" lvl="0" algn="l" defTabSz="914400" rtl="0" eaLnBrk="1" fontAlgn="auto" latinLnBrk="0" hangingPunct="1">
              <a:lnSpc>
                <a:spcPct val="100000"/>
              </a:lnSpc>
              <a:spcBef>
                <a:spcPts val="0"/>
              </a:spcBef>
              <a:spcAft>
                <a:spcPts val="0"/>
              </a:spcAft>
              <a:buClr>
                <a:srgbClr val="FF5200"/>
              </a:buClr>
              <a:buSzTx/>
              <a:tabLst/>
              <a:defRPr/>
            </a:pPr>
            <a:r>
              <a:rPr lang="en-US" sz="1600">
                <a:solidFill>
                  <a:srgbClr val="685C45"/>
                </a:solidFill>
                <a:latin typeface="Calibri Light"/>
              </a:rPr>
              <a:t>	Obscured diversion signs along the route</a:t>
            </a:r>
          </a:p>
          <a:p>
            <a:pPr marR="0" lvl="0" algn="l" defTabSz="914400" rtl="0" eaLnBrk="1" fontAlgn="auto" latinLnBrk="0" hangingPunct="1">
              <a:lnSpc>
                <a:spcPct val="100000"/>
              </a:lnSpc>
              <a:spcBef>
                <a:spcPts val="0"/>
              </a:spcBef>
              <a:spcAft>
                <a:spcPts val="0"/>
              </a:spcAft>
              <a:buClr>
                <a:srgbClr val="FF5200"/>
              </a:buClr>
              <a:buSzTx/>
              <a:tabLst/>
              <a:defRPr/>
            </a:pPr>
            <a:endParaRPr lang="en-US" sz="1600">
              <a:solidFill>
                <a:srgbClr val="685C45"/>
              </a:solidFill>
              <a:latin typeface="Calibri Light"/>
            </a:endParaRPr>
          </a:p>
          <a:p>
            <a:pPr marR="0" lvl="0" algn="l" defTabSz="914400" rtl="0" eaLnBrk="1" fontAlgn="auto" latinLnBrk="0" hangingPunct="1">
              <a:lnSpc>
                <a:spcPct val="100000"/>
              </a:lnSpc>
              <a:spcBef>
                <a:spcPts val="0"/>
              </a:spcBef>
              <a:spcAft>
                <a:spcPts val="0"/>
              </a:spcAft>
              <a:buClr>
                <a:srgbClr val="FF5200"/>
              </a:buClr>
              <a:buSzTx/>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Confusion over the merging of multiple 	diversion routes resulting in 3 different 	symbols being used </a:t>
            </a:r>
          </a:p>
          <a:p>
            <a:pPr marR="0" lvl="0" algn="l" defTabSz="914400" rtl="0" eaLnBrk="1" fontAlgn="auto" latinLnBrk="0" hangingPunct="1">
              <a:lnSpc>
                <a:spcPct val="100000"/>
              </a:lnSpc>
              <a:spcBef>
                <a:spcPts val="0"/>
              </a:spcBef>
              <a:spcAft>
                <a:spcPts val="0"/>
              </a:spcAft>
              <a:buClr>
                <a:srgbClr val="FF5200"/>
              </a:buClr>
              <a:buSzTx/>
              <a:tabLst/>
              <a:defRPr/>
            </a:pPr>
            <a:endParaRPr lang="en-US" sz="1600">
              <a:solidFill>
                <a:srgbClr val="685C45"/>
              </a:solidFill>
              <a:latin typeface="Calibri Light"/>
            </a:endParaRPr>
          </a:p>
          <a:p>
            <a:pPr marR="0" lvl="0" algn="l" defTabSz="914400" rtl="0" eaLnBrk="1" fontAlgn="auto" latinLnBrk="0" hangingPunct="1">
              <a:lnSpc>
                <a:spcPct val="100000"/>
              </a:lnSpc>
              <a:spcBef>
                <a:spcPts val="0"/>
              </a:spcBef>
              <a:spcAft>
                <a:spcPts val="0"/>
              </a:spcAft>
              <a:buClr>
                <a:srgbClr val="FF5200"/>
              </a:buClr>
              <a:buSzTx/>
              <a:tabLst/>
              <a:defRPr/>
            </a:pPr>
            <a:r>
              <a:rPr kumimoji="0" lang="en-US" sz="1600" b="0" i="0" u="none" strike="noStrike" kern="1200" cap="none" spc="0" normalizeH="0" baseline="0" noProof="0">
                <a:ln>
                  <a:noFill/>
                </a:ln>
                <a:solidFill>
                  <a:srgbClr val="685C45"/>
                </a:solidFill>
                <a:effectLst/>
                <a:uLnTx/>
                <a:uFillTx/>
                <a:latin typeface="Calibri Light"/>
                <a:ea typeface="+mn-ea"/>
                <a:cs typeface="+mn-cs"/>
              </a:rPr>
              <a:t>	A lack of ‘no overtaking’ signs along the 	diversion route</a:t>
            </a:r>
          </a:p>
          <a:p>
            <a:pPr algn="ctr"/>
            <a:endParaRPr lang="en-US" sz="2000" b="1">
              <a:solidFill>
                <a:schemeClr val="tx1"/>
              </a:solidFill>
              <a:latin typeface="+mj-lt"/>
            </a:endParaRPr>
          </a:p>
        </p:txBody>
      </p:sp>
      <p:pic>
        <p:nvPicPr>
          <p:cNvPr id="15" name="Graphic 14" descr="Streetlight outline">
            <a:extLst>
              <a:ext uri="{FF2B5EF4-FFF2-40B4-BE49-F238E27FC236}">
                <a16:creationId xmlns:a16="http://schemas.microsoft.com/office/drawing/2014/main" id="{9F9FBB27-EC62-012E-94A5-D9F3F96633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1429" y="4485128"/>
            <a:ext cx="571257" cy="571257"/>
          </a:xfrm>
          <a:prstGeom prst="rect">
            <a:avLst/>
          </a:prstGeom>
        </p:spPr>
      </p:pic>
      <p:pic>
        <p:nvPicPr>
          <p:cNvPr id="17" name="Graphic 16" descr="Sign outline">
            <a:extLst>
              <a:ext uri="{FF2B5EF4-FFF2-40B4-BE49-F238E27FC236}">
                <a16:creationId xmlns:a16="http://schemas.microsoft.com/office/drawing/2014/main" id="{8BF39FB3-ADAB-3F19-8E30-A15664099E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1436" y="3100592"/>
            <a:ext cx="571257" cy="571257"/>
          </a:xfrm>
          <a:prstGeom prst="rect">
            <a:avLst/>
          </a:prstGeom>
        </p:spPr>
      </p:pic>
      <p:pic>
        <p:nvPicPr>
          <p:cNvPr id="7" name="Graphic 6" descr="Fork In Road outline">
            <a:extLst>
              <a:ext uri="{FF2B5EF4-FFF2-40B4-BE49-F238E27FC236}">
                <a16:creationId xmlns:a16="http://schemas.microsoft.com/office/drawing/2014/main" id="{0C04A891-63E5-703E-C6C7-004487A9F8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1430" y="3792860"/>
            <a:ext cx="571257" cy="571257"/>
          </a:xfrm>
          <a:prstGeom prst="rect">
            <a:avLst/>
          </a:prstGeom>
        </p:spPr>
      </p:pic>
      <p:pic>
        <p:nvPicPr>
          <p:cNvPr id="8" name="Graphic 7" descr="Sign outline">
            <a:extLst>
              <a:ext uri="{FF2B5EF4-FFF2-40B4-BE49-F238E27FC236}">
                <a16:creationId xmlns:a16="http://schemas.microsoft.com/office/drawing/2014/main" id="{4F76D1C6-5444-477A-2D81-711C6B69F3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63229" y="3686463"/>
            <a:ext cx="571257" cy="571257"/>
          </a:xfrm>
          <a:prstGeom prst="rect">
            <a:avLst/>
          </a:prstGeom>
        </p:spPr>
      </p:pic>
      <p:pic>
        <p:nvPicPr>
          <p:cNvPr id="13" name="Graphic 12" descr="Sign outline">
            <a:extLst>
              <a:ext uri="{FF2B5EF4-FFF2-40B4-BE49-F238E27FC236}">
                <a16:creationId xmlns:a16="http://schemas.microsoft.com/office/drawing/2014/main" id="{ECC7AAFD-C7D8-70DD-D5D6-1A047F79DC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1429" y="5100701"/>
            <a:ext cx="571257" cy="571257"/>
          </a:xfrm>
          <a:prstGeom prst="rect">
            <a:avLst/>
          </a:prstGeom>
        </p:spPr>
      </p:pic>
      <p:pic>
        <p:nvPicPr>
          <p:cNvPr id="18" name="Graphic 17" descr="Traffic cone outline">
            <a:extLst>
              <a:ext uri="{FF2B5EF4-FFF2-40B4-BE49-F238E27FC236}">
                <a16:creationId xmlns:a16="http://schemas.microsoft.com/office/drawing/2014/main" id="{88F3BCB6-2DED-05DC-AC61-46C9A85D01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63229" y="3046593"/>
            <a:ext cx="571257" cy="571257"/>
          </a:xfrm>
          <a:prstGeom prst="rect">
            <a:avLst/>
          </a:prstGeom>
        </p:spPr>
      </p:pic>
      <p:pic>
        <p:nvPicPr>
          <p:cNvPr id="22" name="Graphic 21" descr="Race Car outline">
            <a:extLst>
              <a:ext uri="{FF2B5EF4-FFF2-40B4-BE49-F238E27FC236}">
                <a16:creationId xmlns:a16="http://schemas.microsoft.com/office/drawing/2014/main" id="{ABDA732A-5461-97A1-C8BB-A82A4C3432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87943" y="5208911"/>
            <a:ext cx="571258" cy="571258"/>
          </a:xfrm>
          <a:prstGeom prst="rect">
            <a:avLst/>
          </a:prstGeom>
        </p:spPr>
      </p:pic>
      <p:sp>
        <p:nvSpPr>
          <p:cNvPr id="28" name="Diamond 27">
            <a:extLst>
              <a:ext uri="{FF2B5EF4-FFF2-40B4-BE49-F238E27FC236}">
                <a16:creationId xmlns:a16="http://schemas.microsoft.com/office/drawing/2014/main" id="{38BA51C3-D8CD-2AE6-EF3E-6D1654F610E5}"/>
              </a:ext>
            </a:extLst>
          </p:cNvPr>
          <p:cNvSpPr/>
          <p:nvPr/>
        </p:nvSpPr>
        <p:spPr>
          <a:xfrm>
            <a:off x="7003100" y="4377885"/>
            <a:ext cx="177738" cy="219387"/>
          </a:xfrm>
          <a:prstGeom prst="diamond">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E3BBE9E5-2594-C75D-8BF1-025D09370EEB}"/>
              </a:ext>
            </a:extLst>
          </p:cNvPr>
          <p:cNvSpPr/>
          <p:nvPr/>
        </p:nvSpPr>
        <p:spPr>
          <a:xfrm>
            <a:off x="6687943" y="4436540"/>
            <a:ext cx="177738" cy="211705"/>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4E9DFCD-A288-5E37-0692-6B15F93186AE}"/>
              </a:ext>
            </a:extLst>
          </p:cNvPr>
          <p:cNvSpPr/>
          <p:nvPr/>
        </p:nvSpPr>
        <p:spPr>
          <a:xfrm>
            <a:off x="6884703" y="4717437"/>
            <a:ext cx="177738" cy="20681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2623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8A816B"/>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srgbClr val="8A816B"/>
              </a:solidFill>
              <a:effectLst/>
              <a:uLnTx/>
              <a:uFillTx/>
              <a:latin typeface="Calibri Light"/>
              <a:ea typeface="+mn-ea"/>
              <a:cs typeface="+mn-cs"/>
            </a:endParaRPr>
          </a:p>
        </p:txBody>
      </p:sp>
      <p:sp>
        <p:nvSpPr>
          <p:cNvPr id="8" name="Title 7"/>
          <p:cNvSpPr>
            <a:spLocks noGrp="1"/>
          </p:cNvSpPr>
          <p:nvPr>
            <p:ph type="title"/>
          </p:nvPr>
        </p:nvSpPr>
        <p:spPr>
          <a:xfrm>
            <a:off x="8132739" y="1826785"/>
            <a:ext cx="3154640" cy="2261578"/>
          </a:xfrm>
        </p:spPr>
        <p:txBody>
          <a:bodyPr/>
          <a:lstStyle/>
          <a:p>
            <a:r>
              <a:rPr lang="en-US"/>
              <a:t>A11 diversion between Wymondham and Attleborough</a:t>
            </a:r>
            <a:endParaRPr lang="en-GB"/>
          </a:p>
        </p:txBody>
      </p:sp>
    </p:spTree>
    <p:extLst>
      <p:ext uri="{BB962C8B-B14F-4D97-AF65-F5344CB8AC3E}">
        <p14:creationId xmlns:p14="http://schemas.microsoft.com/office/powerpoint/2010/main" val="3731001604"/>
      </p:ext>
    </p:extLst>
  </p:cSld>
  <p:clrMapOvr>
    <a:masterClrMapping/>
  </p:clrMapOvr>
</p:sld>
</file>

<file path=ppt/theme/theme1.xml><?xml version="1.0" encoding="utf-8"?>
<a:theme xmlns:a="http://schemas.openxmlformats.org/drawingml/2006/main" name="Theme2">
  <a:themeElements>
    <a:clrScheme name="Illuminas">
      <a:dk1>
        <a:srgbClr val="685C45"/>
      </a:dk1>
      <a:lt1>
        <a:sysClr val="window" lastClr="FFFFFF"/>
      </a:lt1>
      <a:dk2>
        <a:srgbClr val="7DC242"/>
      </a:dk2>
      <a:lt2>
        <a:srgbClr val="B6003C"/>
      </a:lt2>
      <a:accent1>
        <a:srgbClr val="FF5200"/>
      </a:accent1>
      <a:accent2>
        <a:srgbClr val="009B91"/>
      </a:accent2>
      <a:accent3>
        <a:srgbClr val="FFBC00"/>
      </a:accent3>
      <a:accent4>
        <a:srgbClr val="8A816B"/>
      </a:accent4>
      <a:accent5>
        <a:srgbClr val="F4000A"/>
      </a:accent5>
      <a:accent6>
        <a:srgbClr val="23BFE2"/>
      </a:accent6>
      <a:hlink>
        <a:srgbClr val="B6003C"/>
      </a:hlink>
      <a:folHlink>
        <a:srgbClr val="7DC24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0" tIns="0" rIns="0" bIns="0" rtlCol="0" anchor="t" anchorCtr="0">
        <a:noAutofit/>
      </a:bodyPr>
      <a:lstStyle>
        <a:defPPr>
          <a:defRPr sz="1400" dirty="0" err="1" smtClean="0"/>
        </a:defPPr>
      </a:lstStyle>
    </a:txDef>
  </a:objectDefaults>
  <a:extraClrSchemeLst/>
  <a:extLst>
    <a:ext uri="{05A4C25C-085E-4340-85A3-A5531E510DB2}">
      <thm15:themeFamily xmlns:thm15="http://schemas.microsoft.com/office/thememl/2012/main" name="Theme2" id="{16EDC48B-52E3-4057-9CE7-411ECA27D862}" vid="{BE8D5509-BF36-4795-BF89-CD2C6C068E3D}"/>
    </a:ext>
  </a:extLst>
</a:theme>
</file>

<file path=ppt/theme/theme2.xml><?xml version="1.0" encoding="utf-8"?>
<a:theme xmlns:a="http://schemas.openxmlformats.org/drawingml/2006/main" name="Illuminas Proposal &amp; Debrief (Mar 2017)">
  <a:themeElements>
    <a:clrScheme name="Illuminas">
      <a:dk1>
        <a:srgbClr val="685C45"/>
      </a:dk1>
      <a:lt1>
        <a:sysClr val="window" lastClr="FFFFFF"/>
      </a:lt1>
      <a:dk2>
        <a:srgbClr val="7DC242"/>
      </a:dk2>
      <a:lt2>
        <a:srgbClr val="B6003C"/>
      </a:lt2>
      <a:accent1>
        <a:srgbClr val="FF5200"/>
      </a:accent1>
      <a:accent2>
        <a:srgbClr val="009B91"/>
      </a:accent2>
      <a:accent3>
        <a:srgbClr val="FFBC00"/>
      </a:accent3>
      <a:accent4>
        <a:srgbClr val="8A816B"/>
      </a:accent4>
      <a:accent5>
        <a:srgbClr val="F4000A"/>
      </a:accent5>
      <a:accent6>
        <a:srgbClr val="23BFE2"/>
      </a:accent6>
      <a:hlink>
        <a:srgbClr val="B6003C"/>
      </a:hlink>
      <a:folHlink>
        <a:srgbClr val="7DC24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0" tIns="0" rIns="0" bIns="0" rtlCol="0" anchor="t" anchorCtr="0">
        <a:noAutofit/>
      </a:bodyPr>
      <a:lstStyle>
        <a:defPPr>
          <a:defRPr sz="1400" dirty="0" err="1" smtClean="0"/>
        </a:defPPr>
      </a:lstStyle>
    </a:txDef>
  </a:objectDefaults>
  <a:extraClrSchemeLst/>
  <a:extLst>
    <a:ext uri="{05A4C25C-085E-4340-85A3-A5531E510DB2}">
      <thm15:themeFamily xmlns:thm15="http://schemas.microsoft.com/office/thememl/2012/main" name="Presentation1" id="{3A10B5AE-2EE7-46FC-A27D-34B0FB169963}" vid="{A516FAEC-8A97-4763-896B-34886CF309C0}"/>
    </a:ext>
  </a:extLst>
</a:theme>
</file>

<file path=ppt/theme/theme3.xml><?xml version="1.0" encoding="utf-8"?>
<a:theme xmlns:a="http://schemas.openxmlformats.org/drawingml/2006/main" name="1_Office Theme">
  <a:themeElements>
    <a:clrScheme name="Illuminas">
      <a:dk1>
        <a:srgbClr val="685C45"/>
      </a:dk1>
      <a:lt1>
        <a:sysClr val="window" lastClr="FFFFFF"/>
      </a:lt1>
      <a:dk2>
        <a:srgbClr val="7DC242"/>
      </a:dk2>
      <a:lt2>
        <a:srgbClr val="B6003C"/>
      </a:lt2>
      <a:accent1>
        <a:srgbClr val="FF5200"/>
      </a:accent1>
      <a:accent2>
        <a:srgbClr val="009B91"/>
      </a:accent2>
      <a:accent3>
        <a:srgbClr val="FFBC00"/>
      </a:accent3>
      <a:accent4>
        <a:srgbClr val="8A816B"/>
      </a:accent4>
      <a:accent5>
        <a:srgbClr val="F4000A"/>
      </a:accent5>
      <a:accent6>
        <a:srgbClr val="23BFE2"/>
      </a:accent6>
      <a:hlink>
        <a:srgbClr val="B6003C"/>
      </a:hlink>
      <a:folHlink>
        <a:srgbClr val="7DC24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0" tIns="0" rIns="0" bIns="0" rtlCol="0" anchor="t" anchorCtr="0">
        <a:noAutofit/>
      </a:bodyPr>
      <a:lstStyle>
        <a:defPPr>
          <a:defRPr sz="1400" dirty="0" err="1" smtClean="0"/>
        </a:defPPr>
      </a:lstStyle>
    </a:txDef>
  </a:objectDefaults>
  <a:extraClrSchemeLst/>
  <a:extLst>
    <a:ext uri="{05A4C25C-085E-4340-85A3-A5531E510DB2}">
      <thm15:themeFamily xmlns:thm15="http://schemas.microsoft.com/office/thememl/2012/main" name="Presentation2" id="{3D7E2BB9-A015-4CFF-8AD2-89F715363667}" vid="{0E2C5BE5-B60F-490B-9D60-0102980FF91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a7dc509-9add-4546-854c-76e8e77fb9a6" xsi:nil="true"/>
    <_Flow_SignoffStatus xmlns="bd1aff16-db9b-48c0-a2ca-d0d59b1ec5af" xsi:nil="true"/>
    <lcf76f155ced4ddcb4097134ff3c332f xmlns="bd1aff16-db9b-48c0-a2ca-d0d59b1ec5a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18B51D95C78B43BF8DDB055979EDC6" ma:contentTypeVersion="16" ma:contentTypeDescription="Create a new document." ma:contentTypeScope="" ma:versionID="0a19591cba6201f01f269415e03a7c10">
  <xsd:schema xmlns:xsd="http://www.w3.org/2001/XMLSchema" xmlns:xs="http://www.w3.org/2001/XMLSchema" xmlns:p="http://schemas.microsoft.com/office/2006/metadata/properties" xmlns:ns2="bd1aff16-db9b-48c0-a2ca-d0d59b1ec5af" xmlns:ns3="da7dc509-9add-4546-854c-76e8e77fb9a6" targetNamespace="http://schemas.microsoft.com/office/2006/metadata/properties" ma:root="true" ma:fieldsID="68ffd3e77eb740725a68bb399ddbaa8e" ns2:_="" ns3:_="">
    <xsd:import namespace="bd1aff16-db9b-48c0-a2ca-d0d59b1ec5af"/>
    <xsd:import namespace="da7dc509-9add-4546-854c-76e8e77fb9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2:MediaServiceObjectDetectorVersion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1aff16-db9b-48c0-a2ca-d0d59b1ec5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97a8f41-5b01-48a8-bf11-6b1c8f24d7b2"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descrip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7dc509-9add-4546-854c-76e8e77fb9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e81d8f1-91de-4af3-9dc3-233d164c541c}" ma:internalName="TaxCatchAll" ma:showField="CatchAllData" ma:web="da7dc509-9add-4546-854c-76e8e77fb9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E4AC32-ABE4-40EB-9561-F4AE89322553}">
  <ds:schemaRefs>
    <ds:schemaRef ds:uri="bd1aff16-db9b-48c0-a2ca-d0d59b1ec5af"/>
    <ds:schemaRef ds:uri="da7dc509-9add-4546-854c-76e8e77fb9a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870E58E-B915-4632-9F77-D57F37510372}">
  <ds:schemaRefs>
    <ds:schemaRef ds:uri="http://schemas.microsoft.com/sharepoint/v3/contenttype/forms"/>
  </ds:schemaRefs>
</ds:datastoreItem>
</file>

<file path=customXml/itemProps3.xml><?xml version="1.0" encoding="utf-8"?>
<ds:datastoreItem xmlns:ds="http://schemas.openxmlformats.org/officeDocument/2006/customXml" ds:itemID="{7D226406-CE2F-4A02-BD87-B2D8A8104955}">
  <ds:schemaRefs>
    <ds:schemaRef ds:uri="bd1aff16-db9b-48c0-a2ca-d0d59b1ec5af"/>
    <ds:schemaRef ds:uri="da7dc509-9add-4546-854c-76e8e77fb9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Theme2</Template>
  <TotalTime>0</TotalTime>
  <Words>2635</Words>
  <Application>Microsoft Office PowerPoint</Application>
  <PresentationFormat>Widescreen</PresentationFormat>
  <Paragraphs>317</Paragraphs>
  <Slides>23</Slides>
  <Notes>17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Aptos</vt:lpstr>
      <vt:lpstr>Arial</vt:lpstr>
      <vt:lpstr>Calibri</vt:lpstr>
      <vt:lpstr>Calibri Light</vt:lpstr>
      <vt:lpstr>Wingdings</vt:lpstr>
      <vt:lpstr>Theme2</vt:lpstr>
      <vt:lpstr>Illuminas Proposal &amp; Debrief (Mar 2017)</vt:lpstr>
      <vt:lpstr>1_Office Theme</vt:lpstr>
      <vt:lpstr>PowerPoint Presentation</vt:lpstr>
      <vt:lpstr>PowerPoint Presentation</vt:lpstr>
      <vt:lpstr>M11 diversion near Harlow</vt:lpstr>
      <vt:lpstr>Overview of diversion:</vt:lpstr>
      <vt:lpstr>PowerPoint Presentation</vt:lpstr>
      <vt:lpstr>A1 diversion between Biggleswade and Baldock</vt:lpstr>
      <vt:lpstr>Overview of diversion:</vt:lpstr>
      <vt:lpstr>PowerPoint Presentation</vt:lpstr>
      <vt:lpstr>A11 diversion between Wymondham and Attleborough</vt:lpstr>
      <vt:lpstr>Overview of diversion:</vt:lpstr>
      <vt:lpstr>PowerPoint Presentation</vt:lpstr>
      <vt:lpstr>A5 diversion near Hinckley</vt:lpstr>
      <vt:lpstr>Overview of diversion:</vt:lpstr>
      <vt:lpstr>PowerPoint Presentation</vt:lpstr>
      <vt:lpstr>A52 diversion near Nottingham</vt:lpstr>
      <vt:lpstr>Overview of diversion:</vt:lpstr>
      <vt:lpstr>PowerPoint Presentation</vt:lpstr>
      <vt:lpstr>M25 diversion near Woking</vt:lpstr>
      <vt:lpstr>Overview of diversion:</vt:lpstr>
      <vt:lpstr>PowerPoint Presentation</vt:lpstr>
      <vt:lpstr>Conclusion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Keith Bailey</cp:lastModifiedBy>
  <cp:revision>2</cp:revision>
  <dcterms:created xsi:type="dcterms:W3CDTF">2024-04-16T11:50:46Z</dcterms:created>
  <dcterms:modified xsi:type="dcterms:W3CDTF">2024-05-23T14:17:01Z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0x010100D318B51D95C78B43BF8DDB055979EDC6</vt:lpwstr>
  </property>
  <property fmtid="{D5CDD505-2E9C-101B-9397-08002B2CF9AE}" pid="3" name="MediaServiceImageTags">
    <vt:lpwstr/>
  </property>
</Properties>
</file>